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74" r:id="rId4"/>
    <p:sldId id="37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D0BA94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67" d="100"/>
          <a:sy n="67" d="100"/>
        </p:scale>
        <p:origin x="49" y="97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FBE68-4DDF-E3AE-C040-364C5FAA1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BD10B9-BA15-69E0-EB6D-DAB2945655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09EC82-B0FC-AA7A-F644-699C95829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4A9164-E70D-94EC-5759-FA0129F21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452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10999E-3CF7-11F7-F5FD-9823E3574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D7C23A-0AC4-747B-E83D-9DC2D4014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50C062-C7B4-6212-8634-AEBBD3B4E3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2E5207-D298-485D-44AD-B6D1C38120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6070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chemeClr val="bg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55FB9-5F48-9177-B90A-7B1172A1F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06B57-AD5B-89E3-C871-C426F2C3E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Atlantic-Centered World Map – Slide Template</a:t>
            </a:r>
          </a:p>
        </p:txBody>
      </p:sp>
      <p:grpSp>
        <p:nvGrpSpPr>
          <p:cNvPr id="954" name="Group 953">
            <a:extLst>
              <a:ext uri="{FF2B5EF4-FFF2-40B4-BE49-F238E27FC236}">
                <a16:creationId xmlns:a16="http://schemas.microsoft.com/office/drawing/2014/main" id="{0B17741B-6D98-FAF4-E3D9-696F7DD92140}"/>
              </a:ext>
            </a:extLst>
          </p:cNvPr>
          <p:cNvGrpSpPr/>
          <p:nvPr/>
        </p:nvGrpSpPr>
        <p:grpSpPr>
          <a:xfrm>
            <a:off x="720042" y="1032772"/>
            <a:ext cx="10751915" cy="5256476"/>
            <a:chOff x="720042" y="1110046"/>
            <a:chExt cx="10751915" cy="5256476"/>
          </a:xfrm>
        </p:grpSpPr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3AC373A0-DD23-7600-96EB-A0CE25FB9A07}"/>
                </a:ext>
              </a:extLst>
            </p:cNvPr>
            <p:cNvGrpSpPr/>
            <p:nvPr/>
          </p:nvGrpSpPr>
          <p:grpSpPr>
            <a:xfrm>
              <a:off x="1534950" y="4990586"/>
              <a:ext cx="87253" cy="69732"/>
              <a:chOff x="1534950" y="4990586"/>
              <a:chExt cx="87253" cy="69732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C471BDC2-AE8E-1C71-4CF3-496FC6C87707}"/>
                  </a:ext>
                </a:extLst>
              </p:cNvPr>
              <p:cNvSpPr/>
              <p:nvPr/>
            </p:nvSpPr>
            <p:spPr>
              <a:xfrm>
                <a:off x="1574144" y="4991994"/>
                <a:ext cx="41867" cy="28990"/>
              </a:xfrm>
              <a:custGeom>
                <a:avLst/>
                <a:gdLst>
                  <a:gd name="csX0" fmla="*/ 41868 w 41867"/>
                  <a:gd name="csY0" fmla="*/ 0 h 28990"/>
                  <a:gd name="csX1" fmla="*/ 41868 w 41867"/>
                  <a:gd name="csY1" fmla="*/ 14988 h 28990"/>
                  <a:gd name="csX2" fmla="*/ 22869 w 41867"/>
                  <a:gd name="csY2" fmla="*/ 22517 h 28990"/>
                  <a:gd name="csX3" fmla="*/ 3800 w 41867"/>
                  <a:gd name="csY3" fmla="*/ 28991 h 28990"/>
                  <a:gd name="csX4" fmla="*/ 0 w 41867"/>
                  <a:gd name="csY4" fmla="*/ 17591 h 28990"/>
                  <a:gd name="csX5" fmla="*/ 14918 w 41867"/>
                  <a:gd name="csY5" fmla="*/ 11259 h 28990"/>
                  <a:gd name="csX6" fmla="*/ 24347 w 41867"/>
                  <a:gd name="csY6" fmla="*/ 9570 h 28990"/>
                  <a:gd name="csX7" fmla="*/ 41868 w 41867"/>
                  <a:gd name="csY7" fmla="*/ 0 h 289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1867" h="28990">
                    <a:moveTo>
                      <a:pt x="41868" y="0"/>
                    </a:moveTo>
                    <a:lnTo>
                      <a:pt x="41868" y="14988"/>
                    </a:lnTo>
                    <a:lnTo>
                      <a:pt x="22869" y="22517"/>
                    </a:lnTo>
                    <a:lnTo>
                      <a:pt x="3800" y="28991"/>
                    </a:lnTo>
                    <a:lnTo>
                      <a:pt x="0" y="17591"/>
                    </a:lnTo>
                    <a:lnTo>
                      <a:pt x="14918" y="11259"/>
                    </a:lnTo>
                    <a:lnTo>
                      <a:pt x="24347" y="9570"/>
                    </a:lnTo>
                    <a:lnTo>
                      <a:pt x="418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69032C7F-BBFA-D5DA-ABF7-16B802CC8C76}"/>
                  </a:ext>
                </a:extLst>
              </p:cNvPr>
              <p:cNvSpPr/>
              <p:nvPr/>
            </p:nvSpPr>
            <p:spPr>
              <a:xfrm>
                <a:off x="1534950" y="5031117"/>
                <a:ext cx="42782" cy="29202"/>
              </a:xfrm>
              <a:custGeom>
                <a:avLst/>
                <a:gdLst>
                  <a:gd name="csX0" fmla="*/ 25121 w 42782"/>
                  <a:gd name="csY0" fmla="*/ 5067 h 29202"/>
                  <a:gd name="csX1" fmla="*/ 32509 w 42782"/>
                  <a:gd name="csY1" fmla="*/ 0 h 29202"/>
                  <a:gd name="csX2" fmla="*/ 42783 w 42782"/>
                  <a:gd name="csY2" fmla="*/ 8866 h 29202"/>
                  <a:gd name="csX3" fmla="*/ 37857 w 42782"/>
                  <a:gd name="csY3" fmla="*/ 24980 h 29202"/>
                  <a:gd name="csX4" fmla="*/ 19351 w 42782"/>
                  <a:gd name="csY4" fmla="*/ 29202 h 29202"/>
                  <a:gd name="csX5" fmla="*/ 2885 w 42782"/>
                  <a:gd name="csY5" fmla="*/ 25402 h 29202"/>
                  <a:gd name="csX6" fmla="*/ 0 w 42782"/>
                  <a:gd name="csY6" fmla="*/ 11821 h 29202"/>
                  <a:gd name="csX7" fmla="*/ 11540 w 42782"/>
                  <a:gd name="csY7" fmla="*/ 1267 h 29202"/>
                  <a:gd name="csX8" fmla="*/ 25121 w 42782"/>
                  <a:gd name="csY8" fmla="*/ 5067 h 292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2782" h="29202">
                    <a:moveTo>
                      <a:pt x="25121" y="5067"/>
                    </a:moveTo>
                    <a:lnTo>
                      <a:pt x="32509" y="0"/>
                    </a:lnTo>
                    <a:lnTo>
                      <a:pt x="42783" y="8866"/>
                    </a:lnTo>
                    <a:lnTo>
                      <a:pt x="37857" y="24980"/>
                    </a:lnTo>
                    <a:lnTo>
                      <a:pt x="19351" y="29202"/>
                    </a:lnTo>
                    <a:lnTo>
                      <a:pt x="2885" y="25402"/>
                    </a:lnTo>
                    <a:lnTo>
                      <a:pt x="0" y="11821"/>
                    </a:lnTo>
                    <a:lnTo>
                      <a:pt x="11540" y="1267"/>
                    </a:lnTo>
                    <a:lnTo>
                      <a:pt x="25121" y="506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983FFB2B-3968-16F1-591E-FA14E7F93013}"/>
                  </a:ext>
                </a:extLst>
              </p:cNvPr>
              <p:cNvSpPr/>
              <p:nvPr/>
            </p:nvSpPr>
            <p:spPr>
              <a:xfrm>
                <a:off x="1616011" y="4990586"/>
                <a:ext cx="6192" cy="16395"/>
              </a:xfrm>
              <a:custGeom>
                <a:avLst/>
                <a:gdLst>
                  <a:gd name="csX0" fmla="*/ 6192 w 6192"/>
                  <a:gd name="csY0" fmla="*/ 0 h 16395"/>
                  <a:gd name="csX1" fmla="*/ 2463 w 6192"/>
                  <a:gd name="csY1" fmla="*/ 14777 h 16395"/>
                  <a:gd name="csX2" fmla="*/ 0 w 6192"/>
                  <a:gd name="csY2" fmla="*/ 16395 h 16395"/>
                  <a:gd name="csX3" fmla="*/ 0 w 6192"/>
                  <a:gd name="csY3" fmla="*/ 1407 h 16395"/>
                  <a:gd name="csX4" fmla="*/ 6192 w 6192"/>
                  <a:gd name="csY4" fmla="*/ 0 h 163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192" h="16395">
                    <a:moveTo>
                      <a:pt x="6192" y="0"/>
                    </a:moveTo>
                    <a:lnTo>
                      <a:pt x="2463" y="14777"/>
                    </a:lnTo>
                    <a:lnTo>
                      <a:pt x="0" y="16395"/>
                    </a:lnTo>
                    <a:lnTo>
                      <a:pt x="0" y="1407"/>
                    </a:lnTo>
                    <a:lnTo>
                      <a:pt x="619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A680651-CBD6-2915-7C30-48797EB7567E}"/>
                </a:ext>
              </a:extLst>
            </p:cNvPr>
            <p:cNvSpPr/>
            <p:nvPr/>
          </p:nvSpPr>
          <p:spPr>
            <a:xfrm>
              <a:off x="7868306" y="4536445"/>
              <a:ext cx="327764" cy="323261"/>
            </a:xfrm>
            <a:custGeom>
              <a:avLst/>
              <a:gdLst>
                <a:gd name="csX0" fmla="*/ 136299 w 327764"/>
                <a:gd name="csY0" fmla="*/ 0 h 323261"/>
                <a:gd name="csX1" fmla="*/ 141295 w 327764"/>
                <a:gd name="csY1" fmla="*/ 3307 h 323261"/>
                <a:gd name="csX2" fmla="*/ 249588 w 327764"/>
                <a:gd name="csY2" fmla="*/ 64174 h 323261"/>
                <a:gd name="csX3" fmla="*/ 251629 w 327764"/>
                <a:gd name="csY3" fmla="*/ 81484 h 323261"/>
                <a:gd name="csX4" fmla="*/ 294481 w 327764"/>
                <a:gd name="csY4" fmla="*/ 111389 h 323261"/>
                <a:gd name="csX5" fmla="*/ 280760 w 327764"/>
                <a:gd name="csY5" fmla="*/ 148332 h 323261"/>
                <a:gd name="csX6" fmla="*/ 282519 w 327764"/>
                <a:gd name="csY6" fmla="*/ 165290 h 323261"/>
                <a:gd name="csX7" fmla="*/ 301588 w 327764"/>
                <a:gd name="csY7" fmla="*/ 176196 h 323261"/>
                <a:gd name="csX8" fmla="*/ 302503 w 327764"/>
                <a:gd name="csY8" fmla="*/ 184007 h 323261"/>
                <a:gd name="csX9" fmla="*/ 294270 w 327764"/>
                <a:gd name="csY9" fmla="*/ 202161 h 323261"/>
                <a:gd name="csX10" fmla="*/ 296029 w 327764"/>
                <a:gd name="csY10" fmla="*/ 211309 h 323261"/>
                <a:gd name="csX11" fmla="*/ 294060 w 327764"/>
                <a:gd name="csY11" fmla="*/ 225664 h 323261"/>
                <a:gd name="csX12" fmla="*/ 304474 w 327764"/>
                <a:gd name="csY12" fmla="*/ 244522 h 323261"/>
                <a:gd name="csX13" fmla="*/ 316858 w 327764"/>
                <a:gd name="csY13" fmla="*/ 274216 h 323261"/>
                <a:gd name="csX14" fmla="*/ 327764 w 327764"/>
                <a:gd name="csY14" fmla="*/ 280831 h 323261"/>
                <a:gd name="csX15" fmla="*/ 327764 w 327764"/>
                <a:gd name="csY15" fmla="*/ 280831 h 323261"/>
                <a:gd name="csX16" fmla="*/ 304051 w 327764"/>
                <a:gd name="csY16" fmla="*/ 298352 h 323261"/>
                <a:gd name="csX17" fmla="*/ 271401 w 327764"/>
                <a:gd name="csY17" fmla="*/ 310103 h 323261"/>
                <a:gd name="csX18" fmla="*/ 253458 w 327764"/>
                <a:gd name="csY18" fmla="*/ 309610 h 323261"/>
                <a:gd name="csX19" fmla="*/ 242833 w 327764"/>
                <a:gd name="csY19" fmla="*/ 318687 h 323261"/>
                <a:gd name="csX20" fmla="*/ 222005 w 327764"/>
                <a:gd name="csY20" fmla="*/ 319462 h 323261"/>
                <a:gd name="csX21" fmla="*/ 214264 w 327764"/>
                <a:gd name="csY21" fmla="*/ 323261 h 323261"/>
                <a:gd name="csX22" fmla="*/ 178307 w 327764"/>
                <a:gd name="csY22" fmla="*/ 314747 h 323261"/>
                <a:gd name="csX23" fmla="*/ 155861 w 327764"/>
                <a:gd name="csY23" fmla="*/ 317210 h 323261"/>
                <a:gd name="csX24" fmla="*/ 147487 w 327764"/>
                <a:gd name="csY24" fmla="*/ 276116 h 323261"/>
                <a:gd name="csX25" fmla="*/ 137354 w 327764"/>
                <a:gd name="csY25" fmla="*/ 262043 h 323261"/>
                <a:gd name="csX26" fmla="*/ 131374 w 327764"/>
                <a:gd name="csY26" fmla="*/ 253669 h 323261"/>
                <a:gd name="csX27" fmla="*/ 102101 w 327764"/>
                <a:gd name="csY27" fmla="*/ 248110 h 323261"/>
                <a:gd name="csX28" fmla="*/ 85143 w 327764"/>
                <a:gd name="csY28" fmla="*/ 239033 h 323261"/>
                <a:gd name="csX29" fmla="*/ 66144 w 327764"/>
                <a:gd name="csY29" fmla="*/ 233967 h 323261"/>
                <a:gd name="csX30" fmla="*/ 54252 w 327764"/>
                <a:gd name="csY30" fmla="*/ 228901 h 323261"/>
                <a:gd name="csX31" fmla="*/ 41798 w 327764"/>
                <a:gd name="csY31" fmla="*/ 221301 h 323261"/>
                <a:gd name="csX32" fmla="*/ 41798 w 327764"/>
                <a:gd name="csY32" fmla="*/ 221301 h 323261"/>
                <a:gd name="csX33" fmla="*/ 25684 w 327764"/>
                <a:gd name="csY33" fmla="*/ 183444 h 323261"/>
                <a:gd name="csX34" fmla="*/ 8303 w 327764"/>
                <a:gd name="csY34" fmla="*/ 166627 h 323261"/>
                <a:gd name="csX35" fmla="*/ 2322 w 327764"/>
                <a:gd name="csY35" fmla="*/ 149246 h 323261"/>
                <a:gd name="csX36" fmla="*/ 5348 w 327764"/>
                <a:gd name="csY36" fmla="*/ 133625 h 323261"/>
                <a:gd name="csX37" fmla="*/ 0 w 327764"/>
                <a:gd name="csY37" fmla="*/ 106112 h 323261"/>
                <a:gd name="csX38" fmla="*/ 12314 w 327764"/>
                <a:gd name="csY38" fmla="*/ 104705 h 323261"/>
                <a:gd name="csX39" fmla="*/ 23150 w 327764"/>
                <a:gd name="csY39" fmla="*/ 93868 h 323261"/>
                <a:gd name="csX40" fmla="*/ 34761 w 327764"/>
                <a:gd name="csY40" fmla="*/ 78247 h 323261"/>
                <a:gd name="csX41" fmla="*/ 42149 w 327764"/>
                <a:gd name="csY41" fmla="*/ 71984 h 323261"/>
                <a:gd name="csX42" fmla="*/ 41867 w 327764"/>
                <a:gd name="csY42" fmla="*/ 62274 h 323261"/>
                <a:gd name="csX43" fmla="*/ 35465 w 327764"/>
                <a:gd name="csY43" fmla="*/ 55519 h 323261"/>
                <a:gd name="csX44" fmla="*/ 33706 w 327764"/>
                <a:gd name="csY44" fmla="*/ 43768 h 323261"/>
                <a:gd name="csX45" fmla="*/ 33706 w 327764"/>
                <a:gd name="csY45" fmla="*/ 43697 h 323261"/>
                <a:gd name="csX46" fmla="*/ 42360 w 327764"/>
                <a:gd name="csY46" fmla="*/ 39968 h 323261"/>
                <a:gd name="csX47" fmla="*/ 44049 w 327764"/>
                <a:gd name="csY47" fmla="*/ 22376 h 323261"/>
                <a:gd name="csX48" fmla="*/ 32227 w 327764"/>
                <a:gd name="csY48" fmla="*/ 5489 h 323261"/>
                <a:gd name="csX49" fmla="*/ 42642 w 327764"/>
                <a:gd name="csY49" fmla="*/ 1900 h 323261"/>
                <a:gd name="csX50" fmla="*/ 75432 w 327764"/>
                <a:gd name="csY50" fmla="*/ 2322 h 323261"/>
                <a:gd name="csX51" fmla="*/ 136299 w 327764"/>
                <a:gd name="csY51" fmla="*/ 0 h 323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27764" h="323261">
                  <a:moveTo>
                    <a:pt x="136299" y="0"/>
                  </a:moveTo>
                  <a:lnTo>
                    <a:pt x="141295" y="3307"/>
                  </a:lnTo>
                  <a:lnTo>
                    <a:pt x="249588" y="64174"/>
                  </a:lnTo>
                  <a:lnTo>
                    <a:pt x="251629" y="81484"/>
                  </a:lnTo>
                  <a:lnTo>
                    <a:pt x="294481" y="111389"/>
                  </a:lnTo>
                  <a:lnTo>
                    <a:pt x="280760" y="148332"/>
                  </a:lnTo>
                  <a:lnTo>
                    <a:pt x="282519" y="165290"/>
                  </a:lnTo>
                  <a:lnTo>
                    <a:pt x="301588" y="176196"/>
                  </a:lnTo>
                  <a:lnTo>
                    <a:pt x="302503" y="184007"/>
                  </a:lnTo>
                  <a:lnTo>
                    <a:pt x="294270" y="202161"/>
                  </a:lnTo>
                  <a:lnTo>
                    <a:pt x="296029" y="211309"/>
                  </a:lnTo>
                  <a:lnTo>
                    <a:pt x="294060" y="225664"/>
                  </a:lnTo>
                  <a:lnTo>
                    <a:pt x="304474" y="244522"/>
                  </a:lnTo>
                  <a:lnTo>
                    <a:pt x="316858" y="274216"/>
                  </a:lnTo>
                  <a:lnTo>
                    <a:pt x="327764" y="280831"/>
                  </a:lnTo>
                  <a:lnTo>
                    <a:pt x="327764" y="280831"/>
                  </a:lnTo>
                  <a:lnTo>
                    <a:pt x="304051" y="298352"/>
                  </a:lnTo>
                  <a:lnTo>
                    <a:pt x="271401" y="310103"/>
                  </a:lnTo>
                  <a:lnTo>
                    <a:pt x="253458" y="309610"/>
                  </a:lnTo>
                  <a:lnTo>
                    <a:pt x="242833" y="318687"/>
                  </a:lnTo>
                  <a:lnTo>
                    <a:pt x="222005" y="319462"/>
                  </a:lnTo>
                  <a:lnTo>
                    <a:pt x="214264" y="323261"/>
                  </a:lnTo>
                  <a:lnTo>
                    <a:pt x="178307" y="314747"/>
                  </a:lnTo>
                  <a:lnTo>
                    <a:pt x="155861" y="317210"/>
                  </a:lnTo>
                  <a:lnTo>
                    <a:pt x="147487" y="276116"/>
                  </a:lnTo>
                  <a:lnTo>
                    <a:pt x="137354" y="262043"/>
                  </a:lnTo>
                  <a:lnTo>
                    <a:pt x="131374" y="253669"/>
                  </a:lnTo>
                  <a:lnTo>
                    <a:pt x="102101" y="248110"/>
                  </a:lnTo>
                  <a:lnTo>
                    <a:pt x="85143" y="239033"/>
                  </a:lnTo>
                  <a:lnTo>
                    <a:pt x="66144" y="233967"/>
                  </a:lnTo>
                  <a:lnTo>
                    <a:pt x="54252" y="228901"/>
                  </a:lnTo>
                  <a:lnTo>
                    <a:pt x="41798" y="221301"/>
                  </a:lnTo>
                  <a:lnTo>
                    <a:pt x="41798" y="221301"/>
                  </a:lnTo>
                  <a:lnTo>
                    <a:pt x="25684" y="183444"/>
                  </a:lnTo>
                  <a:lnTo>
                    <a:pt x="8303" y="166627"/>
                  </a:lnTo>
                  <a:lnTo>
                    <a:pt x="2322" y="149246"/>
                  </a:lnTo>
                  <a:lnTo>
                    <a:pt x="5348" y="133625"/>
                  </a:lnTo>
                  <a:lnTo>
                    <a:pt x="0" y="106112"/>
                  </a:lnTo>
                  <a:lnTo>
                    <a:pt x="12314" y="104705"/>
                  </a:lnTo>
                  <a:lnTo>
                    <a:pt x="23150" y="93868"/>
                  </a:lnTo>
                  <a:lnTo>
                    <a:pt x="34761" y="78247"/>
                  </a:lnTo>
                  <a:lnTo>
                    <a:pt x="42149" y="71984"/>
                  </a:lnTo>
                  <a:lnTo>
                    <a:pt x="41867" y="62274"/>
                  </a:lnTo>
                  <a:lnTo>
                    <a:pt x="35465" y="55519"/>
                  </a:lnTo>
                  <a:lnTo>
                    <a:pt x="33706" y="43768"/>
                  </a:lnTo>
                  <a:lnTo>
                    <a:pt x="33706" y="43697"/>
                  </a:lnTo>
                  <a:lnTo>
                    <a:pt x="42360" y="39968"/>
                  </a:lnTo>
                  <a:lnTo>
                    <a:pt x="44049" y="22376"/>
                  </a:lnTo>
                  <a:lnTo>
                    <a:pt x="32227" y="5489"/>
                  </a:lnTo>
                  <a:lnTo>
                    <a:pt x="42642" y="1900"/>
                  </a:lnTo>
                  <a:lnTo>
                    <a:pt x="75432" y="2322"/>
                  </a:lnTo>
                  <a:lnTo>
                    <a:pt x="13629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EDAECC-DC7D-48C9-E4B7-E26B1384BE27}"/>
                </a:ext>
              </a:extLst>
            </p:cNvPr>
            <p:cNvSpPr/>
            <p:nvPr/>
          </p:nvSpPr>
          <p:spPr>
            <a:xfrm>
              <a:off x="6482379" y="3660741"/>
              <a:ext cx="250784" cy="210956"/>
            </a:xfrm>
            <a:custGeom>
              <a:avLst/>
              <a:gdLst>
                <a:gd name="csX0" fmla="*/ 250784 w 250784"/>
                <a:gd name="csY0" fmla="*/ 0 h 210956"/>
                <a:gd name="csX1" fmla="*/ 250784 w 250784"/>
                <a:gd name="csY1" fmla="*/ 2181 h 210956"/>
                <a:gd name="csX2" fmla="*/ 250221 w 250784"/>
                <a:gd name="csY2" fmla="*/ 8374 h 210956"/>
                <a:gd name="csX3" fmla="*/ 250151 w 250784"/>
                <a:gd name="csY3" fmla="*/ 56926 h 210956"/>
                <a:gd name="csX4" fmla="*/ 152132 w 250784"/>
                <a:gd name="csY4" fmla="*/ 55308 h 210956"/>
                <a:gd name="csX5" fmla="*/ 153116 w 250784"/>
                <a:gd name="csY5" fmla="*/ 136510 h 210956"/>
                <a:gd name="csX6" fmla="*/ 125111 w 250784"/>
                <a:gd name="csY6" fmla="*/ 139324 h 210956"/>
                <a:gd name="csX7" fmla="*/ 117793 w 250784"/>
                <a:gd name="csY7" fmla="*/ 155509 h 210956"/>
                <a:gd name="csX8" fmla="*/ 123493 w 250784"/>
                <a:gd name="csY8" fmla="*/ 200754 h 210956"/>
                <a:gd name="csX9" fmla="*/ 6474 w 250784"/>
                <a:gd name="csY9" fmla="*/ 200543 h 210956"/>
                <a:gd name="csX10" fmla="*/ 0 w 250784"/>
                <a:gd name="csY10" fmla="*/ 210957 h 210956"/>
                <a:gd name="csX11" fmla="*/ 1267 w 250784"/>
                <a:gd name="csY11" fmla="*/ 197728 h 210956"/>
                <a:gd name="csX12" fmla="*/ 1830 w 250784"/>
                <a:gd name="csY12" fmla="*/ 197799 h 210956"/>
                <a:gd name="csX13" fmla="*/ 69029 w 250784"/>
                <a:gd name="csY13" fmla="*/ 195336 h 210956"/>
                <a:gd name="csX14" fmla="*/ 72618 w 250784"/>
                <a:gd name="csY14" fmla="*/ 184007 h 210956"/>
                <a:gd name="csX15" fmla="*/ 84861 w 250784"/>
                <a:gd name="csY15" fmla="*/ 169934 h 210956"/>
                <a:gd name="csX16" fmla="*/ 94713 w 250784"/>
                <a:gd name="csY16" fmla="*/ 126518 h 210956"/>
                <a:gd name="csX17" fmla="*/ 136229 w 250784"/>
                <a:gd name="csY17" fmla="*/ 92320 h 210956"/>
                <a:gd name="csX18" fmla="*/ 150302 w 250784"/>
                <a:gd name="csY18" fmla="*/ 52141 h 210956"/>
                <a:gd name="csX19" fmla="*/ 159660 w 250784"/>
                <a:gd name="csY19" fmla="*/ 49819 h 210956"/>
                <a:gd name="csX20" fmla="*/ 169371 w 250784"/>
                <a:gd name="csY20" fmla="*/ 24839 h 210956"/>
                <a:gd name="csX21" fmla="*/ 194492 w 250784"/>
                <a:gd name="csY21" fmla="*/ 21391 h 210956"/>
                <a:gd name="csX22" fmla="*/ 205258 w 250784"/>
                <a:gd name="csY22" fmla="*/ 25613 h 210956"/>
                <a:gd name="csX23" fmla="*/ 218838 w 250784"/>
                <a:gd name="csY23" fmla="*/ 25613 h 210956"/>
                <a:gd name="csX24" fmla="*/ 228478 w 250784"/>
                <a:gd name="csY24" fmla="*/ 18295 h 210956"/>
                <a:gd name="csX25" fmla="*/ 246914 w 250784"/>
                <a:gd name="csY25" fmla="*/ 17240 h 210956"/>
                <a:gd name="csX26" fmla="*/ 246281 w 250784"/>
                <a:gd name="csY26" fmla="*/ 0 h 210956"/>
                <a:gd name="csX27" fmla="*/ 250784 w 250784"/>
                <a:gd name="csY27" fmla="*/ 0 h 210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50784" h="210956">
                  <a:moveTo>
                    <a:pt x="250784" y="0"/>
                  </a:moveTo>
                  <a:lnTo>
                    <a:pt x="250784" y="2181"/>
                  </a:lnTo>
                  <a:lnTo>
                    <a:pt x="250221" y="8374"/>
                  </a:lnTo>
                  <a:lnTo>
                    <a:pt x="250151" y="56926"/>
                  </a:lnTo>
                  <a:lnTo>
                    <a:pt x="152132" y="55308"/>
                  </a:lnTo>
                  <a:lnTo>
                    <a:pt x="153116" y="136510"/>
                  </a:lnTo>
                  <a:lnTo>
                    <a:pt x="125111" y="139324"/>
                  </a:lnTo>
                  <a:lnTo>
                    <a:pt x="117793" y="155509"/>
                  </a:lnTo>
                  <a:lnTo>
                    <a:pt x="123493" y="200754"/>
                  </a:lnTo>
                  <a:lnTo>
                    <a:pt x="6474" y="200543"/>
                  </a:lnTo>
                  <a:lnTo>
                    <a:pt x="0" y="210957"/>
                  </a:lnTo>
                  <a:lnTo>
                    <a:pt x="1267" y="197728"/>
                  </a:lnTo>
                  <a:lnTo>
                    <a:pt x="1830" y="197799"/>
                  </a:lnTo>
                  <a:lnTo>
                    <a:pt x="69029" y="195336"/>
                  </a:lnTo>
                  <a:lnTo>
                    <a:pt x="72618" y="184007"/>
                  </a:lnTo>
                  <a:lnTo>
                    <a:pt x="84861" y="169934"/>
                  </a:lnTo>
                  <a:lnTo>
                    <a:pt x="94713" y="126518"/>
                  </a:lnTo>
                  <a:lnTo>
                    <a:pt x="136229" y="92320"/>
                  </a:lnTo>
                  <a:lnTo>
                    <a:pt x="150302" y="52141"/>
                  </a:lnTo>
                  <a:lnTo>
                    <a:pt x="159660" y="49819"/>
                  </a:lnTo>
                  <a:lnTo>
                    <a:pt x="169371" y="24839"/>
                  </a:lnTo>
                  <a:lnTo>
                    <a:pt x="194492" y="21391"/>
                  </a:lnTo>
                  <a:lnTo>
                    <a:pt x="205258" y="25613"/>
                  </a:lnTo>
                  <a:lnTo>
                    <a:pt x="218838" y="25613"/>
                  </a:lnTo>
                  <a:lnTo>
                    <a:pt x="228478" y="18295"/>
                  </a:lnTo>
                  <a:lnTo>
                    <a:pt x="246914" y="17240"/>
                  </a:lnTo>
                  <a:lnTo>
                    <a:pt x="246281" y="0"/>
                  </a:lnTo>
                  <a:lnTo>
                    <a:pt x="250784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" name="Graphic 5">
              <a:extLst>
                <a:ext uri="{FF2B5EF4-FFF2-40B4-BE49-F238E27FC236}">
                  <a16:creationId xmlns:a16="http://schemas.microsoft.com/office/drawing/2014/main" id="{70231E8C-95DB-D2EE-AFC1-3511A379C3BC}"/>
                </a:ext>
              </a:extLst>
            </p:cNvPr>
            <p:cNvGrpSpPr/>
            <p:nvPr/>
          </p:nvGrpSpPr>
          <p:grpSpPr>
            <a:xfrm>
              <a:off x="2780919" y="1141218"/>
              <a:ext cx="2638652" cy="2045326"/>
              <a:chOff x="2780919" y="1141218"/>
              <a:chExt cx="2638652" cy="2045326"/>
            </a:xfrm>
          </p:grpSpPr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52852E0C-ADB7-CF18-474A-125D5D2FC51B}"/>
                  </a:ext>
                </a:extLst>
              </p:cNvPr>
              <p:cNvSpPr/>
              <p:nvPr/>
            </p:nvSpPr>
            <p:spPr>
              <a:xfrm>
                <a:off x="2780919" y="1868520"/>
                <a:ext cx="2548020" cy="1318024"/>
              </a:xfrm>
              <a:custGeom>
                <a:avLst/>
                <a:gdLst>
                  <a:gd name="csX0" fmla="*/ 542310 w 2548020"/>
                  <a:gd name="csY0" fmla="*/ 1046412 h 1318024"/>
                  <a:gd name="csX1" fmla="*/ 538299 w 2548020"/>
                  <a:gd name="csY1" fmla="*/ 1046342 h 1318024"/>
                  <a:gd name="csX2" fmla="*/ 480459 w 2548020"/>
                  <a:gd name="csY2" fmla="*/ 1008274 h 1318024"/>
                  <a:gd name="csX3" fmla="*/ 459138 w 2548020"/>
                  <a:gd name="csY3" fmla="*/ 991386 h 1318024"/>
                  <a:gd name="csX4" fmla="*/ 405026 w 2548020"/>
                  <a:gd name="csY4" fmla="*/ 975131 h 1318024"/>
                  <a:gd name="csX5" fmla="*/ 388420 w 2548020"/>
                  <a:gd name="csY5" fmla="*/ 940089 h 1318024"/>
                  <a:gd name="csX6" fmla="*/ 392642 w 2548020"/>
                  <a:gd name="csY6" fmla="*/ 915531 h 1318024"/>
                  <a:gd name="csX7" fmla="*/ 354433 w 2548020"/>
                  <a:gd name="csY7" fmla="*/ 898432 h 1318024"/>
                  <a:gd name="csX8" fmla="*/ 349156 w 2548020"/>
                  <a:gd name="csY8" fmla="*/ 865783 h 1318024"/>
                  <a:gd name="csX9" fmla="*/ 313058 w 2548020"/>
                  <a:gd name="csY9" fmla="*/ 836088 h 1318024"/>
                  <a:gd name="csX10" fmla="*/ 312425 w 2548020"/>
                  <a:gd name="csY10" fmla="*/ 814767 h 1318024"/>
                  <a:gd name="csX11" fmla="*/ 312425 w 2548020"/>
                  <a:gd name="csY11" fmla="*/ 814767 h 1318024"/>
                  <a:gd name="csX12" fmla="*/ 329031 w 2548020"/>
                  <a:gd name="csY12" fmla="*/ 794783 h 1318024"/>
                  <a:gd name="csX13" fmla="*/ 328187 w 2548020"/>
                  <a:gd name="csY13" fmla="*/ 768326 h 1318024"/>
                  <a:gd name="csX14" fmla="*/ 277453 w 2548020"/>
                  <a:gd name="csY14" fmla="*/ 741516 h 1318024"/>
                  <a:gd name="csX15" fmla="*/ 246914 w 2548020"/>
                  <a:gd name="csY15" fmla="*/ 692682 h 1318024"/>
                  <a:gd name="csX16" fmla="*/ 228197 w 2548020"/>
                  <a:gd name="csY16" fmla="*/ 661581 h 1318024"/>
                  <a:gd name="csX17" fmla="*/ 200895 w 2548020"/>
                  <a:gd name="csY17" fmla="*/ 641878 h 1318024"/>
                  <a:gd name="csX18" fmla="*/ 180770 w 2548020"/>
                  <a:gd name="csY18" fmla="*/ 623865 h 1318024"/>
                  <a:gd name="csX19" fmla="*/ 164867 w 2548020"/>
                  <a:gd name="csY19" fmla="*/ 600996 h 1318024"/>
                  <a:gd name="csX20" fmla="*/ 134891 w 2548020"/>
                  <a:gd name="csY20" fmla="*/ 615350 h 1318024"/>
                  <a:gd name="csX21" fmla="*/ 105830 w 2548020"/>
                  <a:gd name="csY21" fmla="*/ 639978 h 1318024"/>
                  <a:gd name="csX22" fmla="*/ 79302 w 2548020"/>
                  <a:gd name="csY22" fmla="*/ 610988 h 1318024"/>
                  <a:gd name="csX23" fmla="*/ 58474 w 2548020"/>
                  <a:gd name="csY23" fmla="*/ 591496 h 1318024"/>
                  <a:gd name="csX24" fmla="*/ 29413 w 2548020"/>
                  <a:gd name="csY24" fmla="*/ 579112 h 1318024"/>
                  <a:gd name="csX25" fmla="*/ 0 w 2548020"/>
                  <a:gd name="csY25" fmla="*/ 577775 h 1318024"/>
                  <a:gd name="csX26" fmla="*/ 141 w 2548020"/>
                  <a:gd name="csY26" fmla="*/ 310032 h 1318024"/>
                  <a:gd name="csX27" fmla="*/ 352 w 2548020"/>
                  <a:gd name="csY27" fmla="*/ 120044 h 1318024"/>
                  <a:gd name="csX28" fmla="*/ 352 w 2548020"/>
                  <a:gd name="csY28" fmla="*/ 120044 h 1318024"/>
                  <a:gd name="csX29" fmla="*/ 56011 w 2548020"/>
                  <a:gd name="csY29" fmla="*/ 132781 h 1318024"/>
                  <a:gd name="csX30" fmla="*/ 103086 w 2548020"/>
                  <a:gd name="csY30" fmla="*/ 158112 h 1318024"/>
                  <a:gd name="csX31" fmla="*/ 134188 w 2548020"/>
                  <a:gd name="csY31" fmla="*/ 162897 h 1318024"/>
                  <a:gd name="csX32" fmla="*/ 160434 w 2548020"/>
                  <a:gd name="csY32" fmla="*/ 141013 h 1318024"/>
                  <a:gd name="csX33" fmla="*/ 196602 w 2548020"/>
                  <a:gd name="csY33" fmla="*/ 124548 h 1318024"/>
                  <a:gd name="csX34" fmla="*/ 240933 w 2548020"/>
                  <a:gd name="csY34" fmla="*/ 130951 h 1318024"/>
                  <a:gd name="csX35" fmla="*/ 285686 w 2548020"/>
                  <a:gd name="csY35" fmla="*/ 107660 h 1318024"/>
                  <a:gd name="csX36" fmla="*/ 334590 w 2548020"/>
                  <a:gd name="csY36" fmla="*/ 94361 h 1318024"/>
                  <a:gd name="csX37" fmla="*/ 355066 w 2548020"/>
                  <a:gd name="csY37" fmla="*/ 116456 h 1318024"/>
                  <a:gd name="csX38" fmla="*/ 377373 w 2548020"/>
                  <a:gd name="csY38" fmla="*/ 104001 h 1318024"/>
                  <a:gd name="csX39" fmla="*/ 384057 w 2548020"/>
                  <a:gd name="csY39" fmla="*/ 78740 h 1318024"/>
                  <a:gd name="csX40" fmla="*/ 404675 w 2548020"/>
                  <a:gd name="csY40" fmla="*/ 84439 h 1318024"/>
                  <a:gd name="csX41" fmla="*/ 455197 w 2548020"/>
                  <a:gd name="csY41" fmla="*/ 132288 h 1318024"/>
                  <a:gd name="csX42" fmla="*/ 494954 w 2548020"/>
                  <a:gd name="csY42" fmla="*/ 96190 h 1318024"/>
                  <a:gd name="csX43" fmla="*/ 498965 w 2548020"/>
                  <a:gd name="csY43" fmla="*/ 136580 h 1318024"/>
                  <a:gd name="csX44" fmla="*/ 535696 w 2548020"/>
                  <a:gd name="csY44" fmla="*/ 127925 h 1318024"/>
                  <a:gd name="csX45" fmla="*/ 546954 w 2548020"/>
                  <a:gd name="csY45" fmla="*/ 112374 h 1318024"/>
                  <a:gd name="csX46" fmla="*/ 583123 w 2548020"/>
                  <a:gd name="csY46" fmla="*/ 115471 h 1318024"/>
                  <a:gd name="csX47" fmla="*/ 628790 w 2548020"/>
                  <a:gd name="csY47" fmla="*/ 137706 h 1318024"/>
                  <a:gd name="csX48" fmla="*/ 698734 w 2548020"/>
                  <a:gd name="csY48" fmla="*/ 156986 h 1318024"/>
                  <a:gd name="csX49" fmla="*/ 739827 w 2548020"/>
                  <a:gd name="csY49" fmla="*/ 165853 h 1318024"/>
                  <a:gd name="csX50" fmla="*/ 769029 w 2548020"/>
                  <a:gd name="csY50" fmla="*/ 162475 h 1318024"/>
                  <a:gd name="csX51" fmla="*/ 809349 w 2548020"/>
                  <a:gd name="csY51" fmla="*/ 188862 h 1318024"/>
                  <a:gd name="csX52" fmla="*/ 767340 w 2548020"/>
                  <a:gd name="csY52" fmla="*/ 214405 h 1318024"/>
                  <a:gd name="csX53" fmla="*/ 821311 w 2548020"/>
                  <a:gd name="csY53" fmla="*/ 225312 h 1318024"/>
                  <a:gd name="csX54" fmla="*/ 901951 w 2548020"/>
                  <a:gd name="csY54" fmla="*/ 219331 h 1318024"/>
                  <a:gd name="csX55" fmla="*/ 927353 w 2548020"/>
                  <a:gd name="csY55" fmla="*/ 210324 h 1318024"/>
                  <a:gd name="csX56" fmla="*/ 959229 w 2548020"/>
                  <a:gd name="csY56" fmla="*/ 240933 h 1318024"/>
                  <a:gd name="csX57" fmla="*/ 991667 w 2548020"/>
                  <a:gd name="csY57" fmla="*/ 215179 h 1318024"/>
                  <a:gd name="csX58" fmla="*/ 961199 w 2548020"/>
                  <a:gd name="csY58" fmla="*/ 193366 h 1318024"/>
                  <a:gd name="csX59" fmla="*/ 980479 w 2548020"/>
                  <a:gd name="csY59" fmla="*/ 175633 h 1318024"/>
                  <a:gd name="csX60" fmla="*/ 1016858 w 2548020"/>
                  <a:gd name="csY60" fmla="*/ 173241 h 1318024"/>
                  <a:gd name="csX61" fmla="*/ 1040783 w 2548020"/>
                  <a:gd name="csY61" fmla="*/ 168034 h 1318024"/>
                  <a:gd name="csX62" fmla="*/ 1064848 w 2548020"/>
                  <a:gd name="csY62" fmla="*/ 180418 h 1318024"/>
                  <a:gd name="csX63" fmla="*/ 1094894 w 2548020"/>
                  <a:gd name="csY63" fmla="*/ 208424 h 1318024"/>
                  <a:gd name="csX64" fmla="*/ 1128247 w 2548020"/>
                  <a:gd name="csY64" fmla="*/ 204343 h 1318024"/>
                  <a:gd name="csX65" fmla="*/ 1181022 w 2548020"/>
                  <a:gd name="csY65" fmla="*/ 227423 h 1318024"/>
                  <a:gd name="csX66" fmla="*/ 1227393 w 2548020"/>
                  <a:gd name="csY66" fmla="*/ 219331 h 1318024"/>
                  <a:gd name="csX67" fmla="*/ 1270950 w 2548020"/>
                  <a:gd name="csY67" fmla="*/ 220527 h 1318024"/>
                  <a:gd name="csX68" fmla="*/ 1267502 w 2548020"/>
                  <a:gd name="csY68" fmla="*/ 188581 h 1318024"/>
                  <a:gd name="csX69" fmla="*/ 1294030 w 2548020"/>
                  <a:gd name="csY69" fmla="*/ 179503 h 1318024"/>
                  <a:gd name="csX70" fmla="*/ 1340330 w 2548020"/>
                  <a:gd name="csY70" fmla="*/ 197095 h 1318024"/>
                  <a:gd name="csX71" fmla="*/ 1340119 w 2548020"/>
                  <a:gd name="csY71" fmla="*/ 245366 h 1318024"/>
                  <a:gd name="csX72" fmla="*/ 1359118 w 2548020"/>
                  <a:gd name="csY72" fmla="*/ 204695 h 1318024"/>
                  <a:gd name="csX73" fmla="*/ 1383183 w 2548020"/>
                  <a:gd name="csY73" fmla="*/ 206102 h 1318024"/>
                  <a:gd name="csX74" fmla="*/ 1396693 w 2548020"/>
                  <a:gd name="csY74" fmla="*/ 153961 h 1318024"/>
                  <a:gd name="csX75" fmla="*/ 1364677 w 2548020"/>
                  <a:gd name="csY75" fmla="*/ 121452 h 1318024"/>
                  <a:gd name="csX76" fmla="*/ 1329846 w 2548020"/>
                  <a:gd name="csY76" fmla="*/ 99920 h 1318024"/>
                  <a:gd name="csX77" fmla="*/ 1332238 w 2548020"/>
                  <a:gd name="csY77" fmla="*/ 40109 h 1318024"/>
                  <a:gd name="csX78" fmla="*/ 1367492 w 2548020"/>
                  <a:gd name="csY78" fmla="*/ 0 h 1318024"/>
                  <a:gd name="csX79" fmla="*/ 1406897 w 2548020"/>
                  <a:gd name="csY79" fmla="*/ 8937 h 1318024"/>
                  <a:gd name="csX80" fmla="*/ 1437154 w 2548020"/>
                  <a:gd name="csY80" fmla="*/ 33283 h 1318024"/>
                  <a:gd name="csX81" fmla="*/ 1477685 w 2548020"/>
                  <a:gd name="csY81" fmla="*/ 94431 h 1318024"/>
                  <a:gd name="csX82" fmla="*/ 1451227 w 2548020"/>
                  <a:gd name="csY82" fmla="*/ 120678 h 1318024"/>
                  <a:gd name="csX83" fmla="*/ 1506746 w 2548020"/>
                  <a:gd name="csY83" fmla="*/ 131373 h 1318024"/>
                  <a:gd name="csX84" fmla="*/ 1506605 w 2548020"/>
                  <a:gd name="csY84" fmla="*/ 184922 h 1318024"/>
                  <a:gd name="csX85" fmla="*/ 1546502 w 2548020"/>
                  <a:gd name="csY85" fmla="*/ 143969 h 1318024"/>
                  <a:gd name="csX86" fmla="*/ 1582248 w 2548020"/>
                  <a:gd name="csY86" fmla="*/ 177604 h 1318024"/>
                  <a:gd name="csX87" fmla="*/ 1573312 w 2548020"/>
                  <a:gd name="csY87" fmla="*/ 215883 h 1318024"/>
                  <a:gd name="csX88" fmla="*/ 1602233 w 2548020"/>
                  <a:gd name="csY88" fmla="*/ 250151 h 1318024"/>
                  <a:gd name="csX89" fmla="*/ 1633405 w 2548020"/>
                  <a:gd name="csY89" fmla="*/ 213420 h 1318024"/>
                  <a:gd name="csX90" fmla="*/ 1655218 w 2548020"/>
                  <a:gd name="csY90" fmla="*/ 168808 h 1318024"/>
                  <a:gd name="csX91" fmla="*/ 1656837 w 2548020"/>
                  <a:gd name="csY91" fmla="*/ 110967 h 1318024"/>
                  <a:gd name="csX92" fmla="*/ 1699267 w 2548020"/>
                  <a:gd name="csY92" fmla="*/ 115048 h 1318024"/>
                  <a:gd name="csX93" fmla="*/ 1743457 w 2548020"/>
                  <a:gd name="csY93" fmla="*/ 122859 h 1318024"/>
                  <a:gd name="csX94" fmla="*/ 1783495 w 2548020"/>
                  <a:gd name="csY94" fmla="*/ 149105 h 1318024"/>
                  <a:gd name="csX95" fmla="*/ 1785324 w 2548020"/>
                  <a:gd name="csY95" fmla="*/ 175000 h 1318024"/>
                  <a:gd name="csX96" fmla="*/ 1763089 w 2548020"/>
                  <a:gd name="csY96" fmla="*/ 202584 h 1318024"/>
                  <a:gd name="csX97" fmla="*/ 1784128 w 2548020"/>
                  <a:gd name="csY97" fmla="*/ 229956 h 1318024"/>
                  <a:gd name="csX98" fmla="*/ 1780329 w 2548020"/>
                  <a:gd name="csY98" fmla="*/ 254584 h 1318024"/>
                  <a:gd name="csX99" fmla="*/ 1721855 w 2548020"/>
                  <a:gd name="csY99" fmla="*/ 289626 h 1318024"/>
                  <a:gd name="csX100" fmla="*/ 1680339 w 2548020"/>
                  <a:gd name="csY100" fmla="*/ 297296 h 1318024"/>
                  <a:gd name="csX101" fmla="*/ 1649448 w 2548020"/>
                  <a:gd name="csY101" fmla="*/ 282308 h 1318024"/>
                  <a:gd name="csX102" fmla="*/ 1640512 w 2548020"/>
                  <a:gd name="csY102" fmla="*/ 307288 h 1318024"/>
                  <a:gd name="csX103" fmla="*/ 1611732 w 2548020"/>
                  <a:gd name="csY103" fmla="*/ 348663 h 1318024"/>
                  <a:gd name="csX104" fmla="*/ 1603006 w 2548020"/>
                  <a:gd name="csY104" fmla="*/ 369843 h 1318024"/>
                  <a:gd name="csX105" fmla="*/ 1568387 w 2548020"/>
                  <a:gd name="csY105" fmla="*/ 402353 h 1318024"/>
                  <a:gd name="csX106" fmla="*/ 1525674 w 2548020"/>
                  <a:gd name="csY106" fmla="*/ 405519 h 1318024"/>
                  <a:gd name="csX107" fmla="*/ 1502102 w 2548020"/>
                  <a:gd name="csY107" fmla="*/ 425573 h 1318024"/>
                  <a:gd name="csX108" fmla="*/ 1500061 w 2548020"/>
                  <a:gd name="csY108" fmla="*/ 456182 h 1318024"/>
                  <a:gd name="csX109" fmla="*/ 1465371 w 2548020"/>
                  <a:gd name="csY109" fmla="*/ 462093 h 1318024"/>
                  <a:gd name="csX110" fmla="*/ 1428780 w 2548020"/>
                  <a:gd name="csY110" fmla="*/ 499669 h 1318024"/>
                  <a:gd name="csX111" fmla="*/ 1396412 w 2548020"/>
                  <a:gd name="csY111" fmla="*/ 551106 h 1318024"/>
                  <a:gd name="csX112" fmla="*/ 1384802 w 2548020"/>
                  <a:gd name="csY112" fmla="*/ 586571 h 1318024"/>
                  <a:gd name="csX113" fmla="*/ 1383183 w 2548020"/>
                  <a:gd name="csY113" fmla="*/ 638078 h 1318024"/>
                  <a:gd name="csX114" fmla="*/ 1427092 w 2548020"/>
                  <a:gd name="csY114" fmla="*/ 645326 h 1318024"/>
                  <a:gd name="csX115" fmla="*/ 1440532 w 2548020"/>
                  <a:gd name="csY115" fmla="*/ 686138 h 1318024"/>
                  <a:gd name="csX116" fmla="*/ 1454464 w 2548020"/>
                  <a:gd name="csY116" fmla="*/ 718718 h 1318024"/>
                  <a:gd name="csX117" fmla="*/ 1496261 w 2548020"/>
                  <a:gd name="csY117" fmla="*/ 710274 h 1318024"/>
                  <a:gd name="csX118" fmla="*/ 1551780 w 2548020"/>
                  <a:gd name="csY118" fmla="*/ 728780 h 1318024"/>
                  <a:gd name="csX119" fmla="*/ 1581615 w 2548020"/>
                  <a:gd name="csY119" fmla="*/ 744894 h 1318024"/>
                  <a:gd name="csX120" fmla="*/ 1603006 w 2548020"/>
                  <a:gd name="csY120" fmla="*/ 764878 h 1318024"/>
                  <a:gd name="csX121" fmla="*/ 1640441 w 2548020"/>
                  <a:gd name="csY121" fmla="*/ 776418 h 1318024"/>
                  <a:gd name="csX122" fmla="*/ 1672106 w 2548020"/>
                  <a:gd name="csY122" fmla="*/ 794009 h 1318024"/>
                  <a:gd name="csX123" fmla="*/ 1721362 w 2548020"/>
                  <a:gd name="csY123" fmla="*/ 796402 h 1318024"/>
                  <a:gd name="csX124" fmla="*/ 1753871 w 2548020"/>
                  <a:gd name="csY124" fmla="*/ 800483 h 1318024"/>
                  <a:gd name="csX125" fmla="*/ 1749016 w 2548020"/>
                  <a:gd name="csY125" fmla="*/ 836299 h 1318024"/>
                  <a:gd name="csX126" fmla="*/ 1758304 w 2548020"/>
                  <a:gd name="csY126" fmla="*/ 877323 h 1318024"/>
                  <a:gd name="csX127" fmla="*/ 1779907 w 2548020"/>
                  <a:gd name="csY127" fmla="*/ 922427 h 1318024"/>
                  <a:gd name="csX128" fmla="*/ 1824378 w 2548020"/>
                  <a:gd name="csY128" fmla="*/ 960214 h 1318024"/>
                  <a:gd name="csX129" fmla="*/ 1847387 w 2548020"/>
                  <a:gd name="csY129" fmla="*/ 947337 h 1318024"/>
                  <a:gd name="csX130" fmla="*/ 1863501 w 2548020"/>
                  <a:gd name="csY130" fmla="*/ 906243 h 1318024"/>
                  <a:gd name="csX131" fmla="*/ 1847950 w 2548020"/>
                  <a:gd name="csY131" fmla="*/ 842069 h 1318024"/>
                  <a:gd name="csX132" fmla="*/ 1826840 w 2548020"/>
                  <a:gd name="csY132" fmla="*/ 820397 h 1318024"/>
                  <a:gd name="csX133" fmla="*/ 1874689 w 2548020"/>
                  <a:gd name="csY133" fmla="*/ 800976 h 1318024"/>
                  <a:gd name="csX134" fmla="*/ 1908535 w 2548020"/>
                  <a:gd name="csY134" fmla="*/ 771633 h 1318024"/>
                  <a:gd name="csX135" fmla="*/ 1925072 w 2548020"/>
                  <a:gd name="csY135" fmla="*/ 742220 h 1318024"/>
                  <a:gd name="csX136" fmla="*/ 1922608 w 2548020"/>
                  <a:gd name="csY136" fmla="*/ 713792 h 1318024"/>
                  <a:gd name="csX137" fmla="*/ 1902343 w 2548020"/>
                  <a:gd name="csY137" fmla="*/ 677202 h 1318024"/>
                  <a:gd name="csX138" fmla="*/ 1866034 w 2548020"/>
                  <a:gd name="csY138" fmla="*/ 644341 h 1318024"/>
                  <a:gd name="csX139" fmla="*/ 1901288 w 2548020"/>
                  <a:gd name="csY139" fmla="*/ 598111 h 1318024"/>
                  <a:gd name="csX140" fmla="*/ 1888270 w 2548020"/>
                  <a:gd name="csY140" fmla="*/ 557509 h 1318024"/>
                  <a:gd name="csX141" fmla="*/ 1878278 w 2548020"/>
                  <a:gd name="csY141" fmla="*/ 486018 h 1318024"/>
                  <a:gd name="csX142" fmla="*/ 1899106 w 2548020"/>
                  <a:gd name="csY142" fmla="*/ 475322 h 1318024"/>
                  <a:gd name="csX143" fmla="*/ 1950262 w 2548020"/>
                  <a:gd name="csY143" fmla="*/ 487917 h 1318024"/>
                  <a:gd name="csX144" fmla="*/ 1981012 w 2548020"/>
                  <a:gd name="csY144" fmla="*/ 492421 h 1318024"/>
                  <a:gd name="csX145" fmla="*/ 2005711 w 2548020"/>
                  <a:gd name="csY145" fmla="*/ 480318 h 1318024"/>
                  <a:gd name="csX146" fmla="*/ 2033576 w 2548020"/>
                  <a:gd name="csY146" fmla="*/ 495939 h 1318024"/>
                  <a:gd name="csX147" fmla="*/ 2070306 w 2548020"/>
                  <a:gd name="csY147" fmla="*/ 522608 h 1318024"/>
                  <a:gd name="csX148" fmla="*/ 2079384 w 2548020"/>
                  <a:gd name="csY148" fmla="*/ 540270 h 1318024"/>
                  <a:gd name="csX149" fmla="*/ 2132651 w 2548020"/>
                  <a:gd name="csY149" fmla="*/ 543718 h 1318024"/>
                  <a:gd name="csX150" fmla="*/ 2131736 w 2548020"/>
                  <a:gd name="csY150" fmla="*/ 581645 h 1318024"/>
                  <a:gd name="csX151" fmla="*/ 2141658 w 2548020"/>
                  <a:gd name="csY151" fmla="*/ 637656 h 1318024"/>
                  <a:gd name="csX152" fmla="*/ 2168960 w 2548020"/>
                  <a:gd name="csY152" fmla="*/ 644552 h 1318024"/>
                  <a:gd name="csX153" fmla="*/ 2190633 w 2548020"/>
                  <a:gd name="csY153" fmla="*/ 670236 h 1318024"/>
                  <a:gd name="csX154" fmla="*/ 2233837 w 2548020"/>
                  <a:gd name="csY154" fmla="*/ 646030 h 1318024"/>
                  <a:gd name="csX155" fmla="*/ 2262406 w 2548020"/>
                  <a:gd name="csY155" fmla="*/ 597266 h 1318024"/>
                  <a:gd name="csX156" fmla="*/ 2282179 w 2548020"/>
                  <a:gd name="csY156" fmla="*/ 576508 h 1318024"/>
                  <a:gd name="csX157" fmla="*/ 2305470 w 2548020"/>
                  <a:gd name="csY157" fmla="*/ 616265 h 1318024"/>
                  <a:gd name="csX158" fmla="*/ 2344382 w 2548020"/>
                  <a:gd name="csY158" fmla="*/ 672206 h 1318024"/>
                  <a:gd name="csX159" fmla="*/ 2377384 w 2548020"/>
                  <a:gd name="csY159" fmla="*/ 723784 h 1318024"/>
                  <a:gd name="csX160" fmla="*/ 2365351 w 2548020"/>
                  <a:gd name="csY160" fmla="*/ 750523 h 1318024"/>
                  <a:gd name="csX161" fmla="*/ 2405108 w 2548020"/>
                  <a:gd name="csY161" fmla="*/ 774236 h 1318024"/>
                  <a:gd name="csX162" fmla="*/ 2431917 w 2548020"/>
                  <a:gd name="csY162" fmla="*/ 798161 h 1318024"/>
                  <a:gd name="csX163" fmla="*/ 2479555 w 2548020"/>
                  <a:gd name="csY163" fmla="*/ 808857 h 1318024"/>
                  <a:gd name="csX164" fmla="*/ 2498765 w 2548020"/>
                  <a:gd name="csY164" fmla="*/ 822085 h 1318024"/>
                  <a:gd name="csX165" fmla="*/ 2510586 w 2548020"/>
                  <a:gd name="csY165" fmla="*/ 856846 h 1318024"/>
                  <a:gd name="csX166" fmla="*/ 2533807 w 2548020"/>
                  <a:gd name="csY166" fmla="*/ 862264 h 1318024"/>
                  <a:gd name="csX167" fmla="*/ 2545840 w 2548020"/>
                  <a:gd name="csY167" fmla="*/ 877604 h 1318024"/>
                  <a:gd name="csX168" fmla="*/ 2548021 w 2548020"/>
                  <a:gd name="csY168" fmla="*/ 922920 h 1318024"/>
                  <a:gd name="csX169" fmla="*/ 2526348 w 2548020"/>
                  <a:gd name="csY169" fmla="*/ 937908 h 1318024"/>
                  <a:gd name="csX170" fmla="*/ 2504887 w 2548020"/>
                  <a:gd name="csY170" fmla="*/ 951840 h 1318024"/>
                  <a:gd name="csX171" fmla="*/ 2455701 w 2548020"/>
                  <a:gd name="csY171" fmla="*/ 965913 h 1318024"/>
                  <a:gd name="csX172" fmla="*/ 2418126 w 2548020"/>
                  <a:gd name="csY172" fmla="*/ 998211 h 1318024"/>
                  <a:gd name="csX173" fmla="*/ 2367603 w 2548020"/>
                  <a:gd name="csY173" fmla="*/ 1004544 h 1318024"/>
                  <a:gd name="csX174" fmla="*/ 2303711 w 2548020"/>
                  <a:gd name="csY174" fmla="*/ 996311 h 1318024"/>
                  <a:gd name="csX175" fmla="*/ 2258888 w 2548020"/>
                  <a:gd name="csY175" fmla="*/ 996030 h 1318024"/>
                  <a:gd name="csX176" fmla="*/ 2227997 w 2548020"/>
                  <a:gd name="csY176" fmla="*/ 998704 h 1318024"/>
                  <a:gd name="csX177" fmla="*/ 2202947 w 2548020"/>
                  <a:gd name="csY177" fmla="*/ 1026639 h 1318024"/>
                  <a:gd name="csX178" fmla="*/ 2164878 w 2548020"/>
                  <a:gd name="csY178" fmla="*/ 1043808 h 1318024"/>
                  <a:gd name="csX179" fmla="*/ 2121814 w 2548020"/>
                  <a:gd name="csY179" fmla="*/ 1094472 h 1318024"/>
                  <a:gd name="csX180" fmla="*/ 2087406 w 2548020"/>
                  <a:gd name="csY180" fmla="*/ 1129373 h 1318024"/>
                  <a:gd name="csX181" fmla="*/ 2112808 w 2548020"/>
                  <a:gd name="csY181" fmla="*/ 1123181 h 1318024"/>
                  <a:gd name="csX182" fmla="*/ 2160727 w 2548020"/>
                  <a:gd name="csY182" fmla="*/ 1073292 h 1318024"/>
                  <a:gd name="csX183" fmla="*/ 2223423 w 2548020"/>
                  <a:gd name="csY183" fmla="*/ 1041275 h 1318024"/>
                  <a:gd name="csX184" fmla="*/ 2268106 w 2548020"/>
                  <a:gd name="csY184" fmla="*/ 1037476 h 1318024"/>
                  <a:gd name="csX185" fmla="*/ 2294493 w 2548020"/>
                  <a:gd name="csY185" fmla="*/ 1056334 h 1318024"/>
                  <a:gd name="csX186" fmla="*/ 2266276 w 2548020"/>
                  <a:gd name="csY186" fmla="*/ 1082088 h 1318024"/>
                  <a:gd name="csX187" fmla="*/ 2275775 w 2548020"/>
                  <a:gd name="csY187" fmla="*/ 1122900 h 1318024"/>
                  <a:gd name="csX188" fmla="*/ 2285486 w 2548020"/>
                  <a:gd name="csY188" fmla="*/ 1151257 h 1318024"/>
                  <a:gd name="csX189" fmla="*/ 2324328 w 2548020"/>
                  <a:gd name="csY189" fmla="*/ 1169904 h 1318024"/>
                  <a:gd name="csX190" fmla="*/ 2373654 w 2548020"/>
                  <a:gd name="csY190" fmla="*/ 1164486 h 1318024"/>
                  <a:gd name="csX191" fmla="*/ 2403630 w 2548020"/>
                  <a:gd name="csY191" fmla="*/ 1122337 h 1318024"/>
                  <a:gd name="csX192" fmla="*/ 2405671 w 2548020"/>
                  <a:gd name="csY192" fmla="*/ 1149568 h 1318024"/>
                  <a:gd name="csX193" fmla="*/ 2424951 w 2548020"/>
                  <a:gd name="csY193" fmla="*/ 1163149 h 1318024"/>
                  <a:gd name="csX194" fmla="*/ 2388009 w 2548020"/>
                  <a:gd name="csY194" fmla="*/ 1187425 h 1318024"/>
                  <a:gd name="csX195" fmla="*/ 2321865 w 2548020"/>
                  <a:gd name="csY195" fmla="*/ 1209450 h 1318024"/>
                  <a:gd name="csX196" fmla="*/ 2292241 w 2548020"/>
                  <a:gd name="csY196" fmla="*/ 1224297 h 1318024"/>
                  <a:gd name="csX197" fmla="*/ 2258888 w 2548020"/>
                  <a:gd name="csY197" fmla="*/ 1250544 h 1318024"/>
                  <a:gd name="csX198" fmla="*/ 2236230 w 2548020"/>
                  <a:gd name="csY198" fmla="*/ 1247870 h 1318024"/>
                  <a:gd name="csX199" fmla="*/ 2235033 w 2548020"/>
                  <a:gd name="csY199" fmla="*/ 1216979 h 1318024"/>
                  <a:gd name="csX200" fmla="*/ 2286893 w 2548020"/>
                  <a:gd name="csY200" fmla="*/ 1186440 h 1318024"/>
                  <a:gd name="csX201" fmla="*/ 2239115 w 2548020"/>
                  <a:gd name="csY201" fmla="*/ 1187707 h 1318024"/>
                  <a:gd name="csX202" fmla="*/ 2205902 w 2548020"/>
                  <a:gd name="csY202" fmla="*/ 1192210 h 1318024"/>
                  <a:gd name="csX203" fmla="*/ 2186410 w 2548020"/>
                  <a:gd name="csY203" fmla="*/ 1171241 h 1318024"/>
                  <a:gd name="csX204" fmla="*/ 2186410 w 2548020"/>
                  <a:gd name="csY204" fmla="*/ 1120156 h 1318024"/>
                  <a:gd name="csX205" fmla="*/ 2173181 w 2548020"/>
                  <a:gd name="csY205" fmla="*/ 1109249 h 1318024"/>
                  <a:gd name="csX206" fmla="*/ 2153127 w 2548020"/>
                  <a:gd name="csY206" fmla="*/ 1115652 h 1318024"/>
                  <a:gd name="csX207" fmla="*/ 2143206 w 2548020"/>
                  <a:gd name="csY207" fmla="*/ 1105731 h 1318024"/>
                  <a:gd name="csX208" fmla="*/ 2120407 w 2548020"/>
                  <a:gd name="csY208" fmla="*/ 1134229 h 1318024"/>
                  <a:gd name="csX209" fmla="*/ 2111330 w 2548020"/>
                  <a:gd name="csY209" fmla="*/ 1163290 h 1318024"/>
                  <a:gd name="csX210" fmla="*/ 2100705 w 2548020"/>
                  <a:gd name="csY210" fmla="*/ 1180248 h 1318024"/>
                  <a:gd name="csX211" fmla="*/ 2088039 w 2548020"/>
                  <a:gd name="csY211" fmla="*/ 1185948 h 1318024"/>
                  <a:gd name="csX212" fmla="*/ 2078469 w 2548020"/>
                  <a:gd name="csY212" fmla="*/ 1187848 h 1318024"/>
                  <a:gd name="csX213" fmla="*/ 2075443 w 2548020"/>
                  <a:gd name="csY213" fmla="*/ 1196925 h 1318024"/>
                  <a:gd name="csX214" fmla="*/ 2020417 w 2548020"/>
                  <a:gd name="csY214" fmla="*/ 1196995 h 1318024"/>
                  <a:gd name="csX215" fmla="*/ 1975031 w 2548020"/>
                  <a:gd name="csY215" fmla="*/ 1197206 h 1318024"/>
                  <a:gd name="csX216" fmla="*/ 1961591 w 2548020"/>
                  <a:gd name="csY216" fmla="*/ 1204032 h 1318024"/>
                  <a:gd name="csX217" fmla="*/ 1929997 w 2548020"/>
                  <a:gd name="csY217" fmla="*/ 1230489 h 1318024"/>
                  <a:gd name="csX218" fmla="*/ 1926268 w 2548020"/>
                  <a:gd name="csY218" fmla="*/ 1233304 h 1318024"/>
                  <a:gd name="csX219" fmla="*/ 1916698 w 2548020"/>
                  <a:gd name="csY219" fmla="*/ 1247518 h 1318024"/>
                  <a:gd name="csX220" fmla="*/ 1889325 w 2548020"/>
                  <a:gd name="csY220" fmla="*/ 1247518 h 1318024"/>
                  <a:gd name="csX221" fmla="*/ 1859983 w 2548020"/>
                  <a:gd name="csY221" fmla="*/ 1247659 h 1318024"/>
                  <a:gd name="csX222" fmla="*/ 1846472 w 2548020"/>
                  <a:gd name="csY222" fmla="*/ 1253429 h 1318024"/>
                  <a:gd name="csX223" fmla="*/ 1851328 w 2548020"/>
                  <a:gd name="csY223" fmla="*/ 1260606 h 1318024"/>
                  <a:gd name="csX224" fmla="*/ 1854002 w 2548020"/>
                  <a:gd name="csY224" fmla="*/ 1271653 h 1318024"/>
                  <a:gd name="csX225" fmla="*/ 1853439 w 2548020"/>
                  <a:gd name="csY225" fmla="*/ 1275312 h 1318024"/>
                  <a:gd name="csX226" fmla="*/ 1814386 w 2548020"/>
                  <a:gd name="csY226" fmla="*/ 1293256 h 1318024"/>
                  <a:gd name="csX227" fmla="*/ 1783565 w 2548020"/>
                  <a:gd name="csY227" fmla="*/ 1298885 h 1318024"/>
                  <a:gd name="csX228" fmla="*/ 1748875 w 2548020"/>
                  <a:gd name="csY228" fmla="*/ 1318025 h 1318024"/>
                  <a:gd name="csX229" fmla="*/ 1741416 w 2548020"/>
                  <a:gd name="csY229" fmla="*/ 1318025 h 1318024"/>
                  <a:gd name="csX230" fmla="*/ 1731283 w 2548020"/>
                  <a:gd name="csY230" fmla="*/ 1312395 h 1318024"/>
                  <a:gd name="csX231" fmla="*/ 1727906 w 2548020"/>
                  <a:gd name="csY231" fmla="*/ 1307259 h 1318024"/>
                  <a:gd name="csX232" fmla="*/ 1728609 w 2548020"/>
                  <a:gd name="csY232" fmla="*/ 1303529 h 1318024"/>
                  <a:gd name="csX233" fmla="*/ 1735153 w 2548020"/>
                  <a:gd name="csY233" fmla="*/ 1290934 h 1318024"/>
                  <a:gd name="csX234" fmla="*/ 1749157 w 2548020"/>
                  <a:gd name="csY234" fmla="*/ 1271091 h 1318024"/>
                  <a:gd name="csX235" fmla="*/ 1757882 w 2548020"/>
                  <a:gd name="csY235" fmla="*/ 1249629 h 1318024"/>
                  <a:gd name="csX236" fmla="*/ 1751971 w 2548020"/>
                  <a:gd name="csY236" fmla="*/ 1217894 h 1318024"/>
                  <a:gd name="csX237" fmla="*/ 1745568 w 2548020"/>
                  <a:gd name="csY237" fmla="*/ 1184400 h 1318024"/>
                  <a:gd name="csX238" fmla="*/ 1714466 w 2548020"/>
                  <a:gd name="csY238" fmla="*/ 1166949 h 1318024"/>
                  <a:gd name="csX239" fmla="*/ 1718125 w 2548020"/>
                  <a:gd name="csY239" fmla="*/ 1160334 h 1318024"/>
                  <a:gd name="csX240" fmla="*/ 1713762 w 2548020"/>
                  <a:gd name="csY240" fmla="*/ 1155761 h 1318024"/>
                  <a:gd name="csX241" fmla="*/ 1705530 w 2548020"/>
                  <a:gd name="csY241" fmla="*/ 1155761 h 1318024"/>
                  <a:gd name="csX242" fmla="*/ 1699548 w 2548020"/>
                  <a:gd name="csY242" fmla="*/ 1149850 h 1318024"/>
                  <a:gd name="csX243" fmla="*/ 1698071 w 2548020"/>
                  <a:gd name="csY243" fmla="*/ 1140984 h 1318024"/>
                  <a:gd name="csX244" fmla="*/ 1692230 w 2548020"/>
                  <a:gd name="csY244" fmla="*/ 1144854 h 1318024"/>
                  <a:gd name="csX245" fmla="*/ 1684209 w 2548020"/>
                  <a:gd name="csY245" fmla="*/ 1143728 h 1318024"/>
                  <a:gd name="csX246" fmla="*/ 1686038 w 2548020"/>
                  <a:gd name="csY246" fmla="*/ 1139999 h 1318024"/>
                  <a:gd name="csX247" fmla="*/ 1679002 w 2548020"/>
                  <a:gd name="csY247" fmla="*/ 1136340 h 1318024"/>
                  <a:gd name="csX248" fmla="*/ 1676117 w 2548020"/>
                  <a:gd name="csY248" fmla="*/ 1126418 h 1318024"/>
                  <a:gd name="csX249" fmla="*/ 1652966 w 2548020"/>
                  <a:gd name="csY249" fmla="*/ 1114315 h 1318024"/>
                  <a:gd name="csX250" fmla="*/ 1628760 w 2548020"/>
                  <a:gd name="csY250" fmla="*/ 1101720 h 1318024"/>
                  <a:gd name="csX251" fmla="*/ 1599559 w 2548020"/>
                  <a:gd name="csY251" fmla="*/ 1087013 h 1318024"/>
                  <a:gd name="csX252" fmla="*/ 1571553 w 2548020"/>
                  <a:gd name="csY252" fmla="*/ 1073221 h 1318024"/>
                  <a:gd name="csX253" fmla="*/ 1544814 w 2548020"/>
                  <a:gd name="csY253" fmla="*/ 1083987 h 1318024"/>
                  <a:gd name="csX254" fmla="*/ 1535033 w 2548020"/>
                  <a:gd name="csY254" fmla="*/ 1084339 h 1318024"/>
                  <a:gd name="csX255" fmla="*/ 1498302 w 2548020"/>
                  <a:gd name="csY255" fmla="*/ 1074418 h 1318024"/>
                  <a:gd name="csX256" fmla="*/ 1474096 w 2548020"/>
                  <a:gd name="csY256" fmla="*/ 1079414 h 1318024"/>
                  <a:gd name="csX257" fmla="*/ 1445176 w 2548020"/>
                  <a:gd name="csY257" fmla="*/ 1067592 h 1318024"/>
                  <a:gd name="csX258" fmla="*/ 1414637 w 2548020"/>
                  <a:gd name="csY258" fmla="*/ 1061470 h 1318024"/>
                  <a:gd name="csX259" fmla="*/ 1393808 w 2548020"/>
                  <a:gd name="csY259" fmla="*/ 1059078 h 1318024"/>
                  <a:gd name="csX260" fmla="*/ 1384520 w 2548020"/>
                  <a:gd name="csY260" fmla="*/ 1052604 h 1318024"/>
                  <a:gd name="csX261" fmla="*/ 1379243 w 2548020"/>
                  <a:gd name="csY261" fmla="*/ 1031424 h 1318024"/>
                  <a:gd name="csX262" fmla="*/ 1369110 w 2548020"/>
                  <a:gd name="csY262" fmla="*/ 1031565 h 1318024"/>
                  <a:gd name="csX263" fmla="*/ 1369040 w 2548020"/>
                  <a:gd name="csY263" fmla="*/ 1046412 h 1318024"/>
                  <a:gd name="csX264" fmla="*/ 1307188 w 2548020"/>
                  <a:gd name="csY264" fmla="*/ 1046412 h 1318024"/>
                  <a:gd name="csX265" fmla="*/ 1205017 w 2548020"/>
                  <a:gd name="csY265" fmla="*/ 1046412 h 1318024"/>
                  <a:gd name="csX266" fmla="*/ 1103549 w 2548020"/>
                  <a:gd name="csY266" fmla="*/ 1046412 h 1318024"/>
                  <a:gd name="csX267" fmla="*/ 1013903 w 2548020"/>
                  <a:gd name="csY267" fmla="*/ 1046412 h 1318024"/>
                  <a:gd name="csX268" fmla="*/ 924257 w 2548020"/>
                  <a:gd name="csY268" fmla="*/ 1046412 h 1318024"/>
                  <a:gd name="csX269" fmla="*/ 836158 w 2548020"/>
                  <a:gd name="csY269" fmla="*/ 1046412 h 1318024"/>
                  <a:gd name="csX270" fmla="*/ 745105 w 2548020"/>
                  <a:gd name="csY270" fmla="*/ 1046412 h 1318024"/>
                  <a:gd name="csX271" fmla="*/ 715762 w 2548020"/>
                  <a:gd name="csY271" fmla="*/ 1046412 h 1318024"/>
                  <a:gd name="csX272" fmla="*/ 627101 w 2548020"/>
                  <a:gd name="csY272" fmla="*/ 1046412 h 1318024"/>
                  <a:gd name="csX273" fmla="*/ 542310 w 2548020"/>
                  <a:gd name="csY273" fmla="*/ 1046412 h 131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</a:cxnLst>
                <a:rect l="l" t="t" r="r" b="b"/>
                <a:pathLst>
                  <a:path w="2548020" h="1318024">
                    <a:moveTo>
                      <a:pt x="542310" y="1046412"/>
                    </a:moveTo>
                    <a:lnTo>
                      <a:pt x="538299" y="1046342"/>
                    </a:lnTo>
                    <a:lnTo>
                      <a:pt x="480459" y="1008274"/>
                    </a:lnTo>
                    <a:lnTo>
                      <a:pt x="459138" y="991386"/>
                    </a:lnTo>
                    <a:lnTo>
                      <a:pt x="405026" y="975131"/>
                    </a:lnTo>
                    <a:lnTo>
                      <a:pt x="388420" y="940089"/>
                    </a:lnTo>
                    <a:lnTo>
                      <a:pt x="392642" y="915531"/>
                    </a:lnTo>
                    <a:lnTo>
                      <a:pt x="354433" y="898432"/>
                    </a:lnTo>
                    <a:lnTo>
                      <a:pt x="349156" y="865783"/>
                    </a:lnTo>
                    <a:lnTo>
                      <a:pt x="313058" y="836088"/>
                    </a:lnTo>
                    <a:lnTo>
                      <a:pt x="312425" y="814767"/>
                    </a:lnTo>
                    <a:lnTo>
                      <a:pt x="312425" y="814767"/>
                    </a:lnTo>
                    <a:lnTo>
                      <a:pt x="329031" y="794783"/>
                    </a:lnTo>
                    <a:lnTo>
                      <a:pt x="328187" y="768326"/>
                    </a:lnTo>
                    <a:lnTo>
                      <a:pt x="277453" y="741516"/>
                    </a:lnTo>
                    <a:lnTo>
                      <a:pt x="246914" y="692682"/>
                    </a:lnTo>
                    <a:lnTo>
                      <a:pt x="228197" y="661581"/>
                    </a:lnTo>
                    <a:lnTo>
                      <a:pt x="200895" y="641878"/>
                    </a:lnTo>
                    <a:lnTo>
                      <a:pt x="180770" y="623865"/>
                    </a:lnTo>
                    <a:lnTo>
                      <a:pt x="164867" y="600996"/>
                    </a:lnTo>
                    <a:lnTo>
                      <a:pt x="134891" y="615350"/>
                    </a:lnTo>
                    <a:lnTo>
                      <a:pt x="105830" y="639978"/>
                    </a:lnTo>
                    <a:lnTo>
                      <a:pt x="79302" y="610988"/>
                    </a:lnTo>
                    <a:lnTo>
                      <a:pt x="58474" y="591496"/>
                    </a:lnTo>
                    <a:lnTo>
                      <a:pt x="29413" y="579112"/>
                    </a:lnTo>
                    <a:lnTo>
                      <a:pt x="0" y="577775"/>
                    </a:lnTo>
                    <a:lnTo>
                      <a:pt x="141" y="310032"/>
                    </a:lnTo>
                    <a:lnTo>
                      <a:pt x="352" y="120044"/>
                    </a:lnTo>
                    <a:lnTo>
                      <a:pt x="352" y="120044"/>
                    </a:lnTo>
                    <a:lnTo>
                      <a:pt x="56011" y="132781"/>
                    </a:lnTo>
                    <a:lnTo>
                      <a:pt x="103086" y="158112"/>
                    </a:lnTo>
                    <a:lnTo>
                      <a:pt x="134188" y="162897"/>
                    </a:lnTo>
                    <a:lnTo>
                      <a:pt x="160434" y="141013"/>
                    </a:lnTo>
                    <a:lnTo>
                      <a:pt x="196602" y="124548"/>
                    </a:lnTo>
                    <a:lnTo>
                      <a:pt x="240933" y="130951"/>
                    </a:lnTo>
                    <a:lnTo>
                      <a:pt x="285686" y="107660"/>
                    </a:lnTo>
                    <a:lnTo>
                      <a:pt x="334590" y="94361"/>
                    </a:lnTo>
                    <a:lnTo>
                      <a:pt x="355066" y="116456"/>
                    </a:lnTo>
                    <a:lnTo>
                      <a:pt x="377373" y="104001"/>
                    </a:lnTo>
                    <a:lnTo>
                      <a:pt x="384057" y="78740"/>
                    </a:lnTo>
                    <a:lnTo>
                      <a:pt x="404675" y="84439"/>
                    </a:lnTo>
                    <a:lnTo>
                      <a:pt x="455197" y="132288"/>
                    </a:lnTo>
                    <a:lnTo>
                      <a:pt x="494954" y="96190"/>
                    </a:lnTo>
                    <a:lnTo>
                      <a:pt x="498965" y="136580"/>
                    </a:lnTo>
                    <a:lnTo>
                      <a:pt x="535696" y="127925"/>
                    </a:lnTo>
                    <a:lnTo>
                      <a:pt x="546954" y="112374"/>
                    </a:lnTo>
                    <a:lnTo>
                      <a:pt x="583123" y="115471"/>
                    </a:lnTo>
                    <a:lnTo>
                      <a:pt x="628790" y="137706"/>
                    </a:lnTo>
                    <a:lnTo>
                      <a:pt x="698734" y="156986"/>
                    </a:lnTo>
                    <a:lnTo>
                      <a:pt x="739827" y="165853"/>
                    </a:lnTo>
                    <a:lnTo>
                      <a:pt x="769029" y="162475"/>
                    </a:lnTo>
                    <a:lnTo>
                      <a:pt x="809349" y="188862"/>
                    </a:lnTo>
                    <a:lnTo>
                      <a:pt x="767340" y="214405"/>
                    </a:lnTo>
                    <a:lnTo>
                      <a:pt x="821311" y="225312"/>
                    </a:lnTo>
                    <a:lnTo>
                      <a:pt x="901951" y="219331"/>
                    </a:lnTo>
                    <a:lnTo>
                      <a:pt x="927353" y="210324"/>
                    </a:lnTo>
                    <a:lnTo>
                      <a:pt x="959229" y="240933"/>
                    </a:lnTo>
                    <a:lnTo>
                      <a:pt x="991667" y="215179"/>
                    </a:lnTo>
                    <a:lnTo>
                      <a:pt x="961199" y="193366"/>
                    </a:lnTo>
                    <a:lnTo>
                      <a:pt x="980479" y="175633"/>
                    </a:lnTo>
                    <a:lnTo>
                      <a:pt x="1016858" y="173241"/>
                    </a:lnTo>
                    <a:lnTo>
                      <a:pt x="1040783" y="168034"/>
                    </a:lnTo>
                    <a:lnTo>
                      <a:pt x="1064848" y="180418"/>
                    </a:lnTo>
                    <a:lnTo>
                      <a:pt x="1094894" y="208424"/>
                    </a:lnTo>
                    <a:lnTo>
                      <a:pt x="1128247" y="204343"/>
                    </a:lnTo>
                    <a:lnTo>
                      <a:pt x="1181022" y="227423"/>
                    </a:lnTo>
                    <a:lnTo>
                      <a:pt x="1227393" y="219331"/>
                    </a:lnTo>
                    <a:lnTo>
                      <a:pt x="1270950" y="220527"/>
                    </a:lnTo>
                    <a:lnTo>
                      <a:pt x="1267502" y="188581"/>
                    </a:lnTo>
                    <a:lnTo>
                      <a:pt x="1294030" y="179503"/>
                    </a:lnTo>
                    <a:lnTo>
                      <a:pt x="1340330" y="197095"/>
                    </a:lnTo>
                    <a:lnTo>
                      <a:pt x="1340119" y="245366"/>
                    </a:lnTo>
                    <a:lnTo>
                      <a:pt x="1359118" y="204695"/>
                    </a:lnTo>
                    <a:lnTo>
                      <a:pt x="1383183" y="206102"/>
                    </a:lnTo>
                    <a:lnTo>
                      <a:pt x="1396693" y="153961"/>
                    </a:lnTo>
                    <a:lnTo>
                      <a:pt x="1364677" y="121452"/>
                    </a:lnTo>
                    <a:lnTo>
                      <a:pt x="1329846" y="99920"/>
                    </a:lnTo>
                    <a:lnTo>
                      <a:pt x="1332238" y="40109"/>
                    </a:lnTo>
                    <a:lnTo>
                      <a:pt x="1367492" y="0"/>
                    </a:lnTo>
                    <a:lnTo>
                      <a:pt x="1406897" y="8937"/>
                    </a:lnTo>
                    <a:lnTo>
                      <a:pt x="1437154" y="33283"/>
                    </a:lnTo>
                    <a:lnTo>
                      <a:pt x="1477685" y="94431"/>
                    </a:lnTo>
                    <a:lnTo>
                      <a:pt x="1451227" y="120678"/>
                    </a:lnTo>
                    <a:lnTo>
                      <a:pt x="1506746" y="131373"/>
                    </a:lnTo>
                    <a:lnTo>
                      <a:pt x="1506605" y="184922"/>
                    </a:lnTo>
                    <a:lnTo>
                      <a:pt x="1546502" y="143969"/>
                    </a:lnTo>
                    <a:lnTo>
                      <a:pt x="1582248" y="177604"/>
                    </a:lnTo>
                    <a:lnTo>
                      <a:pt x="1573312" y="215883"/>
                    </a:lnTo>
                    <a:lnTo>
                      <a:pt x="1602233" y="250151"/>
                    </a:lnTo>
                    <a:lnTo>
                      <a:pt x="1633405" y="213420"/>
                    </a:lnTo>
                    <a:lnTo>
                      <a:pt x="1655218" y="168808"/>
                    </a:lnTo>
                    <a:lnTo>
                      <a:pt x="1656837" y="110967"/>
                    </a:lnTo>
                    <a:lnTo>
                      <a:pt x="1699267" y="115048"/>
                    </a:lnTo>
                    <a:lnTo>
                      <a:pt x="1743457" y="122859"/>
                    </a:lnTo>
                    <a:lnTo>
                      <a:pt x="1783495" y="149105"/>
                    </a:lnTo>
                    <a:lnTo>
                      <a:pt x="1785324" y="175000"/>
                    </a:lnTo>
                    <a:lnTo>
                      <a:pt x="1763089" y="202584"/>
                    </a:lnTo>
                    <a:lnTo>
                      <a:pt x="1784128" y="229956"/>
                    </a:lnTo>
                    <a:lnTo>
                      <a:pt x="1780329" y="254584"/>
                    </a:lnTo>
                    <a:lnTo>
                      <a:pt x="1721855" y="289626"/>
                    </a:lnTo>
                    <a:lnTo>
                      <a:pt x="1680339" y="297296"/>
                    </a:lnTo>
                    <a:lnTo>
                      <a:pt x="1649448" y="282308"/>
                    </a:lnTo>
                    <a:lnTo>
                      <a:pt x="1640512" y="307288"/>
                    </a:lnTo>
                    <a:lnTo>
                      <a:pt x="1611732" y="348663"/>
                    </a:lnTo>
                    <a:lnTo>
                      <a:pt x="1603006" y="369843"/>
                    </a:lnTo>
                    <a:lnTo>
                      <a:pt x="1568387" y="402353"/>
                    </a:lnTo>
                    <a:lnTo>
                      <a:pt x="1525674" y="405519"/>
                    </a:lnTo>
                    <a:lnTo>
                      <a:pt x="1502102" y="425573"/>
                    </a:lnTo>
                    <a:lnTo>
                      <a:pt x="1500061" y="456182"/>
                    </a:lnTo>
                    <a:lnTo>
                      <a:pt x="1465371" y="462093"/>
                    </a:lnTo>
                    <a:lnTo>
                      <a:pt x="1428780" y="499669"/>
                    </a:lnTo>
                    <a:lnTo>
                      <a:pt x="1396412" y="551106"/>
                    </a:lnTo>
                    <a:lnTo>
                      <a:pt x="1384802" y="586571"/>
                    </a:lnTo>
                    <a:lnTo>
                      <a:pt x="1383183" y="638078"/>
                    </a:lnTo>
                    <a:lnTo>
                      <a:pt x="1427092" y="645326"/>
                    </a:lnTo>
                    <a:lnTo>
                      <a:pt x="1440532" y="686138"/>
                    </a:lnTo>
                    <a:lnTo>
                      <a:pt x="1454464" y="718718"/>
                    </a:lnTo>
                    <a:lnTo>
                      <a:pt x="1496261" y="710274"/>
                    </a:lnTo>
                    <a:lnTo>
                      <a:pt x="1551780" y="728780"/>
                    </a:lnTo>
                    <a:lnTo>
                      <a:pt x="1581615" y="744894"/>
                    </a:lnTo>
                    <a:lnTo>
                      <a:pt x="1603006" y="764878"/>
                    </a:lnTo>
                    <a:lnTo>
                      <a:pt x="1640441" y="776418"/>
                    </a:lnTo>
                    <a:lnTo>
                      <a:pt x="1672106" y="794009"/>
                    </a:lnTo>
                    <a:lnTo>
                      <a:pt x="1721362" y="796402"/>
                    </a:lnTo>
                    <a:lnTo>
                      <a:pt x="1753871" y="800483"/>
                    </a:lnTo>
                    <a:lnTo>
                      <a:pt x="1749016" y="836299"/>
                    </a:lnTo>
                    <a:lnTo>
                      <a:pt x="1758304" y="877323"/>
                    </a:lnTo>
                    <a:lnTo>
                      <a:pt x="1779907" y="922427"/>
                    </a:lnTo>
                    <a:lnTo>
                      <a:pt x="1824378" y="960214"/>
                    </a:lnTo>
                    <a:lnTo>
                      <a:pt x="1847387" y="947337"/>
                    </a:lnTo>
                    <a:lnTo>
                      <a:pt x="1863501" y="906243"/>
                    </a:lnTo>
                    <a:lnTo>
                      <a:pt x="1847950" y="842069"/>
                    </a:lnTo>
                    <a:lnTo>
                      <a:pt x="1826840" y="820397"/>
                    </a:lnTo>
                    <a:lnTo>
                      <a:pt x="1874689" y="800976"/>
                    </a:lnTo>
                    <a:lnTo>
                      <a:pt x="1908535" y="771633"/>
                    </a:lnTo>
                    <a:lnTo>
                      <a:pt x="1925072" y="742220"/>
                    </a:lnTo>
                    <a:lnTo>
                      <a:pt x="1922608" y="713792"/>
                    </a:lnTo>
                    <a:lnTo>
                      <a:pt x="1902343" y="677202"/>
                    </a:lnTo>
                    <a:lnTo>
                      <a:pt x="1866034" y="644341"/>
                    </a:lnTo>
                    <a:lnTo>
                      <a:pt x="1901288" y="598111"/>
                    </a:lnTo>
                    <a:lnTo>
                      <a:pt x="1888270" y="557509"/>
                    </a:lnTo>
                    <a:lnTo>
                      <a:pt x="1878278" y="486018"/>
                    </a:lnTo>
                    <a:lnTo>
                      <a:pt x="1899106" y="475322"/>
                    </a:lnTo>
                    <a:lnTo>
                      <a:pt x="1950262" y="487917"/>
                    </a:lnTo>
                    <a:lnTo>
                      <a:pt x="1981012" y="492421"/>
                    </a:lnTo>
                    <a:lnTo>
                      <a:pt x="2005711" y="480318"/>
                    </a:lnTo>
                    <a:lnTo>
                      <a:pt x="2033576" y="495939"/>
                    </a:lnTo>
                    <a:lnTo>
                      <a:pt x="2070306" y="522608"/>
                    </a:lnTo>
                    <a:lnTo>
                      <a:pt x="2079384" y="540270"/>
                    </a:lnTo>
                    <a:lnTo>
                      <a:pt x="2132651" y="543718"/>
                    </a:lnTo>
                    <a:lnTo>
                      <a:pt x="2131736" y="581645"/>
                    </a:lnTo>
                    <a:lnTo>
                      <a:pt x="2141658" y="637656"/>
                    </a:lnTo>
                    <a:lnTo>
                      <a:pt x="2168960" y="644552"/>
                    </a:lnTo>
                    <a:lnTo>
                      <a:pt x="2190633" y="670236"/>
                    </a:lnTo>
                    <a:lnTo>
                      <a:pt x="2233837" y="646030"/>
                    </a:lnTo>
                    <a:lnTo>
                      <a:pt x="2262406" y="597266"/>
                    </a:lnTo>
                    <a:lnTo>
                      <a:pt x="2282179" y="576508"/>
                    </a:lnTo>
                    <a:lnTo>
                      <a:pt x="2305470" y="616265"/>
                    </a:lnTo>
                    <a:lnTo>
                      <a:pt x="2344382" y="672206"/>
                    </a:lnTo>
                    <a:lnTo>
                      <a:pt x="2377384" y="723784"/>
                    </a:lnTo>
                    <a:lnTo>
                      <a:pt x="2365351" y="750523"/>
                    </a:lnTo>
                    <a:lnTo>
                      <a:pt x="2405108" y="774236"/>
                    </a:lnTo>
                    <a:lnTo>
                      <a:pt x="2431917" y="798161"/>
                    </a:lnTo>
                    <a:lnTo>
                      <a:pt x="2479555" y="808857"/>
                    </a:lnTo>
                    <a:lnTo>
                      <a:pt x="2498765" y="822085"/>
                    </a:lnTo>
                    <a:lnTo>
                      <a:pt x="2510586" y="856846"/>
                    </a:lnTo>
                    <a:lnTo>
                      <a:pt x="2533807" y="862264"/>
                    </a:lnTo>
                    <a:lnTo>
                      <a:pt x="2545840" y="877604"/>
                    </a:lnTo>
                    <a:lnTo>
                      <a:pt x="2548021" y="922920"/>
                    </a:lnTo>
                    <a:lnTo>
                      <a:pt x="2526348" y="937908"/>
                    </a:lnTo>
                    <a:lnTo>
                      <a:pt x="2504887" y="951840"/>
                    </a:lnTo>
                    <a:lnTo>
                      <a:pt x="2455701" y="965913"/>
                    </a:lnTo>
                    <a:lnTo>
                      <a:pt x="2418126" y="998211"/>
                    </a:lnTo>
                    <a:lnTo>
                      <a:pt x="2367603" y="1004544"/>
                    </a:lnTo>
                    <a:lnTo>
                      <a:pt x="2303711" y="996311"/>
                    </a:lnTo>
                    <a:lnTo>
                      <a:pt x="2258888" y="996030"/>
                    </a:lnTo>
                    <a:lnTo>
                      <a:pt x="2227997" y="998704"/>
                    </a:lnTo>
                    <a:lnTo>
                      <a:pt x="2202947" y="1026639"/>
                    </a:lnTo>
                    <a:lnTo>
                      <a:pt x="2164878" y="1043808"/>
                    </a:lnTo>
                    <a:lnTo>
                      <a:pt x="2121814" y="1094472"/>
                    </a:lnTo>
                    <a:lnTo>
                      <a:pt x="2087406" y="1129373"/>
                    </a:lnTo>
                    <a:lnTo>
                      <a:pt x="2112808" y="1123181"/>
                    </a:lnTo>
                    <a:lnTo>
                      <a:pt x="2160727" y="1073292"/>
                    </a:lnTo>
                    <a:lnTo>
                      <a:pt x="2223423" y="1041275"/>
                    </a:lnTo>
                    <a:lnTo>
                      <a:pt x="2268106" y="1037476"/>
                    </a:lnTo>
                    <a:lnTo>
                      <a:pt x="2294493" y="1056334"/>
                    </a:lnTo>
                    <a:lnTo>
                      <a:pt x="2266276" y="1082088"/>
                    </a:lnTo>
                    <a:lnTo>
                      <a:pt x="2275775" y="1122900"/>
                    </a:lnTo>
                    <a:lnTo>
                      <a:pt x="2285486" y="1151257"/>
                    </a:lnTo>
                    <a:lnTo>
                      <a:pt x="2324328" y="1169904"/>
                    </a:lnTo>
                    <a:lnTo>
                      <a:pt x="2373654" y="1164486"/>
                    </a:lnTo>
                    <a:lnTo>
                      <a:pt x="2403630" y="1122337"/>
                    </a:lnTo>
                    <a:lnTo>
                      <a:pt x="2405671" y="1149568"/>
                    </a:lnTo>
                    <a:lnTo>
                      <a:pt x="2424951" y="1163149"/>
                    </a:lnTo>
                    <a:lnTo>
                      <a:pt x="2388009" y="1187425"/>
                    </a:lnTo>
                    <a:lnTo>
                      <a:pt x="2321865" y="1209450"/>
                    </a:lnTo>
                    <a:lnTo>
                      <a:pt x="2292241" y="1224297"/>
                    </a:lnTo>
                    <a:lnTo>
                      <a:pt x="2258888" y="1250544"/>
                    </a:lnTo>
                    <a:lnTo>
                      <a:pt x="2236230" y="1247870"/>
                    </a:lnTo>
                    <a:lnTo>
                      <a:pt x="2235033" y="1216979"/>
                    </a:lnTo>
                    <a:lnTo>
                      <a:pt x="2286893" y="1186440"/>
                    </a:lnTo>
                    <a:lnTo>
                      <a:pt x="2239115" y="1187707"/>
                    </a:lnTo>
                    <a:lnTo>
                      <a:pt x="2205902" y="1192210"/>
                    </a:lnTo>
                    <a:lnTo>
                      <a:pt x="2186410" y="1171241"/>
                    </a:lnTo>
                    <a:lnTo>
                      <a:pt x="2186410" y="1120156"/>
                    </a:lnTo>
                    <a:lnTo>
                      <a:pt x="2173181" y="1109249"/>
                    </a:lnTo>
                    <a:lnTo>
                      <a:pt x="2153127" y="1115652"/>
                    </a:lnTo>
                    <a:lnTo>
                      <a:pt x="2143206" y="1105731"/>
                    </a:lnTo>
                    <a:lnTo>
                      <a:pt x="2120407" y="1134229"/>
                    </a:lnTo>
                    <a:lnTo>
                      <a:pt x="2111330" y="1163290"/>
                    </a:lnTo>
                    <a:lnTo>
                      <a:pt x="2100705" y="1180248"/>
                    </a:lnTo>
                    <a:lnTo>
                      <a:pt x="2088039" y="1185948"/>
                    </a:lnTo>
                    <a:lnTo>
                      <a:pt x="2078469" y="1187848"/>
                    </a:lnTo>
                    <a:lnTo>
                      <a:pt x="2075443" y="1196925"/>
                    </a:lnTo>
                    <a:lnTo>
                      <a:pt x="2020417" y="1196995"/>
                    </a:lnTo>
                    <a:lnTo>
                      <a:pt x="1975031" y="1197206"/>
                    </a:lnTo>
                    <a:lnTo>
                      <a:pt x="1961591" y="1204032"/>
                    </a:lnTo>
                    <a:lnTo>
                      <a:pt x="1929997" y="1230489"/>
                    </a:lnTo>
                    <a:lnTo>
                      <a:pt x="1926268" y="1233304"/>
                    </a:lnTo>
                    <a:lnTo>
                      <a:pt x="1916698" y="1247518"/>
                    </a:lnTo>
                    <a:lnTo>
                      <a:pt x="1889325" y="1247518"/>
                    </a:lnTo>
                    <a:lnTo>
                      <a:pt x="1859983" y="1247659"/>
                    </a:lnTo>
                    <a:lnTo>
                      <a:pt x="1846472" y="1253429"/>
                    </a:lnTo>
                    <a:lnTo>
                      <a:pt x="1851328" y="1260606"/>
                    </a:lnTo>
                    <a:lnTo>
                      <a:pt x="1854002" y="1271653"/>
                    </a:lnTo>
                    <a:lnTo>
                      <a:pt x="1853439" y="1275312"/>
                    </a:lnTo>
                    <a:lnTo>
                      <a:pt x="1814386" y="1293256"/>
                    </a:lnTo>
                    <a:lnTo>
                      <a:pt x="1783565" y="1298885"/>
                    </a:lnTo>
                    <a:lnTo>
                      <a:pt x="1748875" y="1318025"/>
                    </a:lnTo>
                    <a:lnTo>
                      <a:pt x="1741416" y="1318025"/>
                    </a:lnTo>
                    <a:lnTo>
                      <a:pt x="1731283" y="1312395"/>
                    </a:lnTo>
                    <a:lnTo>
                      <a:pt x="1727906" y="1307259"/>
                    </a:lnTo>
                    <a:lnTo>
                      <a:pt x="1728609" y="1303529"/>
                    </a:lnTo>
                    <a:lnTo>
                      <a:pt x="1735153" y="1290934"/>
                    </a:lnTo>
                    <a:lnTo>
                      <a:pt x="1749157" y="1271091"/>
                    </a:lnTo>
                    <a:lnTo>
                      <a:pt x="1757882" y="1249629"/>
                    </a:lnTo>
                    <a:lnTo>
                      <a:pt x="1751971" y="1217894"/>
                    </a:lnTo>
                    <a:lnTo>
                      <a:pt x="1745568" y="1184400"/>
                    </a:lnTo>
                    <a:lnTo>
                      <a:pt x="1714466" y="1166949"/>
                    </a:lnTo>
                    <a:lnTo>
                      <a:pt x="1718125" y="1160334"/>
                    </a:lnTo>
                    <a:lnTo>
                      <a:pt x="1713762" y="1155761"/>
                    </a:lnTo>
                    <a:lnTo>
                      <a:pt x="1705530" y="1155761"/>
                    </a:lnTo>
                    <a:lnTo>
                      <a:pt x="1699548" y="1149850"/>
                    </a:lnTo>
                    <a:lnTo>
                      <a:pt x="1698071" y="1140984"/>
                    </a:lnTo>
                    <a:lnTo>
                      <a:pt x="1692230" y="1144854"/>
                    </a:lnTo>
                    <a:lnTo>
                      <a:pt x="1684209" y="1143728"/>
                    </a:lnTo>
                    <a:lnTo>
                      <a:pt x="1686038" y="1139999"/>
                    </a:lnTo>
                    <a:lnTo>
                      <a:pt x="1679002" y="1136340"/>
                    </a:lnTo>
                    <a:lnTo>
                      <a:pt x="1676117" y="1126418"/>
                    </a:lnTo>
                    <a:lnTo>
                      <a:pt x="1652966" y="1114315"/>
                    </a:lnTo>
                    <a:lnTo>
                      <a:pt x="1628760" y="1101720"/>
                    </a:lnTo>
                    <a:lnTo>
                      <a:pt x="1599559" y="1087013"/>
                    </a:lnTo>
                    <a:lnTo>
                      <a:pt x="1571553" y="1073221"/>
                    </a:lnTo>
                    <a:lnTo>
                      <a:pt x="1544814" y="1083987"/>
                    </a:lnTo>
                    <a:lnTo>
                      <a:pt x="1535033" y="1084339"/>
                    </a:lnTo>
                    <a:lnTo>
                      <a:pt x="1498302" y="1074418"/>
                    </a:lnTo>
                    <a:lnTo>
                      <a:pt x="1474096" y="1079414"/>
                    </a:lnTo>
                    <a:lnTo>
                      <a:pt x="1445176" y="1067592"/>
                    </a:lnTo>
                    <a:lnTo>
                      <a:pt x="1414637" y="1061470"/>
                    </a:lnTo>
                    <a:lnTo>
                      <a:pt x="1393808" y="1059078"/>
                    </a:lnTo>
                    <a:lnTo>
                      <a:pt x="1384520" y="1052604"/>
                    </a:lnTo>
                    <a:lnTo>
                      <a:pt x="1379243" y="1031424"/>
                    </a:lnTo>
                    <a:lnTo>
                      <a:pt x="1369110" y="1031565"/>
                    </a:lnTo>
                    <a:lnTo>
                      <a:pt x="1369040" y="1046412"/>
                    </a:lnTo>
                    <a:lnTo>
                      <a:pt x="1307188" y="1046412"/>
                    </a:lnTo>
                    <a:lnTo>
                      <a:pt x="1205017" y="1046412"/>
                    </a:lnTo>
                    <a:lnTo>
                      <a:pt x="1103549" y="1046412"/>
                    </a:lnTo>
                    <a:lnTo>
                      <a:pt x="1013903" y="1046412"/>
                    </a:lnTo>
                    <a:lnTo>
                      <a:pt x="924257" y="1046412"/>
                    </a:lnTo>
                    <a:lnTo>
                      <a:pt x="836158" y="1046412"/>
                    </a:lnTo>
                    <a:lnTo>
                      <a:pt x="745105" y="1046412"/>
                    </a:lnTo>
                    <a:lnTo>
                      <a:pt x="715762" y="1046412"/>
                    </a:lnTo>
                    <a:lnTo>
                      <a:pt x="627101" y="1046412"/>
                    </a:lnTo>
                    <a:lnTo>
                      <a:pt x="542310" y="10464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C15678E6-1D34-6572-56E2-FC574AC6FC16}"/>
                  </a:ext>
                </a:extLst>
              </p:cNvPr>
              <p:cNvSpPr/>
              <p:nvPr/>
            </p:nvSpPr>
            <p:spPr>
              <a:xfrm>
                <a:off x="4483423" y="2326884"/>
                <a:ext cx="63188" cy="35112"/>
              </a:xfrm>
              <a:custGeom>
                <a:avLst/>
                <a:gdLst>
                  <a:gd name="csX0" fmla="*/ 0 w 63188"/>
                  <a:gd name="csY0" fmla="*/ 21532 h 35112"/>
                  <a:gd name="csX1" fmla="*/ 22165 w 63188"/>
                  <a:gd name="csY1" fmla="*/ 0 h 35112"/>
                  <a:gd name="csX2" fmla="*/ 63188 w 63188"/>
                  <a:gd name="csY2" fmla="*/ 422 h 35112"/>
                  <a:gd name="csX3" fmla="*/ 62555 w 63188"/>
                  <a:gd name="csY3" fmla="*/ 9499 h 35112"/>
                  <a:gd name="csX4" fmla="*/ 27583 w 63188"/>
                  <a:gd name="csY4" fmla="*/ 35113 h 35112"/>
                  <a:gd name="csX5" fmla="*/ 6544 w 63188"/>
                  <a:gd name="csY5" fmla="*/ 34057 h 35112"/>
                  <a:gd name="csX6" fmla="*/ 0 w 63188"/>
                  <a:gd name="csY6" fmla="*/ 21532 h 3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188" h="35112">
                    <a:moveTo>
                      <a:pt x="0" y="21532"/>
                    </a:moveTo>
                    <a:lnTo>
                      <a:pt x="22165" y="0"/>
                    </a:lnTo>
                    <a:lnTo>
                      <a:pt x="63188" y="422"/>
                    </a:lnTo>
                    <a:lnTo>
                      <a:pt x="62555" y="9499"/>
                    </a:lnTo>
                    <a:lnTo>
                      <a:pt x="27583" y="35113"/>
                    </a:lnTo>
                    <a:lnTo>
                      <a:pt x="6544" y="34057"/>
                    </a:lnTo>
                    <a:lnTo>
                      <a:pt x="0" y="2153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ADEE40FD-EA06-B86F-8EC4-773A7B93B64C}"/>
                  </a:ext>
                </a:extLst>
              </p:cNvPr>
              <p:cNvSpPr/>
              <p:nvPr/>
            </p:nvSpPr>
            <p:spPr>
              <a:xfrm>
                <a:off x="4576517" y="1764097"/>
                <a:ext cx="138128" cy="58333"/>
              </a:xfrm>
              <a:custGeom>
                <a:avLst/>
                <a:gdLst>
                  <a:gd name="csX0" fmla="*/ 32861 w 138128"/>
                  <a:gd name="csY0" fmla="*/ 54885 h 58333"/>
                  <a:gd name="csX1" fmla="*/ 0 w 138128"/>
                  <a:gd name="csY1" fmla="*/ 24558 h 58333"/>
                  <a:gd name="csX2" fmla="*/ 1267 w 138128"/>
                  <a:gd name="csY2" fmla="*/ 3800 h 58333"/>
                  <a:gd name="csX3" fmla="*/ 15621 w 138128"/>
                  <a:gd name="csY3" fmla="*/ 0 h 58333"/>
                  <a:gd name="csX4" fmla="*/ 83947 w 138128"/>
                  <a:gd name="csY4" fmla="*/ 6192 h 58333"/>
                  <a:gd name="csX5" fmla="*/ 135454 w 138128"/>
                  <a:gd name="csY5" fmla="*/ 37786 h 58333"/>
                  <a:gd name="csX6" fmla="*/ 138128 w 138128"/>
                  <a:gd name="csY6" fmla="*/ 53548 h 58333"/>
                  <a:gd name="csX7" fmla="*/ 106393 w 138128"/>
                  <a:gd name="csY7" fmla="*/ 51860 h 58333"/>
                  <a:gd name="csX8" fmla="*/ 74166 w 138128"/>
                  <a:gd name="csY8" fmla="*/ 50663 h 58333"/>
                  <a:gd name="csX9" fmla="*/ 41516 w 138128"/>
                  <a:gd name="csY9" fmla="*/ 58333 h 58333"/>
                  <a:gd name="csX10" fmla="*/ 32861 w 138128"/>
                  <a:gd name="csY10" fmla="*/ 54885 h 583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38128" h="58333">
                    <a:moveTo>
                      <a:pt x="32861" y="54885"/>
                    </a:moveTo>
                    <a:lnTo>
                      <a:pt x="0" y="24558"/>
                    </a:lnTo>
                    <a:lnTo>
                      <a:pt x="1267" y="3800"/>
                    </a:lnTo>
                    <a:lnTo>
                      <a:pt x="15621" y="0"/>
                    </a:lnTo>
                    <a:lnTo>
                      <a:pt x="83947" y="6192"/>
                    </a:lnTo>
                    <a:lnTo>
                      <a:pt x="135454" y="37786"/>
                    </a:lnTo>
                    <a:lnTo>
                      <a:pt x="138128" y="53548"/>
                    </a:lnTo>
                    <a:lnTo>
                      <a:pt x="106393" y="51860"/>
                    </a:lnTo>
                    <a:lnTo>
                      <a:pt x="74166" y="50663"/>
                    </a:lnTo>
                    <a:lnTo>
                      <a:pt x="41516" y="58333"/>
                    </a:lnTo>
                    <a:lnTo>
                      <a:pt x="32861" y="5488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C12BD854-A2A8-3FF4-FD35-BFB80616A068}"/>
                  </a:ext>
                </a:extLst>
              </p:cNvPr>
              <p:cNvSpPr/>
              <p:nvPr/>
            </p:nvSpPr>
            <p:spPr>
              <a:xfrm>
                <a:off x="4591857" y="2351512"/>
                <a:ext cx="32720" cy="34690"/>
              </a:xfrm>
              <a:custGeom>
                <a:avLst/>
                <a:gdLst>
                  <a:gd name="csX0" fmla="*/ 1407 w 32720"/>
                  <a:gd name="csY0" fmla="*/ 13862 h 34690"/>
                  <a:gd name="csX1" fmla="*/ 12948 w 32720"/>
                  <a:gd name="csY1" fmla="*/ 0 h 34690"/>
                  <a:gd name="csX2" fmla="*/ 25191 w 32720"/>
                  <a:gd name="csY2" fmla="*/ 985 h 34690"/>
                  <a:gd name="csX3" fmla="*/ 32720 w 32720"/>
                  <a:gd name="csY3" fmla="*/ 10485 h 34690"/>
                  <a:gd name="csX4" fmla="*/ 21039 w 32720"/>
                  <a:gd name="csY4" fmla="*/ 34690 h 34690"/>
                  <a:gd name="csX5" fmla="*/ 7881 w 32720"/>
                  <a:gd name="csY5" fmla="*/ 30750 h 34690"/>
                  <a:gd name="csX6" fmla="*/ 0 w 32720"/>
                  <a:gd name="csY6" fmla="*/ 17029 h 34690"/>
                  <a:gd name="csX7" fmla="*/ 1407 w 32720"/>
                  <a:gd name="csY7" fmla="*/ 13862 h 346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2720" h="34690">
                    <a:moveTo>
                      <a:pt x="1407" y="13862"/>
                    </a:moveTo>
                    <a:lnTo>
                      <a:pt x="12948" y="0"/>
                    </a:lnTo>
                    <a:lnTo>
                      <a:pt x="25191" y="985"/>
                    </a:lnTo>
                    <a:lnTo>
                      <a:pt x="32720" y="10485"/>
                    </a:lnTo>
                    <a:lnTo>
                      <a:pt x="21039" y="34690"/>
                    </a:lnTo>
                    <a:lnTo>
                      <a:pt x="7881" y="30750"/>
                    </a:lnTo>
                    <a:lnTo>
                      <a:pt x="0" y="17029"/>
                    </a:lnTo>
                    <a:lnTo>
                      <a:pt x="1407" y="1386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FCC76964-2E75-6028-6F95-10E3EEE83576}"/>
                  </a:ext>
                </a:extLst>
              </p:cNvPr>
              <p:cNvSpPr/>
              <p:nvPr/>
            </p:nvSpPr>
            <p:spPr>
              <a:xfrm>
                <a:off x="4100281" y="1652075"/>
                <a:ext cx="95838" cy="63188"/>
              </a:xfrm>
              <a:custGeom>
                <a:avLst/>
                <a:gdLst>
                  <a:gd name="csX0" fmla="*/ 95838 w 95838"/>
                  <a:gd name="csY0" fmla="*/ 40179 h 63188"/>
                  <a:gd name="csX1" fmla="*/ 79584 w 95838"/>
                  <a:gd name="csY1" fmla="*/ 63189 h 63188"/>
                  <a:gd name="csX2" fmla="*/ 36238 w 95838"/>
                  <a:gd name="csY2" fmla="*/ 58826 h 63188"/>
                  <a:gd name="csX3" fmla="*/ 0 w 95838"/>
                  <a:gd name="csY3" fmla="*/ 43275 h 63188"/>
                  <a:gd name="csX4" fmla="*/ 15903 w 95838"/>
                  <a:gd name="csY4" fmla="*/ 16325 h 63188"/>
                  <a:gd name="csX5" fmla="*/ 58826 w 95838"/>
                  <a:gd name="csY5" fmla="*/ 0 h 63188"/>
                  <a:gd name="csX6" fmla="*/ 84932 w 95838"/>
                  <a:gd name="csY6" fmla="*/ 21251 h 63188"/>
                  <a:gd name="csX7" fmla="*/ 95838 w 95838"/>
                  <a:gd name="csY7" fmla="*/ 40179 h 631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5838" h="63188">
                    <a:moveTo>
                      <a:pt x="95838" y="40179"/>
                    </a:moveTo>
                    <a:lnTo>
                      <a:pt x="79584" y="63189"/>
                    </a:lnTo>
                    <a:lnTo>
                      <a:pt x="36238" y="58826"/>
                    </a:lnTo>
                    <a:lnTo>
                      <a:pt x="0" y="43275"/>
                    </a:lnTo>
                    <a:lnTo>
                      <a:pt x="15903" y="16325"/>
                    </a:lnTo>
                    <a:lnTo>
                      <a:pt x="58826" y="0"/>
                    </a:lnTo>
                    <a:lnTo>
                      <a:pt x="84932" y="21251"/>
                    </a:lnTo>
                    <a:lnTo>
                      <a:pt x="95838" y="4017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B3EC483B-F431-E3DC-A9D2-8BB239894041}"/>
                  </a:ext>
                </a:extLst>
              </p:cNvPr>
              <p:cNvSpPr/>
              <p:nvPr/>
            </p:nvSpPr>
            <p:spPr>
              <a:xfrm>
                <a:off x="4111750" y="1515635"/>
                <a:ext cx="81131" cy="21883"/>
              </a:xfrm>
              <a:custGeom>
                <a:avLst/>
                <a:gdLst>
                  <a:gd name="csX0" fmla="*/ 77543 w 81131"/>
                  <a:gd name="csY0" fmla="*/ 20054 h 21883"/>
                  <a:gd name="csX1" fmla="*/ 63963 w 81131"/>
                  <a:gd name="csY1" fmla="*/ 21884 h 21883"/>
                  <a:gd name="csX2" fmla="*/ 8022 w 81131"/>
                  <a:gd name="csY2" fmla="*/ 17873 h 21883"/>
                  <a:gd name="csX3" fmla="*/ 0 w 81131"/>
                  <a:gd name="csY3" fmla="*/ 0 h 21883"/>
                  <a:gd name="csX4" fmla="*/ 60163 w 81131"/>
                  <a:gd name="csY4" fmla="*/ 915 h 21883"/>
                  <a:gd name="csX5" fmla="*/ 81132 w 81131"/>
                  <a:gd name="csY5" fmla="*/ 12807 h 21883"/>
                  <a:gd name="csX6" fmla="*/ 77543 w 81131"/>
                  <a:gd name="csY6" fmla="*/ 20054 h 2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1131" h="21883">
                    <a:moveTo>
                      <a:pt x="77543" y="20054"/>
                    </a:moveTo>
                    <a:lnTo>
                      <a:pt x="63963" y="21884"/>
                    </a:lnTo>
                    <a:lnTo>
                      <a:pt x="8022" y="17873"/>
                    </a:lnTo>
                    <a:lnTo>
                      <a:pt x="0" y="0"/>
                    </a:lnTo>
                    <a:lnTo>
                      <a:pt x="60163" y="915"/>
                    </a:lnTo>
                    <a:lnTo>
                      <a:pt x="81132" y="12807"/>
                    </a:lnTo>
                    <a:lnTo>
                      <a:pt x="77543" y="2005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E14E188-030B-955C-E67C-E80BF39DA73D}"/>
                  </a:ext>
                </a:extLst>
              </p:cNvPr>
              <p:cNvSpPr/>
              <p:nvPr/>
            </p:nvSpPr>
            <p:spPr>
              <a:xfrm>
                <a:off x="4046240" y="1448084"/>
                <a:ext cx="91757" cy="66495"/>
              </a:xfrm>
              <a:custGeom>
                <a:avLst/>
                <a:gdLst>
                  <a:gd name="csX0" fmla="*/ 56011 w 91757"/>
                  <a:gd name="csY0" fmla="*/ 7037 h 66495"/>
                  <a:gd name="csX1" fmla="*/ 91757 w 91757"/>
                  <a:gd name="csY1" fmla="*/ 29765 h 66495"/>
                  <a:gd name="csX2" fmla="*/ 83665 w 91757"/>
                  <a:gd name="csY2" fmla="*/ 53197 h 66495"/>
                  <a:gd name="csX3" fmla="*/ 39475 w 91757"/>
                  <a:gd name="csY3" fmla="*/ 66496 h 66495"/>
                  <a:gd name="csX4" fmla="*/ 15129 w 91757"/>
                  <a:gd name="csY4" fmla="*/ 51578 h 66495"/>
                  <a:gd name="csX5" fmla="*/ 2322 w 91757"/>
                  <a:gd name="csY5" fmla="*/ 27161 h 66495"/>
                  <a:gd name="csX6" fmla="*/ 0 w 91757"/>
                  <a:gd name="csY6" fmla="*/ 0 h 66495"/>
                  <a:gd name="csX7" fmla="*/ 38631 w 91757"/>
                  <a:gd name="csY7" fmla="*/ 2674 h 66495"/>
                  <a:gd name="csX8" fmla="*/ 56011 w 91757"/>
                  <a:gd name="csY8" fmla="*/ 7037 h 664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1757" h="66495">
                    <a:moveTo>
                      <a:pt x="56011" y="7037"/>
                    </a:moveTo>
                    <a:lnTo>
                      <a:pt x="91757" y="29765"/>
                    </a:lnTo>
                    <a:lnTo>
                      <a:pt x="83665" y="53197"/>
                    </a:lnTo>
                    <a:lnTo>
                      <a:pt x="39475" y="66496"/>
                    </a:lnTo>
                    <a:lnTo>
                      <a:pt x="15129" y="51578"/>
                    </a:lnTo>
                    <a:lnTo>
                      <a:pt x="2322" y="27161"/>
                    </a:lnTo>
                    <a:lnTo>
                      <a:pt x="0" y="0"/>
                    </a:lnTo>
                    <a:lnTo>
                      <a:pt x="38631" y="2674"/>
                    </a:lnTo>
                    <a:lnTo>
                      <a:pt x="56011" y="70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2E6D3E81-293A-A44F-5559-9172A2DE6D45}"/>
                  </a:ext>
                </a:extLst>
              </p:cNvPr>
              <p:cNvSpPr/>
              <p:nvPr/>
            </p:nvSpPr>
            <p:spPr>
              <a:xfrm>
                <a:off x="4091344" y="1558417"/>
                <a:ext cx="516274" cy="168667"/>
              </a:xfrm>
              <a:custGeom>
                <a:avLst/>
                <a:gdLst>
                  <a:gd name="csX0" fmla="*/ 267883 w 516274"/>
                  <a:gd name="csY0" fmla="*/ 168667 h 168667"/>
                  <a:gd name="csX1" fmla="*/ 219683 w 516274"/>
                  <a:gd name="csY1" fmla="*/ 161419 h 168667"/>
                  <a:gd name="csX2" fmla="*/ 140310 w 516274"/>
                  <a:gd name="csY2" fmla="*/ 142350 h 168667"/>
                  <a:gd name="csX3" fmla="*/ 129966 w 516274"/>
                  <a:gd name="csY3" fmla="*/ 109419 h 168667"/>
                  <a:gd name="csX4" fmla="*/ 126377 w 516274"/>
                  <a:gd name="csY4" fmla="*/ 79373 h 168667"/>
                  <a:gd name="csX5" fmla="*/ 96401 w 516274"/>
                  <a:gd name="csY5" fmla="*/ 52563 h 168667"/>
                  <a:gd name="csX6" fmla="*/ 34620 w 516274"/>
                  <a:gd name="csY6" fmla="*/ 45034 h 168667"/>
                  <a:gd name="csX7" fmla="*/ 0 w 516274"/>
                  <a:gd name="csY7" fmla="*/ 25754 h 168667"/>
                  <a:gd name="csX8" fmla="*/ 11188 w 516274"/>
                  <a:gd name="csY8" fmla="*/ 0 h 168667"/>
                  <a:gd name="csX9" fmla="*/ 72759 w 516274"/>
                  <a:gd name="csY9" fmla="*/ 4011 h 168667"/>
                  <a:gd name="csX10" fmla="*/ 105901 w 516274"/>
                  <a:gd name="csY10" fmla="*/ 24206 h 168667"/>
                  <a:gd name="csX11" fmla="*/ 164727 w 516274"/>
                  <a:gd name="csY11" fmla="*/ 24065 h 168667"/>
                  <a:gd name="csX12" fmla="*/ 190481 w 516274"/>
                  <a:gd name="csY12" fmla="*/ 44471 h 168667"/>
                  <a:gd name="csX13" fmla="*/ 183726 w 516274"/>
                  <a:gd name="csY13" fmla="*/ 67622 h 168667"/>
                  <a:gd name="csX14" fmla="*/ 217994 w 516274"/>
                  <a:gd name="csY14" fmla="*/ 81484 h 168667"/>
                  <a:gd name="csX15" fmla="*/ 236922 w 516274"/>
                  <a:gd name="csY15" fmla="*/ 95909 h 168667"/>
                  <a:gd name="csX16" fmla="*/ 277242 w 516274"/>
                  <a:gd name="csY16" fmla="*/ 98583 h 168667"/>
                  <a:gd name="csX17" fmla="*/ 320799 w 516274"/>
                  <a:gd name="csY17" fmla="*/ 103649 h 168667"/>
                  <a:gd name="csX18" fmla="*/ 368296 w 516274"/>
                  <a:gd name="csY18" fmla="*/ 90491 h 168667"/>
                  <a:gd name="csX19" fmla="*/ 429092 w 516274"/>
                  <a:gd name="csY19" fmla="*/ 85354 h 168667"/>
                  <a:gd name="csX20" fmla="*/ 477644 w 516274"/>
                  <a:gd name="csY20" fmla="*/ 89646 h 168667"/>
                  <a:gd name="csX21" fmla="*/ 509590 w 516274"/>
                  <a:gd name="csY21" fmla="*/ 112445 h 168667"/>
                  <a:gd name="csX22" fmla="*/ 516275 w 516274"/>
                  <a:gd name="csY22" fmla="*/ 137214 h 168667"/>
                  <a:gd name="csX23" fmla="*/ 497628 w 516274"/>
                  <a:gd name="csY23" fmla="*/ 153046 h 168667"/>
                  <a:gd name="csX24" fmla="*/ 453157 w 516274"/>
                  <a:gd name="csY24" fmla="*/ 165712 h 168667"/>
                  <a:gd name="csX25" fmla="*/ 414878 w 516274"/>
                  <a:gd name="csY25" fmla="*/ 158534 h 168667"/>
                  <a:gd name="csX26" fmla="*/ 329243 w 516274"/>
                  <a:gd name="csY26" fmla="*/ 167612 h 168667"/>
                  <a:gd name="csX27" fmla="*/ 267883 w 516274"/>
                  <a:gd name="csY27" fmla="*/ 168667 h 168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516274" h="168667">
                    <a:moveTo>
                      <a:pt x="267883" y="168667"/>
                    </a:moveTo>
                    <a:lnTo>
                      <a:pt x="219683" y="161419"/>
                    </a:lnTo>
                    <a:lnTo>
                      <a:pt x="140310" y="142350"/>
                    </a:lnTo>
                    <a:lnTo>
                      <a:pt x="129966" y="109419"/>
                    </a:lnTo>
                    <a:lnTo>
                      <a:pt x="126377" y="79373"/>
                    </a:lnTo>
                    <a:lnTo>
                      <a:pt x="96401" y="52563"/>
                    </a:lnTo>
                    <a:lnTo>
                      <a:pt x="34620" y="45034"/>
                    </a:lnTo>
                    <a:lnTo>
                      <a:pt x="0" y="25754"/>
                    </a:lnTo>
                    <a:lnTo>
                      <a:pt x="11188" y="0"/>
                    </a:lnTo>
                    <a:lnTo>
                      <a:pt x="72759" y="4011"/>
                    </a:lnTo>
                    <a:lnTo>
                      <a:pt x="105901" y="24206"/>
                    </a:lnTo>
                    <a:lnTo>
                      <a:pt x="164727" y="24065"/>
                    </a:lnTo>
                    <a:lnTo>
                      <a:pt x="190481" y="44471"/>
                    </a:lnTo>
                    <a:lnTo>
                      <a:pt x="183726" y="67622"/>
                    </a:lnTo>
                    <a:lnTo>
                      <a:pt x="217994" y="81484"/>
                    </a:lnTo>
                    <a:lnTo>
                      <a:pt x="236922" y="95909"/>
                    </a:lnTo>
                    <a:lnTo>
                      <a:pt x="277242" y="98583"/>
                    </a:lnTo>
                    <a:lnTo>
                      <a:pt x="320799" y="103649"/>
                    </a:lnTo>
                    <a:lnTo>
                      <a:pt x="368296" y="90491"/>
                    </a:lnTo>
                    <a:lnTo>
                      <a:pt x="429092" y="85354"/>
                    </a:lnTo>
                    <a:lnTo>
                      <a:pt x="477644" y="89646"/>
                    </a:lnTo>
                    <a:lnTo>
                      <a:pt x="509590" y="112445"/>
                    </a:lnTo>
                    <a:lnTo>
                      <a:pt x="516275" y="137214"/>
                    </a:lnTo>
                    <a:lnTo>
                      <a:pt x="497628" y="153046"/>
                    </a:lnTo>
                    <a:lnTo>
                      <a:pt x="453157" y="165712"/>
                    </a:lnTo>
                    <a:lnTo>
                      <a:pt x="414878" y="158534"/>
                    </a:lnTo>
                    <a:lnTo>
                      <a:pt x="329243" y="167612"/>
                    </a:lnTo>
                    <a:lnTo>
                      <a:pt x="267883" y="16866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C70855F-9EE4-5056-2FE9-CF5843B96C18}"/>
                  </a:ext>
                </a:extLst>
              </p:cNvPr>
              <p:cNvSpPr/>
              <p:nvPr/>
            </p:nvSpPr>
            <p:spPr>
              <a:xfrm>
                <a:off x="3601105" y="1495088"/>
                <a:ext cx="109911" cy="47708"/>
              </a:xfrm>
              <a:custGeom>
                <a:avLst/>
                <a:gdLst>
                  <a:gd name="csX0" fmla="*/ 67833 w 109911"/>
                  <a:gd name="csY0" fmla="*/ 0 h 47708"/>
                  <a:gd name="csX1" fmla="*/ 109912 w 109911"/>
                  <a:gd name="csY1" fmla="*/ 10133 h 47708"/>
                  <a:gd name="csX2" fmla="*/ 99990 w 109911"/>
                  <a:gd name="csY2" fmla="*/ 29343 h 47708"/>
                  <a:gd name="csX3" fmla="*/ 44330 w 109911"/>
                  <a:gd name="csY3" fmla="*/ 47708 h 47708"/>
                  <a:gd name="csX4" fmla="*/ 0 w 109911"/>
                  <a:gd name="csY4" fmla="*/ 27091 h 47708"/>
                  <a:gd name="csX5" fmla="*/ 24206 w 109911"/>
                  <a:gd name="csY5" fmla="*/ 6614 h 47708"/>
                  <a:gd name="csX6" fmla="*/ 67833 w 109911"/>
                  <a:gd name="csY6" fmla="*/ 0 h 477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09911" h="47708">
                    <a:moveTo>
                      <a:pt x="67833" y="0"/>
                    </a:moveTo>
                    <a:lnTo>
                      <a:pt x="109912" y="10133"/>
                    </a:lnTo>
                    <a:lnTo>
                      <a:pt x="99990" y="29343"/>
                    </a:lnTo>
                    <a:lnTo>
                      <a:pt x="44330" y="47708"/>
                    </a:lnTo>
                    <a:lnTo>
                      <a:pt x="0" y="27091"/>
                    </a:lnTo>
                    <a:lnTo>
                      <a:pt x="24206" y="6614"/>
                    </a:lnTo>
                    <a:lnTo>
                      <a:pt x="678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D0469ED-B145-B4C0-E7FB-F7BCEE65EE2B}"/>
                  </a:ext>
                </a:extLst>
              </p:cNvPr>
              <p:cNvSpPr/>
              <p:nvPr/>
            </p:nvSpPr>
            <p:spPr>
              <a:xfrm>
                <a:off x="3630729" y="1449561"/>
                <a:ext cx="85987" cy="29061"/>
              </a:xfrm>
              <a:custGeom>
                <a:avLst/>
                <a:gdLst>
                  <a:gd name="csX0" fmla="*/ 47145 w 85987"/>
                  <a:gd name="csY0" fmla="*/ 2955 h 29061"/>
                  <a:gd name="csX1" fmla="*/ 85987 w 85987"/>
                  <a:gd name="csY1" fmla="*/ 16325 h 29061"/>
                  <a:gd name="csX2" fmla="*/ 49608 w 85987"/>
                  <a:gd name="csY2" fmla="*/ 29061 h 29061"/>
                  <a:gd name="csX3" fmla="*/ 0 w 85987"/>
                  <a:gd name="csY3" fmla="*/ 28991 h 29061"/>
                  <a:gd name="csX4" fmla="*/ 493 w 85987"/>
                  <a:gd name="csY4" fmla="*/ 19632 h 29061"/>
                  <a:gd name="csX5" fmla="*/ 31172 w 85987"/>
                  <a:gd name="csY5" fmla="*/ 0 h 29061"/>
                  <a:gd name="csX6" fmla="*/ 47145 w 85987"/>
                  <a:gd name="csY6" fmla="*/ 2955 h 29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5987" h="29061">
                    <a:moveTo>
                      <a:pt x="47145" y="2955"/>
                    </a:moveTo>
                    <a:lnTo>
                      <a:pt x="85987" y="16325"/>
                    </a:lnTo>
                    <a:lnTo>
                      <a:pt x="49608" y="29061"/>
                    </a:lnTo>
                    <a:lnTo>
                      <a:pt x="0" y="28991"/>
                    </a:lnTo>
                    <a:lnTo>
                      <a:pt x="493" y="19632"/>
                    </a:lnTo>
                    <a:lnTo>
                      <a:pt x="31172" y="0"/>
                    </a:lnTo>
                    <a:lnTo>
                      <a:pt x="47145" y="295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0AEF7EC-FC3E-58B0-A8A2-2A2938D7BB2C}"/>
                  </a:ext>
                </a:extLst>
              </p:cNvPr>
              <p:cNvSpPr/>
              <p:nvPr/>
            </p:nvSpPr>
            <p:spPr>
              <a:xfrm>
                <a:off x="5217340" y="2811916"/>
                <a:ext cx="202231" cy="193646"/>
              </a:xfrm>
              <a:custGeom>
                <a:avLst/>
                <a:gdLst>
                  <a:gd name="csX0" fmla="*/ 114063 w 202231"/>
                  <a:gd name="csY0" fmla="*/ 12525 h 193646"/>
                  <a:gd name="csX1" fmla="*/ 98161 w 202231"/>
                  <a:gd name="csY1" fmla="*/ 37364 h 193646"/>
                  <a:gd name="csX2" fmla="*/ 78388 w 202231"/>
                  <a:gd name="csY2" fmla="*/ 71562 h 193646"/>
                  <a:gd name="csX3" fmla="*/ 97879 w 202231"/>
                  <a:gd name="csY3" fmla="*/ 58404 h 193646"/>
                  <a:gd name="csX4" fmla="*/ 117933 w 202231"/>
                  <a:gd name="csY4" fmla="*/ 66777 h 193646"/>
                  <a:gd name="csX5" fmla="*/ 107449 w 202231"/>
                  <a:gd name="csY5" fmla="*/ 80358 h 193646"/>
                  <a:gd name="csX6" fmla="*/ 133906 w 202231"/>
                  <a:gd name="csY6" fmla="*/ 90983 h 193646"/>
                  <a:gd name="csX7" fmla="*/ 147698 w 202231"/>
                  <a:gd name="csY7" fmla="*/ 81484 h 193646"/>
                  <a:gd name="csX8" fmla="*/ 177533 w 202231"/>
                  <a:gd name="csY8" fmla="*/ 93446 h 193646"/>
                  <a:gd name="csX9" fmla="*/ 168245 w 202231"/>
                  <a:gd name="csY9" fmla="*/ 121592 h 193646"/>
                  <a:gd name="csX10" fmla="*/ 189144 w 202231"/>
                  <a:gd name="csY10" fmla="*/ 115048 h 193646"/>
                  <a:gd name="csX11" fmla="*/ 192943 w 202231"/>
                  <a:gd name="csY11" fmla="*/ 135384 h 193646"/>
                  <a:gd name="csX12" fmla="*/ 202232 w 202231"/>
                  <a:gd name="csY12" fmla="*/ 159027 h 193646"/>
                  <a:gd name="csX13" fmla="*/ 189636 w 202231"/>
                  <a:gd name="csY13" fmla="*/ 192240 h 193646"/>
                  <a:gd name="csX14" fmla="*/ 176126 w 202231"/>
                  <a:gd name="csY14" fmla="*/ 193647 h 193646"/>
                  <a:gd name="csX15" fmla="*/ 156494 w 202231"/>
                  <a:gd name="csY15" fmla="*/ 186540 h 193646"/>
                  <a:gd name="csX16" fmla="*/ 163038 w 202231"/>
                  <a:gd name="csY16" fmla="*/ 155579 h 193646"/>
                  <a:gd name="csX17" fmla="*/ 154664 w 202231"/>
                  <a:gd name="csY17" fmla="*/ 150794 h 193646"/>
                  <a:gd name="csX18" fmla="*/ 120044 w 202231"/>
                  <a:gd name="csY18" fmla="*/ 183585 h 193646"/>
                  <a:gd name="csX19" fmla="*/ 102241 w 202231"/>
                  <a:gd name="csY19" fmla="*/ 182318 h 193646"/>
                  <a:gd name="csX20" fmla="*/ 123281 w 202231"/>
                  <a:gd name="csY20" fmla="*/ 164516 h 193646"/>
                  <a:gd name="csX21" fmla="*/ 94642 w 202231"/>
                  <a:gd name="csY21" fmla="*/ 155298 h 193646"/>
                  <a:gd name="csX22" fmla="*/ 62555 w 202231"/>
                  <a:gd name="csY22" fmla="*/ 157620 h 193646"/>
                  <a:gd name="csX23" fmla="*/ 4574 w 202231"/>
                  <a:gd name="csY23" fmla="*/ 156423 h 193646"/>
                  <a:gd name="csX24" fmla="*/ 0 w 202231"/>
                  <a:gd name="csY24" fmla="*/ 145165 h 193646"/>
                  <a:gd name="csX25" fmla="*/ 18577 w 202231"/>
                  <a:gd name="csY25" fmla="*/ 131725 h 193646"/>
                  <a:gd name="csX26" fmla="*/ 5629 w 202231"/>
                  <a:gd name="csY26" fmla="*/ 121381 h 193646"/>
                  <a:gd name="csX27" fmla="*/ 30679 w 202231"/>
                  <a:gd name="csY27" fmla="*/ 98160 h 193646"/>
                  <a:gd name="csX28" fmla="*/ 61570 w 202231"/>
                  <a:gd name="csY28" fmla="*/ 36168 h 193646"/>
                  <a:gd name="csX29" fmla="*/ 80076 w 202231"/>
                  <a:gd name="csY29" fmla="*/ 13721 h 193646"/>
                  <a:gd name="csX30" fmla="*/ 105971 w 202231"/>
                  <a:gd name="csY30" fmla="*/ 0 h 193646"/>
                  <a:gd name="csX31" fmla="*/ 119833 w 202231"/>
                  <a:gd name="csY31" fmla="*/ 1759 h 193646"/>
                  <a:gd name="csX32" fmla="*/ 114063 w 202231"/>
                  <a:gd name="csY32" fmla="*/ 12525 h 1936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202231" h="193646">
                    <a:moveTo>
                      <a:pt x="114063" y="12525"/>
                    </a:moveTo>
                    <a:lnTo>
                      <a:pt x="98161" y="37364"/>
                    </a:lnTo>
                    <a:lnTo>
                      <a:pt x="78388" y="71562"/>
                    </a:lnTo>
                    <a:lnTo>
                      <a:pt x="97879" y="58404"/>
                    </a:lnTo>
                    <a:lnTo>
                      <a:pt x="117933" y="66777"/>
                    </a:lnTo>
                    <a:lnTo>
                      <a:pt x="107449" y="80358"/>
                    </a:lnTo>
                    <a:lnTo>
                      <a:pt x="133906" y="90983"/>
                    </a:lnTo>
                    <a:lnTo>
                      <a:pt x="147698" y="81484"/>
                    </a:lnTo>
                    <a:lnTo>
                      <a:pt x="177533" y="93446"/>
                    </a:lnTo>
                    <a:lnTo>
                      <a:pt x="168245" y="121592"/>
                    </a:lnTo>
                    <a:lnTo>
                      <a:pt x="189144" y="115048"/>
                    </a:lnTo>
                    <a:lnTo>
                      <a:pt x="192943" y="135384"/>
                    </a:lnTo>
                    <a:lnTo>
                      <a:pt x="202232" y="159027"/>
                    </a:lnTo>
                    <a:lnTo>
                      <a:pt x="189636" y="192240"/>
                    </a:lnTo>
                    <a:lnTo>
                      <a:pt x="176126" y="193647"/>
                    </a:lnTo>
                    <a:lnTo>
                      <a:pt x="156494" y="186540"/>
                    </a:lnTo>
                    <a:lnTo>
                      <a:pt x="163038" y="155579"/>
                    </a:lnTo>
                    <a:lnTo>
                      <a:pt x="154664" y="150794"/>
                    </a:lnTo>
                    <a:lnTo>
                      <a:pt x="120044" y="183585"/>
                    </a:lnTo>
                    <a:lnTo>
                      <a:pt x="102241" y="182318"/>
                    </a:lnTo>
                    <a:lnTo>
                      <a:pt x="123281" y="164516"/>
                    </a:lnTo>
                    <a:lnTo>
                      <a:pt x="94642" y="155298"/>
                    </a:lnTo>
                    <a:lnTo>
                      <a:pt x="62555" y="157620"/>
                    </a:lnTo>
                    <a:lnTo>
                      <a:pt x="4574" y="156423"/>
                    </a:lnTo>
                    <a:lnTo>
                      <a:pt x="0" y="145165"/>
                    </a:lnTo>
                    <a:lnTo>
                      <a:pt x="18577" y="131725"/>
                    </a:lnTo>
                    <a:lnTo>
                      <a:pt x="5629" y="121381"/>
                    </a:lnTo>
                    <a:lnTo>
                      <a:pt x="30679" y="98160"/>
                    </a:lnTo>
                    <a:lnTo>
                      <a:pt x="61570" y="36168"/>
                    </a:lnTo>
                    <a:lnTo>
                      <a:pt x="80076" y="13721"/>
                    </a:lnTo>
                    <a:lnTo>
                      <a:pt x="105971" y="0"/>
                    </a:lnTo>
                    <a:lnTo>
                      <a:pt x="119833" y="1759"/>
                    </a:lnTo>
                    <a:lnTo>
                      <a:pt x="114063" y="1252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0CA6102-0CF3-A31E-F83B-6CF8CECBCCEA}"/>
                  </a:ext>
                </a:extLst>
              </p:cNvPr>
              <p:cNvSpPr/>
              <p:nvPr/>
            </p:nvSpPr>
            <p:spPr>
              <a:xfrm>
                <a:off x="4386952" y="2191429"/>
                <a:ext cx="212646" cy="128980"/>
              </a:xfrm>
              <a:custGeom>
                <a:avLst/>
                <a:gdLst>
                  <a:gd name="csX0" fmla="*/ 99779 w 212646"/>
                  <a:gd name="csY0" fmla="*/ 30750 h 128980"/>
                  <a:gd name="csX1" fmla="*/ 132499 w 212646"/>
                  <a:gd name="csY1" fmla="*/ 47356 h 128980"/>
                  <a:gd name="csX2" fmla="*/ 166697 w 212646"/>
                  <a:gd name="csY2" fmla="*/ 62415 h 128980"/>
                  <a:gd name="csX3" fmla="*/ 169300 w 212646"/>
                  <a:gd name="csY3" fmla="*/ 85143 h 128980"/>
                  <a:gd name="csX4" fmla="*/ 191325 w 212646"/>
                  <a:gd name="csY4" fmla="*/ 81413 h 128980"/>
                  <a:gd name="csX5" fmla="*/ 212646 w 212646"/>
                  <a:gd name="csY5" fmla="*/ 97175 h 128980"/>
                  <a:gd name="csX6" fmla="*/ 186118 w 212646"/>
                  <a:gd name="csY6" fmla="*/ 112093 h 128980"/>
                  <a:gd name="csX7" fmla="*/ 139676 w 212646"/>
                  <a:gd name="csY7" fmla="*/ 100764 h 128980"/>
                  <a:gd name="csX8" fmla="*/ 122859 w 212646"/>
                  <a:gd name="csY8" fmla="*/ 79302 h 128980"/>
                  <a:gd name="csX9" fmla="*/ 93235 w 212646"/>
                  <a:gd name="csY9" fmla="*/ 104634 h 128980"/>
                  <a:gd name="csX10" fmla="*/ 50734 w 212646"/>
                  <a:gd name="csY10" fmla="*/ 128981 h 128980"/>
                  <a:gd name="csX11" fmla="*/ 40531 w 212646"/>
                  <a:gd name="csY11" fmla="*/ 101397 h 128980"/>
                  <a:gd name="csX12" fmla="*/ 0 w 212646"/>
                  <a:gd name="csY12" fmla="*/ 105971 h 128980"/>
                  <a:gd name="csX13" fmla="*/ 25965 w 212646"/>
                  <a:gd name="csY13" fmla="*/ 82469 h 128980"/>
                  <a:gd name="csX14" fmla="*/ 29835 w 212646"/>
                  <a:gd name="csY14" fmla="*/ 44682 h 128980"/>
                  <a:gd name="csX15" fmla="*/ 39968 w 212646"/>
                  <a:gd name="csY15" fmla="*/ 0 h 128980"/>
                  <a:gd name="csX16" fmla="*/ 61570 w 212646"/>
                  <a:gd name="csY16" fmla="*/ 4011 h 128980"/>
                  <a:gd name="csX17" fmla="*/ 67129 w 212646"/>
                  <a:gd name="csY17" fmla="*/ 25543 h 128980"/>
                  <a:gd name="csX18" fmla="*/ 82399 w 212646"/>
                  <a:gd name="csY18" fmla="*/ 18014 h 128980"/>
                  <a:gd name="csX19" fmla="*/ 99779 w 212646"/>
                  <a:gd name="csY19" fmla="*/ 30750 h 1289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12646" h="128980">
                    <a:moveTo>
                      <a:pt x="99779" y="30750"/>
                    </a:moveTo>
                    <a:lnTo>
                      <a:pt x="132499" y="47356"/>
                    </a:lnTo>
                    <a:lnTo>
                      <a:pt x="166697" y="62415"/>
                    </a:lnTo>
                    <a:lnTo>
                      <a:pt x="169300" y="85143"/>
                    </a:lnTo>
                    <a:lnTo>
                      <a:pt x="191325" y="81413"/>
                    </a:lnTo>
                    <a:lnTo>
                      <a:pt x="212646" y="97175"/>
                    </a:lnTo>
                    <a:lnTo>
                      <a:pt x="186118" y="112093"/>
                    </a:lnTo>
                    <a:lnTo>
                      <a:pt x="139676" y="100764"/>
                    </a:lnTo>
                    <a:lnTo>
                      <a:pt x="122859" y="79302"/>
                    </a:lnTo>
                    <a:lnTo>
                      <a:pt x="93235" y="104634"/>
                    </a:lnTo>
                    <a:lnTo>
                      <a:pt x="50734" y="128981"/>
                    </a:lnTo>
                    <a:lnTo>
                      <a:pt x="40531" y="101397"/>
                    </a:lnTo>
                    <a:lnTo>
                      <a:pt x="0" y="105971"/>
                    </a:lnTo>
                    <a:lnTo>
                      <a:pt x="25965" y="82469"/>
                    </a:lnTo>
                    <a:lnTo>
                      <a:pt x="29835" y="44682"/>
                    </a:lnTo>
                    <a:lnTo>
                      <a:pt x="39968" y="0"/>
                    </a:lnTo>
                    <a:lnTo>
                      <a:pt x="61570" y="4011"/>
                    </a:lnTo>
                    <a:lnTo>
                      <a:pt x="67129" y="25543"/>
                    </a:lnTo>
                    <a:lnTo>
                      <a:pt x="82399" y="18014"/>
                    </a:lnTo>
                    <a:lnTo>
                      <a:pt x="99779" y="307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43737307-55F2-296E-81E5-3F7A8D6488FE}"/>
                  </a:ext>
                </a:extLst>
              </p:cNvPr>
              <p:cNvSpPr/>
              <p:nvPr/>
            </p:nvSpPr>
            <p:spPr>
              <a:xfrm>
                <a:off x="4297868" y="1761494"/>
                <a:ext cx="846853" cy="610987"/>
              </a:xfrm>
              <a:custGeom>
                <a:avLst/>
                <a:gdLst>
                  <a:gd name="csX0" fmla="*/ 341556 w 846853"/>
                  <a:gd name="csY0" fmla="*/ 82891 h 610987"/>
                  <a:gd name="csX1" fmla="*/ 369773 w 846853"/>
                  <a:gd name="csY1" fmla="*/ 60515 h 610987"/>
                  <a:gd name="csX2" fmla="*/ 436058 w 846853"/>
                  <a:gd name="csY2" fmla="*/ 89013 h 610987"/>
                  <a:gd name="csX3" fmla="*/ 477151 w 846853"/>
                  <a:gd name="csY3" fmla="*/ 115541 h 610987"/>
                  <a:gd name="csX4" fmla="*/ 481021 w 846853"/>
                  <a:gd name="csY4" fmla="*/ 139676 h 610987"/>
                  <a:gd name="csX5" fmla="*/ 536540 w 846853"/>
                  <a:gd name="csY5" fmla="*/ 127222 h 610987"/>
                  <a:gd name="csX6" fmla="*/ 567642 w 846853"/>
                  <a:gd name="csY6" fmla="*/ 162123 h 610987"/>
                  <a:gd name="csX7" fmla="*/ 639697 w 846853"/>
                  <a:gd name="csY7" fmla="*/ 183514 h 610987"/>
                  <a:gd name="csX8" fmla="*/ 665732 w 846853"/>
                  <a:gd name="csY8" fmla="*/ 205187 h 610987"/>
                  <a:gd name="csX9" fmla="*/ 694019 w 846853"/>
                  <a:gd name="csY9" fmla="*/ 254865 h 610987"/>
                  <a:gd name="csX10" fmla="*/ 639134 w 846853"/>
                  <a:gd name="csY10" fmla="*/ 279212 h 610987"/>
                  <a:gd name="csX11" fmla="*/ 709499 w 846853"/>
                  <a:gd name="csY11" fmla="*/ 312988 h 610987"/>
                  <a:gd name="csX12" fmla="*/ 756926 w 846853"/>
                  <a:gd name="csY12" fmla="*/ 324246 h 610987"/>
                  <a:gd name="csX13" fmla="*/ 799850 w 846853"/>
                  <a:gd name="csY13" fmla="*/ 370829 h 610987"/>
                  <a:gd name="csX14" fmla="*/ 846854 w 846853"/>
                  <a:gd name="csY14" fmla="*/ 374136 h 610987"/>
                  <a:gd name="csX15" fmla="*/ 837566 w 846853"/>
                  <a:gd name="csY15" fmla="*/ 409178 h 610987"/>
                  <a:gd name="csX16" fmla="*/ 785143 w 846853"/>
                  <a:gd name="csY16" fmla="*/ 466104 h 610987"/>
                  <a:gd name="csX17" fmla="*/ 748342 w 846853"/>
                  <a:gd name="csY17" fmla="*/ 445276 h 610987"/>
                  <a:gd name="csX18" fmla="*/ 701408 w 846853"/>
                  <a:gd name="csY18" fmla="*/ 397849 h 610987"/>
                  <a:gd name="csX19" fmla="*/ 662777 w 846853"/>
                  <a:gd name="csY19" fmla="*/ 404041 h 610987"/>
                  <a:gd name="csX20" fmla="*/ 658977 w 846853"/>
                  <a:gd name="csY20" fmla="*/ 432328 h 610987"/>
                  <a:gd name="csX21" fmla="*/ 690431 w 846853"/>
                  <a:gd name="csY21" fmla="*/ 460756 h 610987"/>
                  <a:gd name="csX22" fmla="*/ 730961 w 846853"/>
                  <a:gd name="csY22" fmla="*/ 483062 h 610987"/>
                  <a:gd name="csX23" fmla="*/ 743275 w 846853"/>
                  <a:gd name="csY23" fmla="*/ 495798 h 610987"/>
                  <a:gd name="csX24" fmla="*/ 762696 w 846853"/>
                  <a:gd name="csY24" fmla="*/ 542873 h 610987"/>
                  <a:gd name="csX25" fmla="*/ 752423 w 846853"/>
                  <a:gd name="csY25" fmla="*/ 576579 h 610987"/>
                  <a:gd name="csX26" fmla="*/ 714707 w 846853"/>
                  <a:gd name="csY26" fmla="*/ 563913 h 610987"/>
                  <a:gd name="csX27" fmla="*/ 639837 w 846853"/>
                  <a:gd name="csY27" fmla="*/ 526197 h 610987"/>
                  <a:gd name="csX28" fmla="*/ 682057 w 846853"/>
                  <a:gd name="csY28" fmla="*/ 566798 h 610987"/>
                  <a:gd name="csX29" fmla="*/ 713159 w 846853"/>
                  <a:gd name="csY29" fmla="*/ 594874 h 610987"/>
                  <a:gd name="csX30" fmla="*/ 718014 w 846853"/>
                  <a:gd name="csY30" fmla="*/ 610987 h 610987"/>
                  <a:gd name="csX31" fmla="*/ 637023 w 846853"/>
                  <a:gd name="csY31" fmla="*/ 592552 h 610987"/>
                  <a:gd name="csX32" fmla="*/ 572919 w 846853"/>
                  <a:gd name="csY32" fmla="*/ 565531 h 610987"/>
                  <a:gd name="csX33" fmla="*/ 536681 w 846853"/>
                  <a:gd name="csY33" fmla="*/ 542662 h 610987"/>
                  <a:gd name="csX34" fmla="*/ 547165 w 846853"/>
                  <a:gd name="csY34" fmla="*/ 529293 h 610987"/>
                  <a:gd name="csX35" fmla="*/ 502553 w 846853"/>
                  <a:gd name="csY35" fmla="*/ 504876 h 610987"/>
                  <a:gd name="csX36" fmla="*/ 459067 w 846853"/>
                  <a:gd name="csY36" fmla="*/ 481584 h 610987"/>
                  <a:gd name="csX37" fmla="*/ 459560 w 846853"/>
                  <a:gd name="csY37" fmla="*/ 495517 h 610987"/>
                  <a:gd name="csX38" fmla="*/ 373221 w 846853"/>
                  <a:gd name="csY38" fmla="*/ 503117 h 610987"/>
                  <a:gd name="csX39" fmla="*/ 347959 w 846853"/>
                  <a:gd name="csY39" fmla="*/ 486651 h 610987"/>
                  <a:gd name="csX40" fmla="*/ 367592 w 846853"/>
                  <a:gd name="csY40" fmla="*/ 450975 h 610987"/>
                  <a:gd name="csX41" fmla="*/ 423743 w 846853"/>
                  <a:gd name="csY41" fmla="*/ 450131 h 610987"/>
                  <a:gd name="csX42" fmla="*/ 485243 w 846853"/>
                  <a:gd name="csY42" fmla="*/ 443868 h 610987"/>
                  <a:gd name="csX43" fmla="*/ 475251 w 846853"/>
                  <a:gd name="csY43" fmla="*/ 426347 h 610987"/>
                  <a:gd name="csX44" fmla="*/ 485665 w 846853"/>
                  <a:gd name="csY44" fmla="*/ 401719 h 610987"/>
                  <a:gd name="csX45" fmla="*/ 524296 w 846853"/>
                  <a:gd name="csY45" fmla="*/ 352885 h 610987"/>
                  <a:gd name="csX46" fmla="*/ 516064 w 846853"/>
                  <a:gd name="csY46" fmla="*/ 330368 h 610987"/>
                  <a:gd name="csX47" fmla="*/ 504594 w 846853"/>
                  <a:gd name="csY47" fmla="*/ 312847 h 610987"/>
                  <a:gd name="csX48" fmla="*/ 458856 w 846853"/>
                  <a:gd name="csY48" fmla="*/ 287797 h 610987"/>
                  <a:gd name="csX49" fmla="*/ 398341 w 846853"/>
                  <a:gd name="csY49" fmla="*/ 270064 h 610987"/>
                  <a:gd name="csX50" fmla="*/ 417481 w 846853"/>
                  <a:gd name="csY50" fmla="*/ 256836 h 610987"/>
                  <a:gd name="csX51" fmla="*/ 385816 w 846853"/>
                  <a:gd name="csY51" fmla="*/ 223975 h 610987"/>
                  <a:gd name="csX52" fmla="*/ 359499 w 846853"/>
                  <a:gd name="csY52" fmla="*/ 220949 h 610987"/>
                  <a:gd name="csX53" fmla="*/ 335927 w 846853"/>
                  <a:gd name="csY53" fmla="*/ 202795 h 610987"/>
                  <a:gd name="csX54" fmla="*/ 319954 w 846853"/>
                  <a:gd name="csY54" fmla="*/ 218557 h 610987"/>
                  <a:gd name="csX55" fmla="*/ 265842 w 846853"/>
                  <a:gd name="csY55" fmla="*/ 225382 h 610987"/>
                  <a:gd name="csX56" fmla="*/ 157127 w 846853"/>
                  <a:gd name="csY56" fmla="*/ 213490 h 610987"/>
                  <a:gd name="csX57" fmla="*/ 93938 w 846853"/>
                  <a:gd name="csY57" fmla="*/ 197799 h 610987"/>
                  <a:gd name="csX58" fmla="*/ 45527 w 846853"/>
                  <a:gd name="csY58" fmla="*/ 189707 h 610987"/>
                  <a:gd name="csX59" fmla="*/ 20688 w 846853"/>
                  <a:gd name="csY59" fmla="*/ 170708 h 610987"/>
                  <a:gd name="csX60" fmla="*/ 51930 w 846853"/>
                  <a:gd name="csY60" fmla="*/ 145798 h 610987"/>
                  <a:gd name="csX61" fmla="*/ 9499 w 846853"/>
                  <a:gd name="csY61" fmla="*/ 145587 h 610987"/>
                  <a:gd name="csX62" fmla="*/ 0 w 846853"/>
                  <a:gd name="csY62" fmla="*/ 89505 h 610987"/>
                  <a:gd name="csX63" fmla="*/ 22939 w 846853"/>
                  <a:gd name="csY63" fmla="*/ 38842 h 610987"/>
                  <a:gd name="csX64" fmla="*/ 53689 w 846853"/>
                  <a:gd name="csY64" fmla="*/ 15410 h 610987"/>
                  <a:gd name="csX65" fmla="*/ 130810 w 846853"/>
                  <a:gd name="csY65" fmla="*/ 0 h 610987"/>
                  <a:gd name="csX66" fmla="*/ 108785 w 846853"/>
                  <a:gd name="csY66" fmla="*/ 37294 h 610987"/>
                  <a:gd name="csX67" fmla="*/ 132358 w 846853"/>
                  <a:gd name="csY67" fmla="*/ 72688 h 610987"/>
                  <a:gd name="csX68" fmla="*/ 159942 w 846853"/>
                  <a:gd name="csY68" fmla="*/ 26809 h 610987"/>
                  <a:gd name="csX69" fmla="*/ 235655 w 846853"/>
                  <a:gd name="csY69" fmla="*/ 3096 h 610987"/>
                  <a:gd name="csX70" fmla="*/ 286882 w 846853"/>
                  <a:gd name="csY70" fmla="*/ 62344 h 610987"/>
                  <a:gd name="csX71" fmla="*/ 282449 w 846853"/>
                  <a:gd name="csY71" fmla="*/ 99146 h 610987"/>
                  <a:gd name="csX72" fmla="*/ 341556 w 846853"/>
                  <a:gd name="csY72" fmla="*/ 82891 h 6109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</a:cxnLst>
                <a:rect l="l" t="t" r="r" b="b"/>
                <a:pathLst>
                  <a:path w="846853" h="610987">
                    <a:moveTo>
                      <a:pt x="341556" y="82891"/>
                    </a:moveTo>
                    <a:lnTo>
                      <a:pt x="369773" y="60515"/>
                    </a:lnTo>
                    <a:lnTo>
                      <a:pt x="436058" y="89013"/>
                    </a:lnTo>
                    <a:lnTo>
                      <a:pt x="477151" y="115541"/>
                    </a:lnTo>
                    <a:lnTo>
                      <a:pt x="481021" y="139676"/>
                    </a:lnTo>
                    <a:lnTo>
                      <a:pt x="536540" y="127222"/>
                    </a:lnTo>
                    <a:lnTo>
                      <a:pt x="567642" y="162123"/>
                    </a:lnTo>
                    <a:lnTo>
                      <a:pt x="639697" y="183514"/>
                    </a:lnTo>
                    <a:lnTo>
                      <a:pt x="665732" y="205187"/>
                    </a:lnTo>
                    <a:lnTo>
                      <a:pt x="694019" y="254865"/>
                    </a:lnTo>
                    <a:lnTo>
                      <a:pt x="639134" y="279212"/>
                    </a:lnTo>
                    <a:lnTo>
                      <a:pt x="709499" y="312988"/>
                    </a:lnTo>
                    <a:lnTo>
                      <a:pt x="756926" y="324246"/>
                    </a:lnTo>
                    <a:lnTo>
                      <a:pt x="799850" y="370829"/>
                    </a:lnTo>
                    <a:lnTo>
                      <a:pt x="846854" y="374136"/>
                    </a:lnTo>
                    <a:lnTo>
                      <a:pt x="837566" y="409178"/>
                    </a:lnTo>
                    <a:lnTo>
                      <a:pt x="785143" y="466104"/>
                    </a:lnTo>
                    <a:lnTo>
                      <a:pt x="748342" y="445276"/>
                    </a:lnTo>
                    <a:lnTo>
                      <a:pt x="701408" y="397849"/>
                    </a:lnTo>
                    <a:lnTo>
                      <a:pt x="662777" y="404041"/>
                    </a:lnTo>
                    <a:lnTo>
                      <a:pt x="658977" y="432328"/>
                    </a:lnTo>
                    <a:lnTo>
                      <a:pt x="690431" y="460756"/>
                    </a:lnTo>
                    <a:lnTo>
                      <a:pt x="730961" y="483062"/>
                    </a:lnTo>
                    <a:lnTo>
                      <a:pt x="743275" y="495798"/>
                    </a:lnTo>
                    <a:lnTo>
                      <a:pt x="762696" y="542873"/>
                    </a:lnTo>
                    <a:lnTo>
                      <a:pt x="752423" y="576579"/>
                    </a:lnTo>
                    <a:lnTo>
                      <a:pt x="714707" y="563913"/>
                    </a:lnTo>
                    <a:lnTo>
                      <a:pt x="639837" y="526197"/>
                    </a:lnTo>
                    <a:lnTo>
                      <a:pt x="682057" y="566798"/>
                    </a:lnTo>
                    <a:lnTo>
                      <a:pt x="713159" y="594874"/>
                    </a:lnTo>
                    <a:lnTo>
                      <a:pt x="718014" y="610987"/>
                    </a:lnTo>
                    <a:lnTo>
                      <a:pt x="637023" y="592552"/>
                    </a:lnTo>
                    <a:lnTo>
                      <a:pt x="572919" y="565531"/>
                    </a:lnTo>
                    <a:lnTo>
                      <a:pt x="536681" y="542662"/>
                    </a:lnTo>
                    <a:lnTo>
                      <a:pt x="547165" y="529293"/>
                    </a:lnTo>
                    <a:lnTo>
                      <a:pt x="502553" y="504876"/>
                    </a:lnTo>
                    <a:lnTo>
                      <a:pt x="459067" y="481584"/>
                    </a:lnTo>
                    <a:lnTo>
                      <a:pt x="459560" y="495517"/>
                    </a:lnTo>
                    <a:lnTo>
                      <a:pt x="373221" y="503117"/>
                    </a:lnTo>
                    <a:lnTo>
                      <a:pt x="347959" y="486651"/>
                    </a:lnTo>
                    <a:lnTo>
                      <a:pt x="367592" y="450975"/>
                    </a:lnTo>
                    <a:lnTo>
                      <a:pt x="423743" y="450131"/>
                    </a:lnTo>
                    <a:lnTo>
                      <a:pt x="485243" y="443868"/>
                    </a:lnTo>
                    <a:lnTo>
                      <a:pt x="475251" y="426347"/>
                    </a:lnTo>
                    <a:lnTo>
                      <a:pt x="485665" y="401719"/>
                    </a:lnTo>
                    <a:lnTo>
                      <a:pt x="524296" y="352885"/>
                    </a:lnTo>
                    <a:lnTo>
                      <a:pt x="516064" y="330368"/>
                    </a:lnTo>
                    <a:lnTo>
                      <a:pt x="504594" y="312847"/>
                    </a:lnTo>
                    <a:lnTo>
                      <a:pt x="458856" y="287797"/>
                    </a:lnTo>
                    <a:lnTo>
                      <a:pt x="398341" y="270064"/>
                    </a:lnTo>
                    <a:lnTo>
                      <a:pt x="417481" y="256836"/>
                    </a:lnTo>
                    <a:lnTo>
                      <a:pt x="385816" y="223975"/>
                    </a:lnTo>
                    <a:lnTo>
                      <a:pt x="359499" y="220949"/>
                    </a:lnTo>
                    <a:lnTo>
                      <a:pt x="335927" y="202795"/>
                    </a:lnTo>
                    <a:lnTo>
                      <a:pt x="319954" y="218557"/>
                    </a:lnTo>
                    <a:lnTo>
                      <a:pt x="265842" y="225382"/>
                    </a:lnTo>
                    <a:lnTo>
                      <a:pt x="157127" y="213490"/>
                    </a:lnTo>
                    <a:lnTo>
                      <a:pt x="93938" y="197799"/>
                    </a:lnTo>
                    <a:lnTo>
                      <a:pt x="45527" y="189707"/>
                    </a:lnTo>
                    <a:lnTo>
                      <a:pt x="20688" y="170708"/>
                    </a:lnTo>
                    <a:lnTo>
                      <a:pt x="51930" y="145798"/>
                    </a:lnTo>
                    <a:lnTo>
                      <a:pt x="9499" y="145587"/>
                    </a:lnTo>
                    <a:lnTo>
                      <a:pt x="0" y="89505"/>
                    </a:lnTo>
                    <a:lnTo>
                      <a:pt x="22939" y="38842"/>
                    </a:lnTo>
                    <a:lnTo>
                      <a:pt x="53689" y="15410"/>
                    </a:lnTo>
                    <a:lnTo>
                      <a:pt x="130810" y="0"/>
                    </a:lnTo>
                    <a:lnTo>
                      <a:pt x="108785" y="37294"/>
                    </a:lnTo>
                    <a:lnTo>
                      <a:pt x="132358" y="72688"/>
                    </a:lnTo>
                    <a:lnTo>
                      <a:pt x="159942" y="26809"/>
                    </a:lnTo>
                    <a:lnTo>
                      <a:pt x="235655" y="3096"/>
                    </a:lnTo>
                    <a:lnTo>
                      <a:pt x="286882" y="62344"/>
                    </a:lnTo>
                    <a:lnTo>
                      <a:pt x="282449" y="99146"/>
                    </a:lnTo>
                    <a:lnTo>
                      <a:pt x="341556" y="8289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314B6678-171E-44F1-FBA6-69BE463AC84B}"/>
                  </a:ext>
                </a:extLst>
              </p:cNvPr>
              <p:cNvSpPr/>
              <p:nvPr/>
            </p:nvSpPr>
            <p:spPr>
              <a:xfrm>
                <a:off x="4123783" y="1742213"/>
                <a:ext cx="165008" cy="120536"/>
              </a:xfrm>
              <a:custGeom>
                <a:avLst/>
                <a:gdLst>
                  <a:gd name="csX0" fmla="*/ 45738 w 165008"/>
                  <a:gd name="csY0" fmla="*/ 0 h 120536"/>
                  <a:gd name="csX1" fmla="*/ 107941 w 165008"/>
                  <a:gd name="csY1" fmla="*/ 2041 h 120536"/>
                  <a:gd name="csX2" fmla="*/ 165008 w 165008"/>
                  <a:gd name="csY2" fmla="*/ 16184 h 120536"/>
                  <a:gd name="csX3" fmla="*/ 120396 w 165008"/>
                  <a:gd name="csY3" fmla="*/ 67481 h 120536"/>
                  <a:gd name="csX4" fmla="*/ 84791 w 165008"/>
                  <a:gd name="csY4" fmla="*/ 78528 h 120536"/>
                  <a:gd name="csX5" fmla="*/ 52704 w 165008"/>
                  <a:gd name="csY5" fmla="*/ 120537 h 120536"/>
                  <a:gd name="csX6" fmla="*/ 18647 w 165008"/>
                  <a:gd name="csY6" fmla="*/ 118426 h 120536"/>
                  <a:gd name="csX7" fmla="*/ 0 w 165008"/>
                  <a:gd name="csY7" fmla="*/ 68959 h 120536"/>
                  <a:gd name="csX8" fmla="*/ 493 w 165008"/>
                  <a:gd name="csY8" fmla="*/ 40460 h 120536"/>
                  <a:gd name="csX9" fmla="*/ 16114 w 165008"/>
                  <a:gd name="csY9" fmla="*/ 15903 h 120536"/>
                  <a:gd name="csX10" fmla="*/ 45738 w 165008"/>
                  <a:gd name="csY10" fmla="*/ 0 h 1205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5008" h="120536">
                    <a:moveTo>
                      <a:pt x="45738" y="0"/>
                    </a:moveTo>
                    <a:lnTo>
                      <a:pt x="107941" y="2041"/>
                    </a:lnTo>
                    <a:lnTo>
                      <a:pt x="165008" y="16184"/>
                    </a:lnTo>
                    <a:lnTo>
                      <a:pt x="120396" y="67481"/>
                    </a:lnTo>
                    <a:lnTo>
                      <a:pt x="84791" y="78528"/>
                    </a:lnTo>
                    <a:lnTo>
                      <a:pt x="52704" y="120537"/>
                    </a:lnTo>
                    <a:lnTo>
                      <a:pt x="18647" y="118426"/>
                    </a:lnTo>
                    <a:lnTo>
                      <a:pt x="0" y="68959"/>
                    </a:lnTo>
                    <a:lnTo>
                      <a:pt x="493" y="40460"/>
                    </a:lnTo>
                    <a:lnTo>
                      <a:pt x="16114" y="15903"/>
                    </a:lnTo>
                    <a:lnTo>
                      <a:pt x="457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FA2110C5-C93D-FA96-817D-B4058A51DE4E}"/>
                  </a:ext>
                </a:extLst>
              </p:cNvPr>
              <p:cNvSpPr/>
              <p:nvPr/>
            </p:nvSpPr>
            <p:spPr>
              <a:xfrm>
                <a:off x="3322737" y="1527738"/>
                <a:ext cx="198783" cy="108996"/>
              </a:xfrm>
              <a:custGeom>
                <a:avLst/>
                <a:gdLst>
                  <a:gd name="csX0" fmla="*/ 0 w 198783"/>
                  <a:gd name="csY0" fmla="*/ 95698 h 108996"/>
                  <a:gd name="csX1" fmla="*/ 0 w 198783"/>
                  <a:gd name="csY1" fmla="*/ 95698 h 108996"/>
                  <a:gd name="csX2" fmla="*/ 50734 w 198783"/>
                  <a:gd name="csY2" fmla="*/ 49327 h 108996"/>
                  <a:gd name="csX3" fmla="*/ 112022 w 198783"/>
                  <a:gd name="csY3" fmla="*/ 8444 h 108996"/>
                  <a:gd name="csX4" fmla="*/ 157831 w 198783"/>
                  <a:gd name="csY4" fmla="*/ 9359 h 108996"/>
                  <a:gd name="csX5" fmla="*/ 198784 w 198783"/>
                  <a:gd name="csY5" fmla="*/ 0 h 108996"/>
                  <a:gd name="csX6" fmla="*/ 194702 w 198783"/>
                  <a:gd name="csY6" fmla="*/ 48553 h 108996"/>
                  <a:gd name="csX7" fmla="*/ 171693 w 198783"/>
                  <a:gd name="csY7" fmla="*/ 70225 h 108996"/>
                  <a:gd name="csX8" fmla="*/ 143828 w 198783"/>
                  <a:gd name="csY8" fmla="*/ 73251 h 108996"/>
                  <a:gd name="csX9" fmla="*/ 88309 w 198783"/>
                  <a:gd name="csY9" fmla="*/ 99568 h 108996"/>
                  <a:gd name="csX10" fmla="*/ 40460 w 198783"/>
                  <a:gd name="csY10" fmla="*/ 108997 h 108996"/>
                  <a:gd name="csX11" fmla="*/ 0 w 198783"/>
                  <a:gd name="csY11" fmla="*/ 95698 h 1089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98783" h="108996">
                    <a:moveTo>
                      <a:pt x="0" y="95698"/>
                    </a:moveTo>
                    <a:lnTo>
                      <a:pt x="0" y="95698"/>
                    </a:lnTo>
                    <a:lnTo>
                      <a:pt x="50734" y="49327"/>
                    </a:lnTo>
                    <a:lnTo>
                      <a:pt x="112022" y="8444"/>
                    </a:lnTo>
                    <a:lnTo>
                      <a:pt x="157831" y="9359"/>
                    </a:lnTo>
                    <a:lnTo>
                      <a:pt x="198784" y="0"/>
                    </a:lnTo>
                    <a:lnTo>
                      <a:pt x="194702" y="48553"/>
                    </a:lnTo>
                    <a:lnTo>
                      <a:pt x="171693" y="70225"/>
                    </a:lnTo>
                    <a:lnTo>
                      <a:pt x="143828" y="73251"/>
                    </a:lnTo>
                    <a:lnTo>
                      <a:pt x="88309" y="99568"/>
                    </a:lnTo>
                    <a:lnTo>
                      <a:pt x="40460" y="108997"/>
                    </a:lnTo>
                    <a:lnTo>
                      <a:pt x="0" y="9569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43BE8C4F-1CCF-2851-944C-C03EC17CB452}"/>
                  </a:ext>
                </a:extLst>
              </p:cNvPr>
              <p:cNvSpPr/>
              <p:nvPr/>
            </p:nvSpPr>
            <p:spPr>
              <a:xfrm>
                <a:off x="3012564" y="2709393"/>
                <a:ext cx="61570" cy="80639"/>
              </a:xfrm>
              <a:custGeom>
                <a:avLst/>
                <a:gdLst>
                  <a:gd name="csX0" fmla="*/ 15832 w 61570"/>
                  <a:gd name="csY0" fmla="*/ 5348 h 80639"/>
                  <a:gd name="csX1" fmla="*/ 44542 w 61570"/>
                  <a:gd name="csY1" fmla="*/ 2041 h 80639"/>
                  <a:gd name="csX2" fmla="*/ 35605 w 61570"/>
                  <a:gd name="csY2" fmla="*/ 48341 h 80639"/>
                  <a:gd name="csX3" fmla="*/ 61570 w 61570"/>
                  <a:gd name="csY3" fmla="*/ 80639 h 80639"/>
                  <a:gd name="csX4" fmla="*/ 49678 w 61570"/>
                  <a:gd name="csY4" fmla="*/ 80569 h 80639"/>
                  <a:gd name="csX5" fmla="*/ 31665 w 61570"/>
                  <a:gd name="csY5" fmla="*/ 62203 h 80639"/>
                  <a:gd name="csX6" fmla="*/ 20617 w 61570"/>
                  <a:gd name="csY6" fmla="*/ 43627 h 80639"/>
                  <a:gd name="csX7" fmla="*/ 5559 w 61570"/>
                  <a:gd name="csY7" fmla="*/ 31031 h 80639"/>
                  <a:gd name="csX8" fmla="*/ 0 w 61570"/>
                  <a:gd name="csY8" fmla="*/ 13088 h 80639"/>
                  <a:gd name="csX9" fmla="*/ 1830 w 61570"/>
                  <a:gd name="csY9" fmla="*/ 0 h 80639"/>
                  <a:gd name="csX10" fmla="*/ 15832 w 61570"/>
                  <a:gd name="csY10" fmla="*/ 5348 h 806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1570" h="80639">
                    <a:moveTo>
                      <a:pt x="15832" y="5348"/>
                    </a:moveTo>
                    <a:lnTo>
                      <a:pt x="44542" y="2041"/>
                    </a:lnTo>
                    <a:lnTo>
                      <a:pt x="35605" y="48341"/>
                    </a:lnTo>
                    <a:lnTo>
                      <a:pt x="61570" y="80639"/>
                    </a:lnTo>
                    <a:lnTo>
                      <a:pt x="49678" y="80569"/>
                    </a:lnTo>
                    <a:lnTo>
                      <a:pt x="31665" y="62203"/>
                    </a:lnTo>
                    <a:lnTo>
                      <a:pt x="20617" y="43627"/>
                    </a:lnTo>
                    <a:lnTo>
                      <a:pt x="5559" y="31031"/>
                    </a:lnTo>
                    <a:lnTo>
                      <a:pt x="0" y="13088"/>
                    </a:lnTo>
                    <a:lnTo>
                      <a:pt x="1830" y="0"/>
                    </a:lnTo>
                    <a:lnTo>
                      <a:pt x="15832" y="534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A807A95-EAA8-8527-53D8-F7DE67D72821}"/>
                  </a:ext>
                </a:extLst>
              </p:cNvPr>
              <p:cNvSpPr/>
              <p:nvPr/>
            </p:nvSpPr>
            <p:spPr>
              <a:xfrm>
                <a:off x="3841334" y="1419585"/>
                <a:ext cx="173874" cy="91334"/>
              </a:xfrm>
              <a:custGeom>
                <a:avLst/>
                <a:gdLst>
                  <a:gd name="csX0" fmla="*/ 0 w 173874"/>
                  <a:gd name="csY0" fmla="*/ 0 h 91334"/>
                  <a:gd name="csX1" fmla="*/ 58615 w 173874"/>
                  <a:gd name="csY1" fmla="*/ 9077 h 91334"/>
                  <a:gd name="csX2" fmla="*/ 139395 w 173874"/>
                  <a:gd name="csY2" fmla="*/ 33213 h 91334"/>
                  <a:gd name="csX3" fmla="*/ 162194 w 173874"/>
                  <a:gd name="csY3" fmla="*/ 64385 h 91334"/>
                  <a:gd name="csX4" fmla="*/ 173874 w 173874"/>
                  <a:gd name="csY4" fmla="*/ 91335 h 91334"/>
                  <a:gd name="csX5" fmla="*/ 125040 w 173874"/>
                  <a:gd name="csY5" fmla="*/ 84158 h 91334"/>
                  <a:gd name="csX6" fmla="*/ 75925 w 173874"/>
                  <a:gd name="csY6" fmla="*/ 63189 h 91334"/>
                  <a:gd name="csX7" fmla="*/ 9429 w 173874"/>
                  <a:gd name="csY7" fmla="*/ 60726 h 91334"/>
                  <a:gd name="csX8" fmla="*/ 38279 w 173874"/>
                  <a:gd name="csY8" fmla="*/ 41305 h 91334"/>
                  <a:gd name="csX9" fmla="*/ 2182 w 173874"/>
                  <a:gd name="csY9" fmla="*/ 25472 h 91334"/>
                  <a:gd name="csX10" fmla="*/ 0 w 173874"/>
                  <a:gd name="csY10" fmla="*/ 0 h 913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3874" h="91334">
                    <a:moveTo>
                      <a:pt x="0" y="0"/>
                    </a:moveTo>
                    <a:lnTo>
                      <a:pt x="58615" y="9077"/>
                    </a:lnTo>
                    <a:lnTo>
                      <a:pt x="139395" y="33213"/>
                    </a:lnTo>
                    <a:lnTo>
                      <a:pt x="162194" y="64385"/>
                    </a:lnTo>
                    <a:lnTo>
                      <a:pt x="173874" y="91335"/>
                    </a:lnTo>
                    <a:lnTo>
                      <a:pt x="125040" y="84158"/>
                    </a:lnTo>
                    <a:lnTo>
                      <a:pt x="75925" y="63189"/>
                    </a:lnTo>
                    <a:lnTo>
                      <a:pt x="9429" y="60726"/>
                    </a:lnTo>
                    <a:lnTo>
                      <a:pt x="38279" y="41305"/>
                    </a:lnTo>
                    <a:lnTo>
                      <a:pt x="2182" y="254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4AC6F07-474B-34AB-B340-32EBF263EDBC}"/>
                  </a:ext>
                </a:extLst>
              </p:cNvPr>
              <p:cNvSpPr/>
              <p:nvPr/>
            </p:nvSpPr>
            <p:spPr>
              <a:xfrm>
                <a:off x="3155829" y="2845973"/>
                <a:ext cx="147346" cy="93164"/>
              </a:xfrm>
              <a:custGeom>
                <a:avLst/>
                <a:gdLst>
                  <a:gd name="csX0" fmla="*/ 147346 w 147346"/>
                  <a:gd name="csY0" fmla="*/ 87817 h 93164"/>
                  <a:gd name="csX1" fmla="*/ 132358 w 147346"/>
                  <a:gd name="csY1" fmla="*/ 93164 h 93164"/>
                  <a:gd name="csX2" fmla="*/ 83313 w 147346"/>
                  <a:gd name="csY2" fmla="*/ 75714 h 93164"/>
                  <a:gd name="csX3" fmla="*/ 74306 w 147346"/>
                  <a:gd name="csY3" fmla="*/ 62063 h 93164"/>
                  <a:gd name="csX4" fmla="*/ 47638 w 147346"/>
                  <a:gd name="csY4" fmla="*/ 48482 h 93164"/>
                  <a:gd name="csX5" fmla="*/ 42220 w 147346"/>
                  <a:gd name="csY5" fmla="*/ 37435 h 93164"/>
                  <a:gd name="csX6" fmla="*/ 11470 w 147346"/>
                  <a:gd name="csY6" fmla="*/ 30398 h 93164"/>
                  <a:gd name="csX7" fmla="*/ 0 w 147346"/>
                  <a:gd name="csY7" fmla="*/ 9147 h 93164"/>
                  <a:gd name="csX8" fmla="*/ 2533 w 147346"/>
                  <a:gd name="csY8" fmla="*/ 0 h 93164"/>
                  <a:gd name="csX9" fmla="*/ 33916 w 147346"/>
                  <a:gd name="csY9" fmla="*/ 8585 h 93164"/>
                  <a:gd name="csX10" fmla="*/ 52211 w 147346"/>
                  <a:gd name="csY10" fmla="*/ 14566 h 93164"/>
                  <a:gd name="csX11" fmla="*/ 80288 w 147346"/>
                  <a:gd name="csY11" fmla="*/ 18717 h 93164"/>
                  <a:gd name="csX12" fmla="*/ 90490 w 147346"/>
                  <a:gd name="csY12" fmla="*/ 32157 h 93164"/>
                  <a:gd name="csX13" fmla="*/ 105197 w 147346"/>
                  <a:gd name="csY13" fmla="*/ 50593 h 93164"/>
                  <a:gd name="csX14" fmla="*/ 135032 w 147346"/>
                  <a:gd name="csY14" fmla="*/ 66566 h 93164"/>
                  <a:gd name="csX15" fmla="*/ 147346 w 147346"/>
                  <a:gd name="csY15" fmla="*/ 87817 h 93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47346" h="93164">
                    <a:moveTo>
                      <a:pt x="147346" y="87817"/>
                    </a:moveTo>
                    <a:lnTo>
                      <a:pt x="132358" y="93164"/>
                    </a:lnTo>
                    <a:lnTo>
                      <a:pt x="83313" y="75714"/>
                    </a:lnTo>
                    <a:lnTo>
                      <a:pt x="74306" y="62063"/>
                    </a:lnTo>
                    <a:lnTo>
                      <a:pt x="47638" y="48482"/>
                    </a:lnTo>
                    <a:lnTo>
                      <a:pt x="42220" y="37435"/>
                    </a:lnTo>
                    <a:lnTo>
                      <a:pt x="11470" y="30398"/>
                    </a:lnTo>
                    <a:lnTo>
                      <a:pt x="0" y="9147"/>
                    </a:lnTo>
                    <a:lnTo>
                      <a:pt x="2533" y="0"/>
                    </a:lnTo>
                    <a:lnTo>
                      <a:pt x="33916" y="8585"/>
                    </a:lnTo>
                    <a:lnTo>
                      <a:pt x="52211" y="14566"/>
                    </a:lnTo>
                    <a:lnTo>
                      <a:pt x="80288" y="18717"/>
                    </a:lnTo>
                    <a:lnTo>
                      <a:pt x="90490" y="32157"/>
                    </a:lnTo>
                    <a:lnTo>
                      <a:pt x="105197" y="50593"/>
                    </a:lnTo>
                    <a:lnTo>
                      <a:pt x="135032" y="66566"/>
                    </a:lnTo>
                    <a:lnTo>
                      <a:pt x="147346" y="8781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DB9EB543-8DC4-67C0-F8E1-D41A16639B7A}"/>
                  </a:ext>
                </a:extLst>
              </p:cNvPr>
              <p:cNvSpPr/>
              <p:nvPr/>
            </p:nvSpPr>
            <p:spPr>
              <a:xfrm>
                <a:off x="3230910" y="1723777"/>
                <a:ext cx="311158" cy="200824"/>
              </a:xfrm>
              <a:custGeom>
                <a:avLst/>
                <a:gdLst>
                  <a:gd name="csX0" fmla="*/ 131162 w 311158"/>
                  <a:gd name="csY0" fmla="*/ 0 h 200824"/>
                  <a:gd name="csX1" fmla="*/ 173804 w 311158"/>
                  <a:gd name="csY1" fmla="*/ 12173 h 200824"/>
                  <a:gd name="csX2" fmla="*/ 250081 w 311158"/>
                  <a:gd name="csY2" fmla="*/ 15481 h 200824"/>
                  <a:gd name="csX3" fmla="*/ 279142 w 311158"/>
                  <a:gd name="csY3" fmla="*/ 32368 h 200824"/>
                  <a:gd name="csX4" fmla="*/ 311158 w 311158"/>
                  <a:gd name="csY4" fmla="*/ 56715 h 200824"/>
                  <a:gd name="csX5" fmla="*/ 273653 w 311158"/>
                  <a:gd name="csY5" fmla="*/ 71210 h 200824"/>
                  <a:gd name="csX6" fmla="*/ 200402 w 311158"/>
                  <a:gd name="csY6" fmla="*/ 111178 h 200824"/>
                  <a:gd name="csX7" fmla="*/ 163390 w 311158"/>
                  <a:gd name="csY7" fmla="*/ 150372 h 200824"/>
                  <a:gd name="csX8" fmla="*/ 163390 w 311158"/>
                  <a:gd name="csY8" fmla="*/ 174437 h 200824"/>
                  <a:gd name="csX9" fmla="*/ 84791 w 311158"/>
                  <a:gd name="csY9" fmla="*/ 200824 h 200824"/>
                  <a:gd name="csX10" fmla="*/ 69029 w 311158"/>
                  <a:gd name="csY10" fmla="*/ 176830 h 200824"/>
                  <a:gd name="csX11" fmla="*/ 0 w 311158"/>
                  <a:gd name="csY11" fmla="*/ 147628 h 200824"/>
                  <a:gd name="csX12" fmla="*/ 12877 w 311158"/>
                  <a:gd name="csY12" fmla="*/ 123985 h 200824"/>
                  <a:gd name="csX13" fmla="*/ 33565 w 311158"/>
                  <a:gd name="csY13" fmla="*/ 82680 h 200824"/>
                  <a:gd name="csX14" fmla="*/ 59459 w 311158"/>
                  <a:gd name="csY14" fmla="*/ 44893 h 200824"/>
                  <a:gd name="csX15" fmla="*/ 30257 w 311158"/>
                  <a:gd name="csY15" fmla="*/ 9148 h 200824"/>
                  <a:gd name="csX16" fmla="*/ 131162 w 311158"/>
                  <a:gd name="csY16" fmla="*/ 0 h 2008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11158" h="200824">
                    <a:moveTo>
                      <a:pt x="131162" y="0"/>
                    </a:moveTo>
                    <a:lnTo>
                      <a:pt x="173804" y="12173"/>
                    </a:lnTo>
                    <a:lnTo>
                      <a:pt x="250081" y="15481"/>
                    </a:lnTo>
                    <a:lnTo>
                      <a:pt x="279142" y="32368"/>
                    </a:lnTo>
                    <a:lnTo>
                      <a:pt x="311158" y="56715"/>
                    </a:lnTo>
                    <a:lnTo>
                      <a:pt x="273653" y="71210"/>
                    </a:lnTo>
                    <a:lnTo>
                      <a:pt x="200402" y="111178"/>
                    </a:lnTo>
                    <a:lnTo>
                      <a:pt x="163390" y="150372"/>
                    </a:lnTo>
                    <a:lnTo>
                      <a:pt x="163390" y="174437"/>
                    </a:lnTo>
                    <a:lnTo>
                      <a:pt x="84791" y="200824"/>
                    </a:lnTo>
                    <a:lnTo>
                      <a:pt x="69029" y="176830"/>
                    </a:lnTo>
                    <a:lnTo>
                      <a:pt x="0" y="147628"/>
                    </a:lnTo>
                    <a:lnTo>
                      <a:pt x="12877" y="123985"/>
                    </a:lnTo>
                    <a:lnTo>
                      <a:pt x="33565" y="82680"/>
                    </a:lnTo>
                    <a:lnTo>
                      <a:pt x="59459" y="44893"/>
                    </a:lnTo>
                    <a:lnTo>
                      <a:pt x="30257" y="9148"/>
                    </a:lnTo>
                    <a:lnTo>
                      <a:pt x="13116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D63F88F8-3588-80A3-ED0D-47D3946C51F8}"/>
                  </a:ext>
                </a:extLst>
              </p:cNvPr>
              <p:cNvSpPr/>
              <p:nvPr/>
            </p:nvSpPr>
            <p:spPr>
              <a:xfrm>
                <a:off x="3476416" y="1581497"/>
                <a:ext cx="358514" cy="145516"/>
              </a:xfrm>
              <a:custGeom>
                <a:avLst/>
                <a:gdLst>
                  <a:gd name="csX0" fmla="*/ 295396 w 358514"/>
                  <a:gd name="csY0" fmla="*/ 58544 h 145516"/>
                  <a:gd name="csX1" fmla="*/ 321995 w 358514"/>
                  <a:gd name="csY1" fmla="*/ 48341 h 145516"/>
                  <a:gd name="csX2" fmla="*/ 353307 w 358514"/>
                  <a:gd name="csY2" fmla="*/ 50945 h 145516"/>
                  <a:gd name="csX3" fmla="*/ 358515 w 358514"/>
                  <a:gd name="csY3" fmla="*/ 80780 h 145516"/>
                  <a:gd name="csX4" fmla="*/ 340360 w 358514"/>
                  <a:gd name="csY4" fmla="*/ 109278 h 145516"/>
                  <a:gd name="csX5" fmla="*/ 239244 w 358514"/>
                  <a:gd name="csY5" fmla="*/ 118496 h 145516"/>
                  <a:gd name="csX6" fmla="*/ 163882 w 358514"/>
                  <a:gd name="csY6" fmla="*/ 144180 h 145516"/>
                  <a:gd name="csX7" fmla="*/ 118426 w 358514"/>
                  <a:gd name="csY7" fmla="*/ 145517 h 145516"/>
                  <a:gd name="csX8" fmla="*/ 114626 w 358514"/>
                  <a:gd name="csY8" fmla="*/ 126237 h 145516"/>
                  <a:gd name="csX9" fmla="*/ 176689 w 358514"/>
                  <a:gd name="csY9" fmla="*/ 99849 h 145516"/>
                  <a:gd name="csX10" fmla="*/ 41727 w 358514"/>
                  <a:gd name="csY10" fmla="*/ 106956 h 145516"/>
                  <a:gd name="csX11" fmla="*/ 0 w 358514"/>
                  <a:gd name="csY11" fmla="*/ 96261 h 145516"/>
                  <a:gd name="csX12" fmla="*/ 40742 w 358514"/>
                  <a:gd name="csY12" fmla="*/ 36872 h 145516"/>
                  <a:gd name="csX13" fmla="*/ 68818 w 358514"/>
                  <a:gd name="csY13" fmla="*/ 19632 h 145516"/>
                  <a:gd name="csX14" fmla="*/ 152905 w 358514"/>
                  <a:gd name="csY14" fmla="*/ 40460 h 145516"/>
                  <a:gd name="csX15" fmla="*/ 205961 w 358514"/>
                  <a:gd name="csY15" fmla="*/ 76558 h 145516"/>
                  <a:gd name="csX16" fmla="*/ 258102 w 358514"/>
                  <a:gd name="csY16" fmla="*/ 81132 h 145516"/>
                  <a:gd name="csX17" fmla="*/ 215390 w 358514"/>
                  <a:gd name="csY17" fmla="*/ 22658 h 145516"/>
                  <a:gd name="csX18" fmla="*/ 242762 w 358514"/>
                  <a:gd name="csY18" fmla="*/ 0 h 145516"/>
                  <a:gd name="csX19" fmla="*/ 273583 w 358514"/>
                  <a:gd name="csY19" fmla="*/ 7248 h 145516"/>
                  <a:gd name="csX20" fmla="*/ 283716 w 358514"/>
                  <a:gd name="csY20" fmla="*/ 36731 h 145516"/>
                  <a:gd name="csX21" fmla="*/ 295396 w 358514"/>
                  <a:gd name="csY21" fmla="*/ 58544 h 145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358514" h="145516">
                    <a:moveTo>
                      <a:pt x="295396" y="58544"/>
                    </a:moveTo>
                    <a:lnTo>
                      <a:pt x="321995" y="48341"/>
                    </a:lnTo>
                    <a:lnTo>
                      <a:pt x="353307" y="50945"/>
                    </a:lnTo>
                    <a:lnTo>
                      <a:pt x="358515" y="80780"/>
                    </a:lnTo>
                    <a:lnTo>
                      <a:pt x="340360" y="109278"/>
                    </a:lnTo>
                    <a:lnTo>
                      <a:pt x="239244" y="118496"/>
                    </a:lnTo>
                    <a:lnTo>
                      <a:pt x="163882" y="144180"/>
                    </a:lnTo>
                    <a:lnTo>
                      <a:pt x="118426" y="145517"/>
                    </a:lnTo>
                    <a:lnTo>
                      <a:pt x="114626" y="126237"/>
                    </a:lnTo>
                    <a:lnTo>
                      <a:pt x="176689" y="99849"/>
                    </a:lnTo>
                    <a:lnTo>
                      <a:pt x="41727" y="106956"/>
                    </a:lnTo>
                    <a:lnTo>
                      <a:pt x="0" y="96261"/>
                    </a:lnTo>
                    <a:lnTo>
                      <a:pt x="40742" y="36872"/>
                    </a:lnTo>
                    <a:lnTo>
                      <a:pt x="68818" y="19632"/>
                    </a:lnTo>
                    <a:lnTo>
                      <a:pt x="152905" y="40460"/>
                    </a:lnTo>
                    <a:lnTo>
                      <a:pt x="205961" y="76558"/>
                    </a:lnTo>
                    <a:lnTo>
                      <a:pt x="258102" y="81132"/>
                    </a:lnTo>
                    <a:lnTo>
                      <a:pt x="215390" y="22658"/>
                    </a:lnTo>
                    <a:lnTo>
                      <a:pt x="242762" y="0"/>
                    </a:lnTo>
                    <a:lnTo>
                      <a:pt x="273583" y="7248"/>
                    </a:lnTo>
                    <a:lnTo>
                      <a:pt x="283716" y="36731"/>
                    </a:lnTo>
                    <a:lnTo>
                      <a:pt x="295396" y="5854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06716958-0997-A1E8-9116-ADB4457D4282}"/>
                  </a:ext>
                </a:extLst>
              </p:cNvPr>
              <p:cNvSpPr/>
              <p:nvPr/>
            </p:nvSpPr>
            <p:spPr>
              <a:xfrm>
                <a:off x="3425894" y="1789781"/>
                <a:ext cx="550191" cy="260494"/>
              </a:xfrm>
              <a:custGeom>
                <a:avLst/>
                <a:gdLst>
                  <a:gd name="csX0" fmla="*/ 384620 w 550191"/>
                  <a:gd name="csY0" fmla="*/ 13651 h 260494"/>
                  <a:gd name="csX1" fmla="*/ 418114 w 550191"/>
                  <a:gd name="csY1" fmla="*/ 36590 h 260494"/>
                  <a:gd name="csX2" fmla="*/ 436832 w 550191"/>
                  <a:gd name="csY2" fmla="*/ 91054 h 260494"/>
                  <a:gd name="csX3" fmla="*/ 446120 w 550191"/>
                  <a:gd name="csY3" fmla="*/ 129825 h 260494"/>
                  <a:gd name="csX4" fmla="*/ 496291 w 550191"/>
                  <a:gd name="csY4" fmla="*/ 156705 h 260494"/>
                  <a:gd name="csX5" fmla="*/ 550191 w 550191"/>
                  <a:gd name="csY5" fmla="*/ 182107 h 260494"/>
                  <a:gd name="csX6" fmla="*/ 546954 w 550191"/>
                  <a:gd name="csY6" fmla="*/ 205539 h 260494"/>
                  <a:gd name="csX7" fmla="*/ 497909 w 550191"/>
                  <a:gd name="csY7" fmla="*/ 209761 h 260494"/>
                  <a:gd name="csX8" fmla="*/ 516908 w 550191"/>
                  <a:gd name="csY8" fmla="*/ 230026 h 260494"/>
                  <a:gd name="csX9" fmla="*/ 506846 w 550191"/>
                  <a:gd name="csY9" fmla="*/ 249236 h 260494"/>
                  <a:gd name="csX10" fmla="*/ 452805 w 550191"/>
                  <a:gd name="csY10" fmla="*/ 241003 h 260494"/>
                  <a:gd name="csX11" fmla="*/ 401438 w 550191"/>
                  <a:gd name="csY11" fmla="*/ 226860 h 260494"/>
                  <a:gd name="csX12" fmla="*/ 366747 w 550191"/>
                  <a:gd name="csY12" fmla="*/ 230026 h 260494"/>
                  <a:gd name="csX13" fmla="*/ 310666 w 550191"/>
                  <a:gd name="csY13" fmla="*/ 247759 h 260494"/>
                  <a:gd name="csX14" fmla="*/ 234952 w 550191"/>
                  <a:gd name="csY14" fmla="*/ 255569 h 260494"/>
                  <a:gd name="csX15" fmla="*/ 181826 w 550191"/>
                  <a:gd name="csY15" fmla="*/ 260495 h 260494"/>
                  <a:gd name="csX16" fmla="*/ 165641 w 550191"/>
                  <a:gd name="csY16" fmla="*/ 235937 h 260494"/>
                  <a:gd name="csX17" fmla="*/ 124900 w 550191"/>
                  <a:gd name="csY17" fmla="*/ 221582 h 260494"/>
                  <a:gd name="csX18" fmla="*/ 98371 w 550191"/>
                  <a:gd name="csY18" fmla="*/ 227493 h 260494"/>
                  <a:gd name="csX19" fmla="*/ 61570 w 550191"/>
                  <a:gd name="csY19" fmla="*/ 185555 h 260494"/>
                  <a:gd name="csX20" fmla="*/ 81413 w 550191"/>
                  <a:gd name="csY20" fmla="*/ 179855 h 260494"/>
                  <a:gd name="csX21" fmla="*/ 127573 w 550191"/>
                  <a:gd name="csY21" fmla="*/ 170708 h 260494"/>
                  <a:gd name="csX22" fmla="*/ 169652 w 550191"/>
                  <a:gd name="csY22" fmla="*/ 173171 h 260494"/>
                  <a:gd name="csX23" fmla="*/ 208635 w 550191"/>
                  <a:gd name="csY23" fmla="*/ 163812 h 260494"/>
                  <a:gd name="csX24" fmla="*/ 150865 w 550191"/>
                  <a:gd name="csY24" fmla="*/ 151216 h 260494"/>
                  <a:gd name="csX25" fmla="*/ 87043 w 550191"/>
                  <a:gd name="csY25" fmla="*/ 155509 h 260494"/>
                  <a:gd name="csX26" fmla="*/ 44682 w 550191"/>
                  <a:gd name="csY26" fmla="*/ 154383 h 260494"/>
                  <a:gd name="csX27" fmla="*/ 28920 w 550191"/>
                  <a:gd name="csY27" fmla="*/ 134399 h 260494"/>
                  <a:gd name="csX28" fmla="*/ 98231 w 550191"/>
                  <a:gd name="csY28" fmla="*/ 112515 h 260494"/>
                  <a:gd name="csX29" fmla="*/ 52141 w 550191"/>
                  <a:gd name="csY29" fmla="*/ 113289 h 260494"/>
                  <a:gd name="csX30" fmla="*/ 0 w 550191"/>
                  <a:gd name="csY30" fmla="*/ 98794 h 260494"/>
                  <a:gd name="csX31" fmla="*/ 25050 w 550191"/>
                  <a:gd name="csY31" fmla="*/ 57137 h 260494"/>
                  <a:gd name="csX32" fmla="*/ 45879 w 550191"/>
                  <a:gd name="csY32" fmla="*/ 34690 h 260494"/>
                  <a:gd name="csX33" fmla="*/ 125814 w 550191"/>
                  <a:gd name="csY33" fmla="*/ 0 h 260494"/>
                  <a:gd name="csX34" fmla="*/ 156353 w 550191"/>
                  <a:gd name="csY34" fmla="*/ 11048 h 260494"/>
                  <a:gd name="csX35" fmla="*/ 141436 w 550191"/>
                  <a:gd name="csY35" fmla="*/ 37646 h 260494"/>
                  <a:gd name="csX36" fmla="*/ 207861 w 550191"/>
                  <a:gd name="csY36" fmla="*/ 20477 h 260494"/>
                  <a:gd name="csX37" fmla="*/ 249447 w 550191"/>
                  <a:gd name="csY37" fmla="*/ 49116 h 260494"/>
                  <a:gd name="csX38" fmla="*/ 283152 w 550191"/>
                  <a:gd name="csY38" fmla="*/ 20195 h 260494"/>
                  <a:gd name="csX39" fmla="*/ 310454 w 550191"/>
                  <a:gd name="csY39" fmla="*/ 38772 h 260494"/>
                  <a:gd name="csX40" fmla="*/ 334871 w 550191"/>
                  <a:gd name="csY40" fmla="*/ 93727 h 260494"/>
                  <a:gd name="csX41" fmla="*/ 349930 w 550191"/>
                  <a:gd name="csY41" fmla="*/ 70647 h 260494"/>
                  <a:gd name="csX42" fmla="*/ 328679 w 550191"/>
                  <a:gd name="csY42" fmla="*/ 12877 h 260494"/>
                  <a:gd name="csX43" fmla="*/ 354996 w 550191"/>
                  <a:gd name="csY43" fmla="*/ 4503 h 260494"/>
                  <a:gd name="csX44" fmla="*/ 384620 w 550191"/>
                  <a:gd name="csY44" fmla="*/ 13651 h 260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550191" h="260494">
                    <a:moveTo>
                      <a:pt x="384620" y="13651"/>
                    </a:moveTo>
                    <a:lnTo>
                      <a:pt x="418114" y="36590"/>
                    </a:lnTo>
                    <a:lnTo>
                      <a:pt x="436832" y="91054"/>
                    </a:lnTo>
                    <a:lnTo>
                      <a:pt x="446120" y="129825"/>
                    </a:lnTo>
                    <a:lnTo>
                      <a:pt x="496291" y="156705"/>
                    </a:lnTo>
                    <a:lnTo>
                      <a:pt x="550191" y="182107"/>
                    </a:lnTo>
                    <a:lnTo>
                      <a:pt x="546954" y="205539"/>
                    </a:lnTo>
                    <a:lnTo>
                      <a:pt x="497909" y="209761"/>
                    </a:lnTo>
                    <a:lnTo>
                      <a:pt x="516908" y="230026"/>
                    </a:lnTo>
                    <a:lnTo>
                      <a:pt x="506846" y="249236"/>
                    </a:lnTo>
                    <a:lnTo>
                      <a:pt x="452805" y="241003"/>
                    </a:lnTo>
                    <a:lnTo>
                      <a:pt x="401438" y="226860"/>
                    </a:lnTo>
                    <a:lnTo>
                      <a:pt x="366747" y="230026"/>
                    </a:lnTo>
                    <a:lnTo>
                      <a:pt x="310666" y="247759"/>
                    </a:lnTo>
                    <a:lnTo>
                      <a:pt x="234952" y="255569"/>
                    </a:lnTo>
                    <a:lnTo>
                      <a:pt x="181826" y="260495"/>
                    </a:lnTo>
                    <a:lnTo>
                      <a:pt x="165641" y="235937"/>
                    </a:lnTo>
                    <a:lnTo>
                      <a:pt x="124900" y="221582"/>
                    </a:lnTo>
                    <a:lnTo>
                      <a:pt x="98371" y="227493"/>
                    </a:lnTo>
                    <a:lnTo>
                      <a:pt x="61570" y="185555"/>
                    </a:lnTo>
                    <a:lnTo>
                      <a:pt x="81413" y="179855"/>
                    </a:lnTo>
                    <a:lnTo>
                      <a:pt x="127573" y="170708"/>
                    </a:lnTo>
                    <a:lnTo>
                      <a:pt x="169652" y="173171"/>
                    </a:lnTo>
                    <a:lnTo>
                      <a:pt x="208635" y="163812"/>
                    </a:lnTo>
                    <a:lnTo>
                      <a:pt x="150865" y="151216"/>
                    </a:lnTo>
                    <a:lnTo>
                      <a:pt x="87043" y="155509"/>
                    </a:lnTo>
                    <a:lnTo>
                      <a:pt x="44682" y="154383"/>
                    </a:lnTo>
                    <a:lnTo>
                      <a:pt x="28920" y="134399"/>
                    </a:lnTo>
                    <a:lnTo>
                      <a:pt x="98231" y="112515"/>
                    </a:lnTo>
                    <a:lnTo>
                      <a:pt x="52141" y="113289"/>
                    </a:lnTo>
                    <a:lnTo>
                      <a:pt x="0" y="98794"/>
                    </a:lnTo>
                    <a:lnTo>
                      <a:pt x="25050" y="57137"/>
                    </a:lnTo>
                    <a:lnTo>
                      <a:pt x="45879" y="34690"/>
                    </a:lnTo>
                    <a:lnTo>
                      <a:pt x="125814" y="0"/>
                    </a:lnTo>
                    <a:lnTo>
                      <a:pt x="156353" y="11048"/>
                    </a:lnTo>
                    <a:lnTo>
                      <a:pt x="141436" y="37646"/>
                    </a:lnTo>
                    <a:lnTo>
                      <a:pt x="207861" y="20477"/>
                    </a:lnTo>
                    <a:lnTo>
                      <a:pt x="249447" y="49116"/>
                    </a:lnTo>
                    <a:lnTo>
                      <a:pt x="283152" y="20195"/>
                    </a:lnTo>
                    <a:lnTo>
                      <a:pt x="310454" y="38772"/>
                    </a:lnTo>
                    <a:lnTo>
                      <a:pt x="334871" y="93727"/>
                    </a:lnTo>
                    <a:lnTo>
                      <a:pt x="349930" y="70647"/>
                    </a:lnTo>
                    <a:lnTo>
                      <a:pt x="328679" y="12877"/>
                    </a:lnTo>
                    <a:lnTo>
                      <a:pt x="354996" y="4503"/>
                    </a:lnTo>
                    <a:lnTo>
                      <a:pt x="384620" y="1365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A3AA3E44-6ED8-74BC-26F9-DDD1F91C595E}"/>
                  </a:ext>
                </a:extLst>
              </p:cNvPr>
              <p:cNvSpPr/>
              <p:nvPr/>
            </p:nvSpPr>
            <p:spPr>
              <a:xfrm>
                <a:off x="3930699" y="1759171"/>
                <a:ext cx="177955" cy="145164"/>
              </a:xfrm>
              <a:custGeom>
                <a:avLst/>
                <a:gdLst>
                  <a:gd name="csX0" fmla="*/ 61570 w 177955"/>
                  <a:gd name="csY0" fmla="*/ 65300 h 145164"/>
                  <a:gd name="csX1" fmla="*/ 28639 w 177955"/>
                  <a:gd name="csY1" fmla="*/ 27935 h 145164"/>
                  <a:gd name="csX2" fmla="*/ 64033 w 177955"/>
                  <a:gd name="csY2" fmla="*/ 0 h 145164"/>
                  <a:gd name="csX3" fmla="*/ 99638 w 177955"/>
                  <a:gd name="csY3" fmla="*/ 12244 h 145164"/>
                  <a:gd name="csX4" fmla="*/ 152905 w 177955"/>
                  <a:gd name="csY4" fmla="*/ 4855 h 145164"/>
                  <a:gd name="csX5" fmla="*/ 160645 w 177955"/>
                  <a:gd name="csY5" fmla="*/ 21673 h 145164"/>
                  <a:gd name="csX6" fmla="*/ 132780 w 177955"/>
                  <a:gd name="csY6" fmla="*/ 49115 h 145164"/>
                  <a:gd name="csX7" fmla="*/ 177956 w 177955"/>
                  <a:gd name="csY7" fmla="*/ 73532 h 145164"/>
                  <a:gd name="csX8" fmla="*/ 172608 w 177955"/>
                  <a:gd name="csY8" fmla="*/ 123844 h 145164"/>
                  <a:gd name="csX9" fmla="*/ 123633 w 177955"/>
                  <a:gd name="csY9" fmla="*/ 145165 h 145164"/>
                  <a:gd name="csX10" fmla="*/ 94853 w 177955"/>
                  <a:gd name="csY10" fmla="*/ 140591 h 145164"/>
                  <a:gd name="csX11" fmla="*/ 74236 w 177955"/>
                  <a:gd name="csY11" fmla="*/ 119481 h 145164"/>
                  <a:gd name="csX12" fmla="*/ 0 w 177955"/>
                  <a:gd name="csY12" fmla="*/ 76347 h 145164"/>
                  <a:gd name="csX13" fmla="*/ 563 w 177955"/>
                  <a:gd name="csY13" fmla="*/ 58263 h 145164"/>
                  <a:gd name="csX14" fmla="*/ 61570 w 177955"/>
                  <a:gd name="csY14" fmla="*/ 65300 h 145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77955" h="145164">
                    <a:moveTo>
                      <a:pt x="61570" y="65300"/>
                    </a:moveTo>
                    <a:lnTo>
                      <a:pt x="28639" y="27935"/>
                    </a:lnTo>
                    <a:lnTo>
                      <a:pt x="64033" y="0"/>
                    </a:lnTo>
                    <a:lnTo>
                      <a:pt x="99638" y="12244"/>
                    </a:lnTo>
                    <a:lnTo>
                      <a:pt x="152905" y="4855"/>
                    </a:lnTo>
                    <a:lnTo>
                      <a:pt x="160645" y="21673"/>
                    </a:lnTo>
                    <a:lnTo>
                      <a:pt x="132780" y="49115"/>
                    </a:lnTo>
                    <a:lnTo>
                      <a:pt x="177956" y="73532"/>
                    </a:lnTo>
                    <a:lnTo>
                      <a:pt x="172608" y="123844"/>
                    </a:lnTo>
                    <a:lnTo>
                      <a:pt x="123633" y="145165"/>
                    </a:lnTo>
                    <a:lnTo>
                      <a:pt x="94853" y="140591"/>
                    </a:lnTo>
                    <a:lnTo>
                      <a:pt x="74236" y="119481"/>
                    </a:lnTo>
                    <a:lnTo>
                      <a:pt x="0" y="76347"/>
                    </a:lnTo>
                    <a:lnTo>
                      <a:pt x="563" y="58263"/>
                    </a:lnTo>
                    <a:lnTo>
                      <a:pt x="61570" y="6530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BE39FE6-3D4E-A04D-02EC-A0013F0DDA63}"/>
                  </a:ext>
                </a:extLst>
              </p:cNvPr>
              <p:cNvSpPr/>
              <p:nvPr/>
            </p:nvSpPr>
            <p:spPr>
              <a:xfrm>
                <a:off x="3798059" y="1770993"/>
                <a:ext cx="72899" cy="50382"/>
              </a:xfrm>
              <a:custGeom>
                <a:avLst/>
                <a:gdLst>
                  <a:gd name="csX0" fmla="*/ 10203 w 72899"/>
                  <a:gd name="csY0" fmla="*/ 2322 h 50382"/>
                  <a:gd name="csX1" fmla="*/ 50171 w 72899"/>
                  <a:gd name="csY1" fmla="*/ 0 h 50382"/>
                  <a:gd name="csX2" fmla="*/ 72899 w 72899"/>
                  <a:gd name="csY2" fmla="*/ 12666 h 50382"/>
                  <a:gd name="csX3" fmla="*/ 46582 w 72899"/>
                  <a:gd name="csY3" fmla="*/ 50382 h 50382"/>
                  <a:gd name="csX4" fmla="*/ 0 w 72899"/>
                  <a:gd name="csY4" fmla="*/ 10414 h 50382"/>
                  <a:gd name="csX5" fmla="*/ 10203 w 72899"/>
                  <a:gd name="csY5" fmla="*/ 2322 h 503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72899" h="50382">
                    <a:moveTo>
                      <a:pt x="10203" y="2322"/>
                    </a:moveTo>
                    <a:lnTo>
                      <a:pt x="50171" y="0"/>
                    </a:lnTo>
                    <a:lnTo>
                      <a:pt x="72899" y="12666"/>
                    </a:lnTo>
                    <a:lnTo>
                      <a:pt x="46582" y="50382"/>
                    </a:lnTo>
                    <a:lnTo>
                      <a:pt x="0" y="10414"/>
                    </a:lnTo>
                    <a:lnTo>
                      <a:pt x="10203" y="23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F535D3A-311D-7CA1-0C51-5D0BF42B1D93}"/>
                  </a:ext>
                </a:extLst>
              </p:cNvPr>
              <p:cNvSpPr/>
              <p:nvPr/>
            </p:nvSpPr>
            <p:spPr>
              <a:xfrm>
                <a:off x="3928729" y="1586142"/>
                <a:ext cx="145164" cy="111037"/>
              </a:xfrm>
              <a:custGeom>
                <a:avLst/>
                <a:gdLst>
                  <a:gd name="csX0" fmla="*/ 121452 w 145164"/>
                  <a:gd name="csY0" fmla="*/ 0 h 111037"/>
                  <a:gd name="csX1" fmla="*/ 144250 w 145164"/>
                  <a:gd name="csY1" fmla="*/ 28709 h 111037"/>
                  <a:gd name="csX2" fmla="*/ 145165 w 145164"/>
                  <a:gd name="csY2" fmla="*/ 60093 h 111037"/>
                  <a:gd name="csX3" fmla="*/ 131584 w 145164"/>
                  <a:gd name="csY3" fmla="*/ 104916 h 111037"/>
                  <a:gd name="csX4" fmla="*/ 82328 w 145164"/>
                  <a:gd name="csY4" fmla="*/ 111037 h 111037"/>
                  <a:gd name="csX5" fmla="*/ 50241 w 145164"/>
                  <a:gd name="csY5" fmla="*/ 101468 h 111037"/>
                  <a:gd name="csX6" fmla="*/ 50875 w 145164"/>
                  <a:gd name="csY6" fmla="*/ 66355 h 111037"/>
                  <a:gd name="csX7" fmla="*/ 1900 w 145164"/>
                  <a:gd name="csY7" fmla="*/ 70999 h 111037"/>
                  <a:gd name="csX8" fmla="*/ 0 w 145164"/>
                  <a:gd name="csY8" fmla="*/ 23784 h 111037"/>
                  <a:gd name="csX9" fmla="*/ 32157 w 145164"/>
                  <a:gd name="csY9" fmla="*/ 25684 h 111037"/>
                  <a:gd name="csX10" fmla="*/ 77121 w 145164"/>
                  <a:gd name="csY10" fmla="*/ 4574 h 111037"/>
                  <a:gd name="csX11" fmla="*/ 119129 w 145164"/>
                  <a:gd name="csY11" fmla="*/ 8162 h 111037"/>
                  <a:gd name="csX12" fmla="*/ 121452 w 145164"/>
                  <a:gd name="csY12" fmla="*/ 0 h 111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164" h="111037">
                    <a:moveTo>
                      <a:pt x="121452" y="0"/>
                    </a:moveTo>
                    <a:lnTo>
                      <a:pt x="144250" y="28709"/>
                    </a:lnTo>
                    <a:lnTo>
                      <a:pt x="145165" y="60093"/>
                    </a:lnTo>
                    <a:lnTo>
                      <a:pt x="131584" y="104916"/>
                    </a:lnTo>
                    <a:lnTo>
                      <a:pt x="82328" y="111037"/>
                    </a:lnTo>
                    <a:lnTo>
                      <a:pt x="50241" y="101468"/>
                    </a:lnTo>
                    <a:lnTo>
                      <a:pt x="50875" y="66355"/>
                    </a:lnTo>
                    <a:lnTo>
                      <a:pt x="1900" y="70999"/>
                    </a:lnTo>
                    <a:lnTo>
                      <a:pt x="0" y="23784"/>
                    </a:lnTo>
                    <a:lnTo>
                      <a:pt x="32157" y="25684"/>
                    </a:lnTo>
                    <a:lnTo>
                      <a:pt x="77121" y="4574"/>
                    </a:lnTo>
                    <a:lnTo>
                      <a:pt x="119129" y="8162"/>
                    </a:lnTo>
                    <a:lnTo>
                      <a:pt x="12145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60353354-3E63-C972-265F-E6781FB5AE21}"/>
                  </a:ext>
                </a:extLst>
              </p:cNvPr>
              <p:cNvSpPr/>
              <p:nvPr/>
            </p:nvSpPr>
            <p:spPr>
              <a:xfrm>
                <a:off x="4103588" y="1285187"/>
                <a:ext cx="325442" cy="205890"/>
              </a:xfrm>
              <a:custGeom>
                <a:avLst/>
                <a:gdLst>
                  <a:gd name="csX0" fmla="*/ 20758 w 325442"/>
                  <a:gd name="csY0" fmla="*/ 45879 h 205890"/>
                  <a:gd name="csX1" fmla="*/ 41445 w 325442"/>
                  <a:gd name="csY1" fmla="*/ 24628 h 205890"/>
                  <a:gd name="csX2" fmla="*/ 72055 w 325442"/>
                  <a:gd name="csY2" fmla="*/ 19702 h 205890"/>
                  <a:gd name="csX3" fmla="*/ 58967 w 325442"/>
                  <a:gd name="csY3" fmla="*/ 3589 h 205890"/>
                  <a:gd name="csX4" fmla="*/ 128418 w 325442"/>
                  <a:gd name="csY4" fmla="*/ 0 h 205890"/>
                  <a:gd name="csX5" fmla="*/ 166556 w 325442"/>
                  <a:gd name="csY5" fmla="*/ 37435 h 205890"/>
                  <a:gd name="csX6" fmla="*/ 216868 w 325442"/>
                  <a:gd name="csY6" fmla="*/ 52282 h 205890"/>
                  <a:gd name="csX7" fmla="*/ 265843 w 325442"/>
                  <a:gd name="csY7" fmla="*/ 65370 h 205890"/>
                  <a:gd name="csX8" fmla="*/ 289415 w 325442"/>
                  <a:gd name="csY8" fmla="*/ 110334 h 205890"/>
                  <a:gd name="csX9" fmla="*/ 325442 w 325442"/>
                  <a:gd name="csY9" fmla="*/ 132007 h 205890"/>
                  <a:gd name="csX10" fmla="*/ 284419 w 325442"/>
                  <a:gd name="csY10" fmla="*/ 151850 h 205890"/>
                  <a:gd name="csX11" fmla="*/ 229252 w 325442"/>
                  <a:gd name="csY11" fmla="*/ 201176 h 205890"/>
                  <a:gd name="csX12" fmla="*/ 176407 w 325442"/>
                  <a:gd name="csY12" fmla="*/ 205891 h 205890"/>
                  <a:gd name="csX13" fmla="*/ 114485 w 325442"/>
                  <a:gd name="csY13" fmla="*/ 197588 h 205890"/>
                  <a:gd name="csX14" fmla="*/ 82398 w 325442"/>
                  <a:gd name="csY14" fmla="*/ 170849 h 205890"/>
                  <a:gd name="csX15" fmla="*/ 82891 w 325442"/>
                  <a:gd name="csY15" fmla="*/ 146924 h 205890"/>
                  <a:gd name="csX16" fmla="*/ 106464 w 325442"/>
                  <a:gd name="csY16" fmla="*/ 129122 h 205890"/>
                  <a:gd name="csX17" fmla="*/ 51860 w 325442"/>
                  <a:gd name="csY17" fmla="*/ 129614 h 205890"/>
                  <a:gd name="csX18" fmla="*/ 18928 w 325442"/>
                  <a:gd name="csY18" fmla="*/ 107308 h 205890"/>
                  <a:gd name="csX19" fmla="*/ 0 w 325442"/>
                  <a:gd name="csY19" fmla="*/ 76488 h 205890"/>
                  <a:gd name="csX20" fmla="*/ 20758 w 325442"/>
                  <a:gd name="csY20" fmla="*/ 45879 h 2058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25442" h="205890">
                    <a:moveTo>
                      <a:pt x="20758" y="45879"/>
                    </a:moveTo>
                    <a:lnTo>
                      <a:pt x="41445" y="24628"/>
                    </a:lnTo>
                    <a:lnTo>
                      <a:pt x="72055" y="19702"/>
                    </a:lnTo>
                    <a:lnTo>
                      <a:pt x="58967" y="3589"/>
                    </a:lnTo>
                    <a:lnTo>
                      <a:pt x="128418" y="0"/>
                    </a:lnTo>
                    <a:lnTo>
                      <a:pt x="166556" y="37435"/>
                    </a:lnTo>
                    <a:lnTo>
                      <a:pt x="216868" y="52282"/>
                    </a:lnTo>
                    <a:lnTo>
                      <a:pt x="265843" y="65370"/>
                    </a:lnTo>
                    <a:lnTo>
                      <a:pt x="289415" y="110334"/>
                    </a:lnTo>
                    <a:lnTo>
                      <a:pt x="325442" y="132007"/>
                    </a:lnTo>
                    <a:lnTo>
                      <a:pt x="284419" y="151850"/>
                    </a:lnTo>
                    <a:lnTo>
                      <a:pt x="229252" y="201176"/>
                    </a:lnTo>
                    <a:lnTo>
                      <a:pt x="176407" y="205891"/>
                    </a:lnTo>
                    <a:lnTo>
                      <a:pt x="114485" y="197588"/>
                    </a:lnTo>
                    <a:lnTo>
                      <a:pt x="82398" y="170849"/>
                    </a:lnTo>
                    <a:lnTo>
                      <a:pt x="82891" y="146924"/>
                    </a:lnTo>
                    <a:lnTo>
                      <a:pt x="106464" y="129122"/>
                    </a:lnTo>
                    <a:lnTo>
                      <a:pt x="51860" y="129614"/>
                    </a:lnTo>
                    <a:lnTo>
                      <a:pt x="18928" y="107308"/>
                    </a:lnTo>
                    <a:lnTo>
                      <a:pt x="0" y="76488"/>
                    </a:lnTo>
                    <a:lnTo>
                      <a:pt x="20758" y="4587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7A321A47-89E5-FEF0-BD0C-11CF2E205A3A}"/>
                  </a:ext>
                </a:extLst>
              </p:cNvPr>
              <p:cNvSpPr/>
              <p:nvPr/>
            </p:nvSpPr>
            <p:spPr>
              <a:xfrm>
                <a:off x="4256634" y="1141218"/>
                <a:ext cx="888088" cy="478418"/>
              </a:xfrm>
              <a:custGeom>
                <a:avLst/>
                <a:gdLst>
                  <a:gd name="csX0" fmla="*/ 0 w 888088"/>
                  <a:gd name="csY0" fmla="*/ 98512 h 478418"/>
                  <a:gd name="csX1" fmla="*/ 44401 w 888088"/>
                  <a:gd name="csY1" fmla="*/ 84721 h 478418"/>
                  <a:gd name="csX2" fmla="*/ 79302 w 888088"/>
                  <a:gd name="csY2" fmla="*/ 82399 h 478418"/>
                  <a:gd name="csX3" fmla="*/ 137847 w 888088"/>
                  <a:gd name="csY3" fmla="*/ 70577 h 478418"/>
                  <a:gd name="csX4" fmla="*/ 181755 w 888088"/>
                  <a:gd name="csY4" fmla="*/ 43275 h 478418"/>
                  <a:gd name="csX5" fmla="*/ 218838 w 888088"/>
                  <a:gd name="csY5" fmla="*/ 47145 h 478418"/>
                  <a:gd name="csX6" fmla="*/ 251066 w 888088"/>
                  <a:gd name="csY6" fmla="*/ 67622 h 478418"/>
                  <a:gd name="csX7" fmla="*/ 273794 w 888088"/>
                  <a:gd name="csY7" fmla="*/ 27865 h 478418"/>
                  <a:gd name="csX8" fmla="*/ 313199 w 888088"/>
                  <a:gd name="csY8" fmla="*/ 15973 h 478418"/>
                  <a:gd name="csX9" fmla="*/ 366747 w 888088"/>
                  <a:gd name="csY9" fmla="*/ 7670 h 478418"/>
                  <a:gd name="csX10" fmla="*/ 458012 w 888088"/>
                  <a:gd name="csY10" fmla="*/ 4574 h 478418"/>
                  <a:gd name="csX11" fmla="*/ 473915 w 888088"/>
                  <a:gd name="csY11" fmla="*/ 12666 h 478418"/>
                  <a:gd name="csX12" fmla="*/ 560113 w 888088"/>
                  <a:gd name="csY12" fmla="*/ 0 h 478418"/>
                  <a:gd name="csX13" fmla="*/ 624850 w 888088"/>
                  <a:gd name="csY13" fmla="*/ 4785 h 478418"/>
                  <a:gd name="csX14" fmla="*/ 689516 w 888088"/>
                  <a:gd name="csY14" fmla="*/ 9499 h 478418"/>
                  <a:gd name="csX15" fmla="*/ 769311 w 888088"/>
                  <a:gd name="csY15" fmla="*/ 15340 h 478418"/>
                  <a:gd name="csX16" fmla="*/ 833484 w 888088"/>
                  <a:gd name="csY16" fmla="*/ 24910 h 478418"/>
                  <a:gd name="csX17" fmla="*/ 888088 w 888088"/>
                  <a:gd name="csY17" fmla="*/ 45034 h 478418"/>
                  <a:gd name="csX18" fmla="*/ 886822 w 888088"/>
                  <a:gd name="csY18" fmla="*/ 64596 h 478418"/>
                  <a:gd name="csX19" fmla="*/ 813923 w 888088"/>
                  <a:gd name="csY19" fmla="*/ 96120 h 478418"/>
                  <a:gd name="csX20" fmla="*/ 741657 w 888088"/>
                  <a:gd name="csY20" fmla="*/ 110686 h 478418"/>
                  <a:gd name="csX21" fmla="*/ 714636 w 888088"/>
                  <a:gd name="csY21" fmla="*/ 126659 h 478418"/>
                  <a:gd name="csX22" fmla="*/ 779725 w 888088"/>
                  <a:gd name="csY22" fmla="*/ 126307 h 478418"/>
                  <a:gd name="csX23" fmla="*/ 709218 w 888088"/>
                  <a:gd name="csY23" fmla="*/ 169089 h 478418"/>
                  <a:gd name="csX24" fmla="*/ 660525 w 888088"/>
                  <a:gd name="csY24" fmla="*/ 188862 h 478418"/>
                  <a:gd name="csX25" fmla="*/ 609440 w 888088"/>
                  <a:gd name="csY25" fmla="*/ 244803 h 478418"/>
                  <a:gd name="csX26" fmla="*/ 547869 w 888088"/>
                  <a:gd name="csY26" fmla="*/ 256062 h 478418"/>
                  <a:gd name="csX27" fmla="*/ 528800 w 888088"/>
                  <a:gd name="csY27" fmla="*/ 269783 h 478418"/>
                  <a:gd name="csX28" fmla="*/ 438380 w 888088"/>
                  <a:gd name="csY28" fmla="*/ 276890 h 478418"/>
                  <a:gd name="csX29" fmla="*/ 479544 w 888088"/>
                  <a:gd name="csY29" fmla="*/ 285264 h 478418"/>
                  <a:gd name="csX30" fmla="*/ 458927 w 888088"/>
                  <a:gd name="csY30" fmla="*/ 297155 h 478418"/>
                  <a:gd name="csX31" fmla="*/ 483625 w 888088"/>
                  <a:gd name="csY31" fmla="*/ 329594 h 478418"/>
                  <a:gd name="csX32" fmla="*/ 455268 w 888088"/>
                  <a:gd name="csY32" fmla="*/ 351900 h 478418"/>
                  <a:gd name="csX33" fmla="*/ 409107 w 888088"/>
                  <a:gd name="csY33" fmla="*/ 370195 h 478418"/>
                  <a:gd name="csX34" fmla="*/ 394964 w 888088"/>
                  <a:gd name="csY34" fmla="*/ 395246 h 478418"/>
                  <a:gd name="csX35" fmla="*/ 353237 w 888088"/>
                  <a:gd name="csY35" fmla="*/ 414174 h 478418"/>
                  <a:gd name="csX36" fmla="*/ 357389 w 888088"/>
                  <a:gd name="csY36" fmla="*/ 428388 h 478418"/>
                  <a:gd name="csX37" fmla="*/ 408404 w 888088"/>
                  <a:gd name="csY37" fmla="*/ 425995 h 478418"/>
                  <a:gd name="csX38" fmla="*/ 409107 w 888088"/>
                  <a:gd name="csY38" fmla="*/ 441265 h 478418"/>
                  <a:gd name="csX39" fmla="*/ 329313 w 888088"/>
                  <a:gd name="csY39" fmla="*/ 478418 h 478418"/>
                  <a:gd name="csX40" fmla="*/ 251206 w 888088"/>
                  <a:gd name="csY40" fmla="*/ 461390 h 478418"/>
                  <a:gd name="csX41" fmla="*/ 163531 w 888088"/>
                  <a:gd name="csY41" fmla="*/ 471030 h 478418"/>
                  <a:gd name="csX42" fmla="*/ 119059 w 888088"/>
                  <a:gd name="csY42" fmla="*/ 463501 h 478418"/>
                  <a:gd name="csX43" fmla="*/ 62626 w 888088"/>
                  <a:gd name="csY43" fmla="*/ 460264 h 478418"/>
                  <a:gd name="csX44" fmla="*/ 58826 w 888088"/>
                  <a:gd name="csY44" fmla="*/ 430358 h 478418"/>
                  <a:gd name="csX45" fmla="*/ 114063 w 888088"/>
                  <a:gd name="csY45" fmla="*/ 416144 h 478418"/>
                  <a:gd name="csX46" fmla="*/ 99356 w 888088"/>
                  <a:gd name="csY46" fmla="*/ 370195 h 478418"/>
                  <a:gd name="csX47" fmla="*/ 117581 w 888088"/>
                  <a:gd name="csY47" fmla="*/ 365692 h 478418"/>
                  <a:gd name="csX48" fmla="*/ 197447 w 888088"/>
                  <a:gd name="csY48" fmla="*/ 393346 h 478418"/>
                  <a:gd name="csX49" fmla="*/ 156705 w 888088"/>
                  <a:gd name="csY49" fmla="*/ 352111 h 478418"/>
                  <a:gd name="csX50" fmla="*/ 108223 w 888088"/>
                  <a:gd name="csY50" fmla="*/ 339656 h 478418"/>
                  <a:gd name="csX51" fmla="*/ 132429 w 888088"/>
                  <a:gd name="csY51" fmla="*/ 314325 h 478418"/>
                  <a:gd name="csX52" fmla="*/ 185414 w 888088"/>
                  <a:gd name="csY52" fmla="*/ 298633 h 478418"/>
                  <a:gd name="csX53" fmla="*/ 193858 w 888088"/>
                  <a:gd name="csY53" fmla="*/ 275412 h 478418"/>
                  <a:gd name="csX54" fmla="*/ 151709 w 888088"/>
                  <a:gd name="csY54" fmla="*/ 249166 h 478418"/>
                  <a:gd name="csX55" fmla="*/ 139043 w 888088"/>
                  <a:gd name="csY55" fmla="*/ 214053 h 478418"/>
                  <a:gd name="csX56" fmla="*/ 220668 w 888088"/>
                  <a:gd name="csY56" fmla="*/ 217009 h 478418"/>
                  <a:gd name="csX57" fmla="*/ 244240 w 888088"/>
                  <a:gd name="csY57" fmla="*/ 224397 h 478418"/>
                  <a:gd name="csX58" fmla="*/ 290822 w 888088"/>
                  <a:gd name="csY58" fmla="*/ 199417 h 478418"/>
                  <a:gd name="csX59" fmla="*/ 223623 w 888088"/>
                  <a:gd name="csY59" fmla="*/ 191395 h 478418"/>
                  <a:gd name="csX60" fmla="*/ 119059 w 888088"/>
                  <a:gd name="csY60" fmla="*/ 195828 h 478418"/>
                  <a:gd name="csX61" fmla="*/ 66285 w 888088"/>
                  <a:gd name="csY61" fmla="*/ 172185 h 478418"/>
                  <a:gd name="csX62" fmla="*/ 41375 w 888088"/>
                  <a:gd name="csY62" fmla="*/ 143828 h 478418"/>
                  <a:gd name="csX63" fmla="*/ 6544 w 888088"/>
                  <a:gd name="csY63" fmla="*/ 123000 h 478418"/>
                  <a:gd name="csX64" fmla="*/ 0 w 888088"/>
                  <a:gd name="csY64" fmla="*/ 98512 h 4784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888088" h="478418">
                    <a:moveTo>
                      <a:pt x="0" y="98512"/>
                    </a:moveTo>
                    <a:lnTo>
                      <a:pt x="44401" y="84721"/>
                    </a:lnTo>
                    <a:lnTo>
                      <a:pt x="79302" y="82399"/>
                    </a:lnTo>
                    <a:lnTo>
                      <a:pt x="137847" y="70577"/>
                    </a:lnTo>
                    <a:lnTo>
                      <a:pt x="181755" y="43275"/>
                    </a:lnTo>
                    <a:lnTo>
                      <a:pt x="218838" y="47145"/>
                    </a:lnTo>
                    <a:lnTo>
                      <a:pt x="251066" y="67622"/>
                    </a:lnTo>
                    <a:lnTo>
                      <a:pt x="273794" y="27865"/>
                    </a:lnTo>
                    <a:lnTo>
                      <a:pt x="313199" y="15973"/>
                    </a:lnTo>
                    <a:lnTo>
                      <a:pt x="366747" y="7670"/>
                    </a:lnTo>
                    <a:lnTo>
                      <a:pt x="458012" y="4574"/>
                    </a:lnTo>
                    <a:lnTo>
                      <a:pt x="473915" y="12666"/>
                    </a:lnTo>
                    <a:lnTo>
                      <a:pt x="560113" y="0"/>
                    </a:lnTo>
                    <a:lnTo>
                      <a:pt x="624850" y="4785"/>
                    </a:lnTo>
                    <a:lnTo>
                      <a:pt x="689516" y="9499"/>
                    </a:lnTo>
                    <a:lnTo>
                      <a:pt x="769311" y="15340"/>
                    </a:lnTo>
                    <a:lnTo>
                      <a:pt x="833484" y="24910"/>
                    </a:lnTo>
                    <a:lnTo>
                      <a:pt x="888088" y="45034"/>
                    </a:lnTo>
                    <a:lnTo>
                      <a:pt x="886822" y="64596"/>
                    </a:lnTo>
                    <a:lnTo>
                      <a:pt x="813923" y="96120"/>
                    </a:lnTo>
                    <a:lnTo>
                      <a:pt x="741657" y="110686"/>
                    </a:lnTo>
                    <a:lnTo>
                      <a:pt x="714636" y="126659"/>
                    </a:lnTo>
                    <a:lnTo>
                      <a:pt x="779725" y="126307"/>
                    </a:lnTo>
                    <a:lnTo>
                      <a:pt x="709218" y="169089"/>
                    </a:lnTo>
                    <a:lnTo>
                      <a:pt x="660525" y="188862"/>
                    </a:lnTo>
                    <a:lnTo>
                      <a:pt x="609440" y="244803"/>
                    </a:lnTo>
                    <a:lnTo>
                      <a:pt x="547869" y="256062"/>
                    </a:lnTo>
                    <a:lnTo>
                      <a:pt x="528800" y="269783"/>
                    </a:lnTo>
                    <a:lnTo>
                      <a:pt x="438380" y="276890"/>
                    </a:lnTo>
                    <a:lnTo>
                      <a:pt x="479544" y="285264"/>
                    </a:lnTo>
                    <a:lnTo>
                      <a:pt x="458927" y="297155"/>
                    </a:lnTo>
                    <a:lnTo>
                      <a:pt x="483625" y="329594"/>
                    </a:lnTo>
                    <a:lnTo>
                      <a:pt x="455268" y="351900"/>
                    </a:lnTo>
                    <a:lnTo>
                      <a:pt x="409107" y="370195"/>
                    </a:lnTo>
                    <a:lnTo>
                      <a:pt x="394964" y="395246"/>
                    </a:lnTo>
                    <a:lnTo>
                      <a:pt x="353237" y="414174"/>
                    </a:lnTo>
                    <a:lnTo>
                      <a:pt x="357389" y="428388"/>
                    </a:lnTo>
                    <a:lnTo>
                      <a:pt x="408404" y="425995"/>
                    </a:lnTo>
                    <a:lnTo>
                      <a:pt x="409107" y="441265"/>
                    </a:lnTo>
                    <a:lnTo>
                      <a:pt x="329313" y="478418"/>
                    </a:lnTo>
                    <a:lnTo>
                      <a:pt x="251206" y="461390"/>
                    </a:lnTo>
                    <a:lnTo>
                      <a:pt x="163531" y="471030"/>
                    </a:lnTo>
                    <a:lnTo>
                      <a:pt x="119059" y="463501"/>
                    </a:lnTo>
                    <a:lnTo>
                      <a:pt x="62626" y="460264"/>
                    </a:lnTo>
                    <a:lnTo>
                      <a:pt x="58826" y="430358"/>
                    </a:lnTo>
                    <a:lnTo>
                      <a:pt x="114063" y="416144"/>
                    </a:lnTo>
                    <a:lnTo>
                      <a:pt x="99356" y="370195"/>
                    </a:lnTo>
                    <a:lnTo>
                      <a:pt x="117581" y="365692"/>
                    </a:lnTo>
                    <a:lnTo>
                      <a:pt x="197447" y="393346"/>
                    </a:lnTo>
                    <a:lnTo>
                      <a:pt x="156705" y="352111"/>
                    </a:lnTo>
                    <a:lnTo>
                      <a:pt x="108223" y="339656"/>
                    </a:lnTo>
                    <a:lnTo>
                      <a:pt x="132429" y="314325"/>
                    </a:lnTo>
                    <a:lnTo>
                      <a:pt x="185414" y="298633"/>
                    </a:lnTo>
                    <a:lnTo>
                      <a:pt x="193858" y="275412"/>
                    </a:lnTo>
                    <a:lnTo>
                      <a:pt x="151709" y="249166"/>
                    </a:lnTo>
                    <a:lnTo>
                      <a:pt x="139043" y="214053"/>
                    </a:lnTo>
                    <a:lnTo>
                      <a:pt x="220668" y="217009"/>
                    </a:lnTo>
                    <a:lnTo>
                      <a:pt x="244240" y="224397"/>
                    </a:lnTo>
                    <a:lnTo>
                      <a:pt x="290822" y="199417"/>
                    </a:lnTo>
                    <a:lnTo>
                      <a:pt x="223623" y="191395"/>
                    </a:lnTo>
                    <a:lnTo>
                      <a:pt x="119059" y="195828"/>
                    </a:lnTo>
                    <a:lnTo>
                      <a:pt x="66285" y="172185"/>
                    </a:lnTo>
                    <a:lnTo>
                      <a:pt x="41375" y="143828"/>
                    </a:lnTo>
                    <a:lnTo>
                      <a:pt x="6544" y="123000"/>
                    </a:lnTo>
                    <a:lnTo>
                      <a:pt x="0" y="985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14D5E9F-1E8A-7135-3F51-666BFFEE87E6}"/>
                  </a:ext>
                </a:extLst>
              </p:cNvPr>
              <p:cNvSpPr/>
              <p:nvPr/>
            </p:nvSpPr>
            <p:spPr>
              <a:xfrm>
                <a:off x="4685233" y="2063152"/>
                <a:ext cx="63681" cy="60585"/>
              </a:xfrm>
              <a:custGeom>
                <a:avLst/>
                <a:gdLst>
                  <a:gd name="csX0" fmla="*/ 60304 w 63681"/>
                  <a:gd name="csY0" fmla="*/ 43134 h 60585"/>
                  <a:gd name="csX1" fmla="*/ 40883 w 63681"/>
                  <a:gd name="csY1" fmla="*/ 58052 h 60585"/>
                  <a:gd name="csX2" fmla="*/ 7459 w 63681"/>
                  <a:gd name="csY2" fmla="*/ 60585 h 60585"/>
                  <a:gd name="csX3" fmla="*/ 0 w 63681"/>
                  <a:gd name="csY3" fmla="*/ 35816 h 60585"/>
                  <a:gd name="csX4" fmla="*/ 12666 w 63681"/>
                  <a:gd name="csY4" fmla="*/ 7107 h 60585"/>
                  <a:gd name="csX5" fmla="*/ 40038 w 63681"/>
                  <a:gd name="csY5" fmla="*/ 0 h 60585"/>
                  <a:gd name="csX6" fmla="*/ 63329 w 63681"/>
                  <a:gd name="csY6" fmla="*/ 14214 h 60585"/>
                  <a:gd name="csX7" fmla="*/ 63681 w 63681"/>
                  <a:gd name="csY7" fmla="*/ 36098 h 60585"/>
                  <a:gd name="csX8" fmla="*/ 60304 w 63681"/>
                  <a:gd name="csY8" fmla="*/ 43134 h 60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3681" h="60585">
                    <a:moveTo>
                      <a:pt x="60304" y="43134"/>
                    </a:moveTo>
                    <a:lnTo>
                      <a:pt x="40883" y="58052"/>
                    </a:lnTo>
                    <a:lnTo>
                      <a:pt x="7459" y="60585"/>
                    </a:lnTo>
                    <a:lnTo>
                      <a:pt x="0" y="35816"/>
                    </a:lnTo>
                    <a:lnTo>
                      <a:pt x="12666" y="7107"/>
                    </a:lnTo>
                    <a:lnTo>
                      <a:pt x="40038" y="0"/>
                    </a:lnTo>
                    <a:lnTo>
                      <a:pt x="63329" y="14214"/>
                    </a:lnTo>
                    <a:lnTo>
                      <a:pt x="63681" y="36098"/>
                    </a:lnTo>
                    <a:lnTo>
                      <a:pt x="60304" y="4313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87DDE4D1-E1A6-8E20-94A3-BEE976B11FBB}"/>
                  </a:ext>
                </a:extLst>
              </p:cNvPr>
              <p:cNvSpPr/>
              <p:nvPr/>
            </p:nvSpPr>
            <p:spPr>
              <a:xfrm>
                <a:off x="4011409" y="1965555"/>
                <a:ext cx="123914" cy="73180"/>
              </a:xfrm>
              <a:custGeom>
                <a:avLst/>
                <a:gdLst>
                  <a:gd name="csX0" fmla="*/ 105690 w 123914"/>
                  <a:gd name="csY0" fmla="*/ 34761 h 73180"/>
                  <a:gd name="csX1" fmla="*/ 123914 w 123914"/>
                  <a:gd name="csY1" fmla="*/ 54885 h 73180"/>
                  <a:gd name="csX2" fmla="*/ 105338 w 123914"/>
                  <a:gd name="csY2" fmla="*/ 73181 h 73180"/>
                  <a:gd name="csX3" fmla="*/ 65088 w 123914"/>
                  <a:gd name="csY3" fmla="*/ 57419 h 73180"/>
                  <a:gd name="csX4" fmla="*/ 40812 w 123914"/>
                  <a:gd name="csY4" fmla="*/ 63118 h 73180"/>
                  <a:gd name="csX5" fmla="*/ 0 w 123914"/>
                  <a:gd name="csY5" fmla="*/ 39475 h 73180"/>
                  <a:gd name="csX6" fmla="*/ 26247 w 123914"/>
                  <a:gd name="csY6" fmla="*/ 23080 h 73180"/>
                  <a:gd name="csX7" fmla="*/ 47145 w 123914"/>
                  <a:gd name="csY7" fmla="*/ 0 h 73180"/>
                  <a:gd name="csX8" fmla="*/ 78810 w 123914"/>
                  <a:gd name="csY8" fmla="*/ 15129 h 73180"/>
                  <a:gd name="csX9" fmla="*/ 96753 w 123914"/>
                  <a:gd name="csY9" fmla="*/ 24698 h 73180"/>
                  <a:gd name="csX10" fmla="*/ 105690 w 123914"/>
                  <a:gd name="csY10" fmla="*/ 34761 h 73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3914" h="73180">
                    <a:moveTo>
                      <a:pt x="105690" y="34761"/>
                    </a:moveTo>
                    <a:lnTo>
                      <a:pt x="123914" y="54885"/>
                    </a:lnTo>
                    <a:lnTo>
                      <a:pt x="105338" y="73181"/>
                    </a:lnTo>
                    <a:lnTo>
                      <a:pt x="65088" y="57419"/>
                    </a:lnTo>
                    <a:lnTo>
                      <a:pt x="40812" y="63118"/>
                    </a:lnTo>
                    <a:lnTo>
                      <a:pt x="0" y="39475"/>
                    </a:lnTo>
                    <a:lnTo>
                      <a:pt x="26247" y="23080"/>
                    </a:lnTo>
                    <a:lnTo>
                      <a:pt x="47145" y="0"/>
                    </a:lnTo>
                    <a:lnTo>
                      <a:pt x="78810" y="15129"/>
                    </a:lnTo>
                    <a:lnTo>
                      <a:pt x="96753" y="24698"/>
                    </a:lnTo>
                    <a:lnTo>
                      <a:pt x="105690" y="3476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DA3B35A4-E141-16FF-5A37-D0D2B10F927D}"/>
                  </a:ext>
                </a:extLst>
              </p:cNvPr>
              <p:cNvSpPr/>
              <p:nvPr/>
            </p:nvSpPr>
            <p:spPr>
              <a:xfrm>
                <a:off x="5065068" y="2877849"/>
                <a:ext cx="80991" cy="33705"/>
              </a:xfrm>
              <a:custGeom>
                <a:avLst/>
                <a:gdLst>
                  <a:gd name="csX0" fmla="*/ 0 w 80991"/>
                  <a:gd name="csY0" fmla="*/ 3307 h 33705"/>
                  <a:gd name="csX1" fmla="*/ 10274 w 80991"/>
                  <a:gd name="csY1" fmla="*/ 0 h 33705"/>
                  <a:gd name="csX2" fmla="*/ 49538 w 80991"/>
                  <a:gd name="csY2" fmla="*/ 9781 h 33705"/>
                  <a:gd name="csX3" fmla="*/ 80147 w 80991"/>
                  <a:gd name="csY3" fmla="*/ 25965 h 33705"/>
                  <a:gd name="csX4" fmla="*/ 80991 w 80991"/>
                  <a:gd name="csY4" fmla="*/ 33072 h 33705"/>
                  <a:gd name="csX5" fmla="*/ 66425 w 80991"/>
                  <a:gd name="csY5" fmla="*/ 33705 h 33705"/>
                  <a:gd name="csX6" fmla="*/ 27724 w 80991"/>
                  <a:gd name="csY6" fmla="*/ 21602 h 33705"/>
                  <a:gd name="csX7" fmla="*/ 0 w 80991"/>
                  <a:gd name="csY7" fmla="*/ 3307 h 33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0991" h="33705">
                    <a:moveTo>
                      <a:pt x="0" y="3307"/>
                    </a:moveTo>
                    <a:lnTo>
                      <a:pt x="10274" y="0"/>
                    </a:lnTo>
                    <a:lnTo>
                      <a:pt x="49538" y="9781"/>
                    </a:lnTo>
                    <a:lnTo>
                      <a:pt x="80147" y="25965"/>
                    </a:lnTo>
                    <a:lnTo>
                      <a:pt x="80991" y="33072"/>
                    </a:lnTo>
                    <a:lnTo>
                      <a:pt x="66425" y="33705"/>
                    </a:lnTo>
                    <a:lnTo>
                      <a:pt x="27724" y="21602"/>
                    </a:lnTo>
                    <a:lnTo>
                      <a:pt x="0" y="330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24B50E24-EB44-406D-BCF8-18C1287990C4}"/>
                  </a:ext>
                </a:extLst>
              </p:cNvPr>
              <p:cNvSpPr/>
              <p:nvPr/>
            </p:nvSpPr>
            <p:spPr>
              <a:xfrm>
                <a:off x="5068798" y="2989801"/>
                <a:ext cx="71139" cy="40038"/>
              </a:xfrm>
              <a:custGeom>
                <a:avLst/>
                <a:gdLst>
                  <a:gd name="csX0" fmla="*/ 11329 w 71139"/>
                  <a:gd name="csY0" fmla="*/ 0 h 40038"/>
                  <a:gd name="csX1" fmla="*/ 21743 w 71139"/>
                  <a:gd name="csY1" fmla="*/ 18295 h 40038"/>
                  <a:gd name="csX2" fmla="*/ 43416 w 71139"/>
                  <a:gd name="csY2" fmla="*/ 23291 h 40038"/>
                  <a:gd name="csX3" fmla="*/ 71140 w 71139"/>
                  <a:gd name="csY3" fmla="*/ 22306 h 40038"/>
                  <a:gd name="csX4" fmla="*/ 56433 w 71139"/>
                  <a:gd name="csY4" fmla="*/ 37646 h 40038"/>
                  <a:gd name="csX5" fmla="*/ 45386 w 71139"/>
                  <a:gd name="csY5" fmla="*/ 40038 h 40038"/>
                  <a:gd name="csX6" fmla="*/ 7459 w 71139"/>
                  <a:gd name="csY6" fmla="*/ 24206 h 40038"/>
                  <a:gd name="csX7" fmla="*/ 0 w 71139"/>
                  <a:gd name="csY7" fmla="*/ 11610 h 40038"/>
                  <a:gd name="csX8" fmla="*/ 11329 w 71139"/>
                  <a:gd name="csY8" fmla="*/ 0 h 400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1139" h="40038">
                    <a:moveTo>
                      <a:pt x="11329" y="0"/>
                    </a:moveTo>
                    <a:lnTo>
                      <a:pt x="21743" y="18295"/>
                    </a:lnTo>
                    <a:lnTo>
                      <a:pt x="43416" y="23291"/>
                    </a:lnTo>
                    <a:lnTo>
                      <a:pt x="71140" y="22306"/>
                    </a:lnTo>
                    <a:lnTo>
                      <a:pt x="56433" y="37646"/>
                    </a:lnTo>
                    <a:lnTo>
                      <a:pt x="45386" y="40038"/>
                    </a:lnTo>
                    <a:lnTo>
                      <a:pt x="7459" y="24206"/>
                    </a:lnTo>
                    <a:lnTo>
                      <a:pt x="0" y="11610"/>
                    </a:lnTo>
                    <a:lnTo>
                      <a:pt x="113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5" name="Graphic 5">
              <a:extLst>
                <a:ext uri="{FF2B5EF4-FFF2-40B4-BE49-F238E27FC236}">
                  <a16:creationId xmlns:a16="http://schemas.microsoft.com/office/drawing/2014/main" id="{C0101E8A-F4CA-9041-BDF1-6AED47B6F083}"/>
                </a:ext>
              </a:extLst>
            </p:cNvPr>
            <p:cNvGrpSpPr/>
            <p:nvPr/>
          </p:nvGrpSpPr>
          <p:grpSpPr>
            <a:xfrm>
              <a:off x="1861237" y="1899622"/>
              <a:ext cx="3130791" cy="2036812"/>
              <a:chOff x="1861237" y="1899622"/>
              <a:chExt cx="3130791" cy="2036812"/>
            </a:xfrm>
          </p:grpSpPr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4FF00B30-69A7-EDA9-1128-3BCBACCF9D6C}"/>
                  </a:ext>
                </a:extLst>
              </p:cNvPr>
              <p:cNvSpPr/>
              <p:nvPr/>
            </p:nvSpPr>
            <p:spPr>
              <a:xfrm>
                <a:off x="3268063" y="2899944"/>
                <a:ext cx="1723965" cy="843265"/>
              </a:xfrm>
              <a:custGeom>
                <a:avLst/>
                <a:gdLst>
                  <a:gd name="csX0" fmla="*/ 55167 w 1723965"/>
                  <a:gd name="csY0" fmla="*/ 14988 h 843265"/>
                  <a:gd name="csX1" fmla="*/ 139958 w 1723965"/>
                  <a:gd name="csY1" fmla="*/ 14988 h 843265"/>
                  <a:gd name="csX2" fmla="*/ 228619 w 1723965"/>
                  <a:gd name="csY2" fmla="*/ 14988 h 843265"/>
                  <a:gd name="csX3" fmla="*/ 257962 w 1723965"/>
                  <a:gd name="csY3" fmla="*/ 14988 h 843265"/>
                  <a:gd name="csX4" fmla="*/ 349015 w 1723965"/>
                  <a:gd name="csY4" fmla="*/ 14988 h 843265"/>
                  <a:gd name="csX5" fmla="*/ 437113 w 1723965"/>
                  <a:gd name="csY5" fmla="*/ 14988 h 843265"/>
                  <a:gd name="csX6" fmla="*/ 526760 w 1723965"/>
                  <a:gd name="csY6" fmla="*/ 14988 h 843265"/>
                  <a:gd name="csX7" fmla="*/ 616406 w 1723965"/>
                  <a:gd name="csY7" fmla="*/ 14988 h 843265"/>
                  <a:gd name="csX8" fmla="*/ 717873 w 1723965"/>
                  <a:gd name="csY8" fmla="*/ 14988 h 843265"/>
                  <a:gd name="csX9" fmla="*/ 820045 w 1723965"/>
                  <a:gd name="csY9" fmla="*/ 14988 h 843265"/>
                  <a:gd name="csX10" fmla="*/ 881896 w 1723965"/>
                  <a:gd name="csY10" fmla="*/ 14988 h 843265"/>
                  <a:gd name="csX11" fmla="*/ 881967 w 1723965"/>
                  <a:gd name="csY11" fmla="*/ 141 h 843265"/>
                  <a:gd name="csX12" fmla="*/ 892100 w 1723965"/>
                  <a:gd name="csY12" fmla="*/ 0 h 843265"/>
                  <a:gd name="csX13" fmla="*/ 897377 w 1723965"/>
                  <a:gd name="csY13" fmla="*/ 21180 h 843265"/>
                  <a:gd name="csX14" fmla="*/ 906665 w 1723965"/>
                  <a:gd name="csY14" fmla="*/ 27654 h 843265"/>
                  <a:gd name="csX15" fmla="*/ 927494 w 1723965"/>
                  <a:gd name="csY15" fmla="*/ 30046 h 843265"/>
                  <a:gd name="csX16" fmla="*/ 958032 w 1723965"/>
                  <a:gd name="csY16" fmla="*/ 36168 h 843265"/>
                  <a:gd name="csX17" fmla="*/ 986953 w 1723965"/>
                  <a:gd name="csY17" fmla="*/ 47990 h 843265"/>
                  <a:gd name="csX18" fmla="*/ 1011159 w 1723965"/>
                  <a:gd name="csY18" fmla="*/ 42994 h 843265"/>
                  <a:gd name="csX19" fmla="*/ 1047890 w 1723965"/>
                  <a:gd name="csY19" fmla="*/ 52915 h 843265"/>
                  <a:gd name="csX20" fmla="*/ 1057670 w 1723965"/>
                  <a:gd name="csY20" fmla="*/ 52563 h 843265"/>
                  <a:gd name="csX21" fmla="*/ 1084409 w 1723965"/>
                  <a:gd name="csY21" fmla="*/ 41797 h 843265"/>
                  <a:gd name="csX22" fmla="*/ 1112415 w 1723965"/>
                  <a:gd name="csY22" fmla="*/ 55589 h 843265"/>
                  <a:gd name="csX23" fmla="*/ 1141617 w 1723965"/>
                  <a:gd name="csY23" fmla="*/ 70296 h 843265"/>
                  <a:gd name="csX24" fmla="*/ 1165823 w 1723965"/>
                  <a:gd name="csY24" fmla="*/ 82891 h 843265"/>
                  <a:gd name="csX25" fmla="*/ 1188974 w 1723965"/>
                  <a:gd name="csY25" fmla="*/ 94994 h 843265"/>
                  <a:gd name="csX26" fmla="*/ 1191858 w 1723965"/>
                  <a:gd name="csY26" fmla="*/ 104916 h 843265"/>
                  <a:gd name="csX27" fmla="*/ 1198895 w 1723965"/>
                  <a:gd name="csY27" fmla="*/ 108575 h 843265"/>
                  <a:gd name="csX28" fmla="*/ 1197065 w 1723965"/>
                  <a:gd name="csY28" fmla="*/ 112304 h 843265"/>
                  <a:gd name="csX29" fmla="*/ 1205087 w 1723965"/>
                  <a:gd name="csY29" fmla="*/ 113430 h 843265"/>
                  <a:gd name="csX30" fmla="*/ 1210928 w 1723965"/>
                  <a:gd name="csY30" fmla="*/ 109560 h 843265"/>
                  <a:gd name="csX31" fmla="*/ 1212405 w 1723965"/>
                  <a:gd name="csY31" fmla="*/ 118426 h 843265"/>
                  <a:gd name="csX32" fmla="*/ 1218386 w 1723965"/>
                  <a:gd name="csY32" fmla="*/ 124337 h 843265"/>
                  <a:gd name="csX33" fmla="*/ 1226619 w 1723965"/>
                  <a:gd name="csY33" fmla="*/ 124337 h 843265"/>
                  <a:gd name="csX34" fmla="*/ 1230982 w 1723965"/>
                  <a:gd name="csY34" fmla="*/ 128910 h 843265"/>
                  <a:gd name="csX35" fmla="*/ 1227323 w 1723965"/>
                  <a:gd name="csY35" fmla="*/ 135525 h 843265"/>
                  <a:gd name="csX36" fmla="*/ 1258425 w 1723965"/>
                  <a:gd name="csY36" fmla="*/ 152976 h 843265"/>
                  <a:gd name="csX37" fmla="*/ 1264828 w 1723965"/>
                  <a:gd name="csY37" fmla="*/ 186470 h 843265"/>
                  <a:gd name="csX38" fmla="*/ 1270739 w 1723965"/>
                  <a:gd name="csY38" fmla="*/ 218205 h 843265"/>
                  <a:gd name="csX39" fmla="*/ 1262013 w 1723965"/>
                  <a:gd name="csY39" fmla="*/ 239667 h 843265"/>
                  <a:gd name="csX40" fmla="*/ 1248010 w 1723965"/>
                  <a:gd name="csY40" fmla="*/ 259510 h 843265"/>
                  <a:gd name="csX41" fmla="*/ 1241466 w 1723965"/>
                  <a:gd name="csY41" fmla="*/ 272105 h 843265"/>
                  <a:gd name="csX42" fmla="*/ 1240763 w 1723965"/>
                  <a:gd name="csY42" fmla="*/ 275835 h 843265"/>
                  <a:gd name="csX43" fmla="*/ 1244140 w 1723965"/>
                  <a:gd name="csY43" fmla="*/ 280971 h 843265"/>
                  <a:gd name="csX44" fmla="*/ 1254273 w 1723965"/>
                  <a:gd name="csY44" fmla="*/ 286601 h 843265"/>
                  <a:gd name="csX45" fmla="*/ 1261732 w 1723965"/>
                  <a:gd name="csY45" fmla="*/ 286601 h 843265"/>
                  <a:gd name="csX46" fmla="*/ 1296422 w 1723965"/>
                  <a:gd name="csY46" fmla="*/ 267461 h 843265"/>
                  <a:gd name="csX47" fmla="*/ 1327242 w 1723965"/>
                  <a:gd name="csY47" fmla="*/ 261832 h 843265"/>
                  <a:gd name="csX48" fmla="*/ 1366296 w 1723965"/>
                  <a:gd name="csY48" fmla="*/ 243888 h 843265"/>
                  <a:gd name="csX49" fmla="*/ 1366858 w 1723965"/>
                  <a:gd name="csY49" fmla="*/ 240229 h 843265"/>
                  <a:gd name="csX50" fmla="*/ 1364184 w 1723965"/>
                  <a:gd name="csY50" fmla="*/ 229182 h 843265"/>
                  <a:gd name="csX51" fmla="*/ 1359329 w 1723965"/>
                  <a:gd name="csY51" fmla="*/ 222005 h 843265"/>
                  <a:gd name="csX52" fmla="*/ 1372840 w 1723965"/>
                  <a:gd name="csY52" fmla="*/ 216235 h 843265"/>
                  <a:gd name="csX53" fmla="*/ 1402182 w 1723965"/>
                  <a:gd name="csY53" fmla="*/ 216094 h 843265"/>
                  <a:gd name="csX54" fmla="*/ 1429555 w 1723965"/>
                  <a:gd name="csY54" fmla="*/ 216094 h 843265"/>
                  <a:gd name="csX55" fmla="*/ 1439124 w 1723965"/>
                  <a:gd name="csY55" fmla="*/ 201880 h 843265"/>
                  <a:gd name="csX56" fmla="*/ 1442854 w 1723965"/>
                  <a:gd name="csY56" fmla="*/ 199065 h 843265"/>
                  <a:gd name="csX57" fmla="*/ 1474448 w 1723965"/>
                  <a:gd name="csY57" fmla="*/ 172608 h 843265"/>
                  <a:gd name="csX58" fmla="*/ 1487888 w 1723965"/>
                  <a:gd name="csY58" fmla="*/ 165782 h 843265"/>
                  <a:gd name="csX59" fmla="*/ 1533274 w 1723965"/>
                  <a:gd name="csY59" fmla="*/ 165571 h 843265"/>
                  <a:gd name="csX60" fmla="*/ 1588300 w 1723965"/>
                  <a:gd name="csY60" fmla="*/ 165501 h 843265"/>
                  <a:gd name="csX61" fmla="*/ 1591326 w 1723965"/>
                  <a:gd name="csY61" fmla="*/ 156424 h 843265"/>
                  <a:gd name="csX62" fmla="*/ 1600896 w 1723965"/>
                  <a:gd name="csY62" fmla="*/ 154524 h 843265"/>
                  <a:gd name="csX63" fmla="*/ 1613561 w 1723965"/>
                  <a:gd name="csY63" fmla="*/ 148824 h 843265"/>
                  <a:gd name="csX64" fmla="*/ 1624187 w 1723965"/>
                  <a:gd name="csY64" fmla="*/ 131866 h 843265"/>
                  <a:gd name="csX65" fmla="*/ 1633264 w 1723965"/>
                  <a:gd name="csY65" fmla="*/ 102805 h 843265"/>
                  <a:gd name="csX66" fmla="*/ 1656063 w 1723965"/>
                  <a:gd name="csY66" fmla="*/ 74307 h 843265"/>
                  <a:gd name="csX67" fmla="*/ 1665984 w 1723965"/>
                  <a:gd name="csY67" fmla="*/ 84228 h 843265"/>
                  <a:gd name="csX68" fmla="*/ 1686038 w 1723965"/>
                  <a:gd name="csY68" fmla="*/ 77825 h 843265"/>
                  <a:gd name="csX69" fmla="*/ 1699267 w 1723965"/>
                  <a:gd name="csY69" fmla="*/ 88732 h 843265"/>
                  <a:gd name="csX70" fmla="*/ 1699267 w 1723965"/>
                  <a:gd name="csY70" fmla="*/ 139817 h 843265"/>
                  <a:gd name="csX71" fmla="*/ 1718759 w 1723965"/>
                  <a:gd name="csY71" fmla="*/ 160786 h 843265"/>
                  <a:gd name="csX72" fmla="*/ 1723966 w 1723965"/>
                  <a:gd name="csY72" fmla="*/ 172819 h 843265"/>
                  <a:gd name="csX73" fmla="*/ 1692020 w 1723965"/>
                  <a:gd name="csY73" fmla="*/ 190692 h 843265"/>
                  <a:gd name="csX74" fmla="*/ 1661340 w 1723965"/>
                  <a:gd name="csY74" fmla="*/ 203287 h 843265"/>
                  <a:gd name="csX75" fmla="*/ 1629816 w 1723965"/>
                  <a:gd name="csY75" fmla="*/ 214124 h 843265"/>
                  <a:gd name="csX76" fmla="*/ 1613984 w 1723965"/>
                  <a:gd name="csY76" fmla="*/ 235656 h 843265"/>
                  <a:gd name="csX77" fmla="*/ 1608917 w 1723965"/>
                  <a:gd name="csY77" fmla="*/ 243818 h 843265"/>
                  <a:gd name="csX78" fmla="*/ 1608636 w 1723965"/>
                  <a:gd name="csY78" fmla="*/ 262958 h 843265"/>
                  <a:gd name="csX79" fmla="*/ 1618487 w 1723965"/>
                  <a:gd name="csY79" fmla="*/ 281956 h 843265"/>
                  <a:gd name="csX80" fmla="*/ 1630872 w 1723965"/>
                  <a:gd name="csY80" fmla="*/ 282871 h 843265"/>
                  <a:gd name="csX81" fmla="*/ 1627775 w 1723965"/>
                  <a:gd name="csY81" fmla="*/ 269783 h 843265"/>
                  <a:gd name="csX82" fmla="*/ 1636712 w 1723965"/>
                  <a:gd name="csY82" fmla="*/ 277734 h 843265"/>
                  <a:gd name="csX83" fmla="*/ 1634319 w 1723965"/>
                  <a:gd name="csY83" fmla="*/ 287938 h 843265"/>
                  <a:gd name="csX84" fmla="*/ 1614195 w 1723965"/>
                  <a:gd name="csY84" fmla="*/ 293778 h 843265"/>
                  <a:gd name="csX85" fmla="*/ 1599840 w 1723965"/>
                  <a:gd name="csY85" fmla="*/ 293074 h 843265"/>
                  <a:gd name="csX86" fmla="*/ 1577745 w 1723965"/>
                  <a:gd name="csY86" fmla="*/ 299267 h 843265"/>
                  <a:gd name="csX87" fmla="*/ 1564727 w 1723965"/>
                  <a:gd name="csY87" fmla="*/ 301026 h 843265"/>
                  <a:gd name="csX88" fmla="*/ 1547347 w 1723965"/>
                  <a:gd name="csY88" fmla="*/ 302785 h 843265"/>
                  <a:gd name="csX89" fmla="*/ 1522508 w 1723965"/>
                  <a:gd name="csY89" fmla="*/ 313128 h 843265"/>
                  <a:gd name="csX90" fmla="*/ 1566346 w 1723965"/>
                  <a:gd name="csY90" fmla="*/ 306444 h 843265"/>
                  <a:gd name="csX91" fmla="*/ 1575212 w 1723965"/>
                  <a:gd name="csY91" fmla="*/ 313128 h 843265"/>
                  <a:gd name="csX92" fmla="*/ 1533344 w 1723965"/>
                  <a:gd name="csY92" fmla="*/ 323754 h 843265"/>
                  <a:gd name="csX93" fmla="*/ 1514346 w 1723965"/>
                  <a:gd name="csY93" fmla="*/ 323824 h 843265"/>
                  <a:gd name="csX94" fmla="*/ 1515260 w 1723965"/>
                  <a:gd name="csY94" fmla="*/ 319532 h 843265"/>
                  <a:gd name="csX95" fmla="*/ 1506113 w 1723965"/>
                  <a:gd name="csY95" fmla="*/ 329313 h 843265"/>
                  <a:gd name="csX96" fmla="*/ 1514909 w 1723965"/>
                  <a:gd name="csY96" fmla="*/ 330931 h 843265"/>
                  <a:gd name="csX97" fmla="*/ 1508505 w 1723965"/>
                  <a:gd name="csY97" fmla="*/ 356263 h 843265"/>
                  <a:gd name="csX98" fmla="*/ 1486762 w 1723965"/>
                  <a:gd name="csY98" fmla="*/ 383213 h 843265"/>
                  <a:gd name="csX99" fmla="*/ 1484510 w 1723965"/>
                  <a:gd name="csY99" fmla="*/ 374206 h 843265"/>
                  <a:gd name="csX100" fmla="*/ 1477966 w 1723965"/>
                  <a:gd name="csY100" fmla="*/ 372447 h 843265"/>
                  <a:gd name="csX101" fmla="*/ 1468186 w 1723965"/>
                  <a:gd name="csY101" fmla="*/ 363651 h 843265"/>
                  <a:gd name="csX102" fmla="*/ 1474378 w 1723965"/>
                  <a:gd name="csY102" fmla="*/ 382509 h 843265"/>
                  <a:gd name="csX103" fmla="*/ 1481837 w 1723965"/>
                  <a:gd name="csY103" fmla="*/ 388702 h 843265"/>
                  <a:gd name="csX104" fmla="*/ 1482259 w 1723965"/>
                  <a:gd name="csY104" fmla="*/ 401860 h 843265"/>
                  <a:gd name="csX105" fmla="*/ 1472689 w 1723965"/>
                  <a:gd name="csY105" fmla="*/ 415300 h 843265"/>
                  <a:gd name="csX106" fmla="*/ 1455871 w 1723965"/>
                  <a:gd name="csY106" fmla="*/ 442883 h 843265"/>
                  <a:gd name="csX107" fmla="*/ 1453127 w 1723965"/>
                  <a:gd name="csY107" fmla="*/ 441546 h 843265"/>
                  <a:gd name="csX108" fmla="*/ 1462415 w 1723965"/>
                  <a:gd name="csY108" fmla="*/ 418044 h 843265"/>
                  <a:gd name="csX109" fmla="*/ 1447146 w 1723965"/>
                  <a:gd name="csY109" fmla="*/ 404815 h 843265"/>
                  <a:gd name="csX110" fmla="*/ 1443628 w 1723965"/>
                  <a:gd name="csY110" fmla="*/ 375825 h 843265"/>
                  <a:gd name="csX111" fmla="*/ 1437858 w 1723965"/>
                  <a:gd name="csY111" fmla="*/ 390953 h 843265"/>
                  <a:gd name="csX112" fmla="*/ 1444261 w 1723965"/>
                  <a:gd name="csY112" fmla="*/ 412978 h 843265"/>
                  <a:gd name="csX113" fmla="*/ 1424488 w 1723965"/>
                  <a:gd name="csY113" fmla="*/ 407560 h 843265"/>
                  <a:gd name="csX114" fmla="*/ 1445105 w 1723965"/>
                  <a:gd name="csY114" fmla="*/ 418677 h 843265"/>
                  <a:gd name="csX115" fmla="*/ 1446372 w 1723965"/>
                  <a:gd name="csY115" fmla="*/ 451538 h 843265"/>
                  <a:gd name="csX116" fmla="*/ 1454957 w 1723965"/>
                  <a:gd name="csY116" fmla="*/ 453860 h 843265"/>
                  <a:gd name="csX117" fmla="*/ 1458053 w 1723965"/>
                  <a:gd name="csY117" fmla="*/ 465752 h 843265"/>
                  <a:gd name="csX118" fmla="*/ 1462204 w 1723965"/>
                  <a:gd name="csY118" fmla="*/ 499880 h 843265"/>
                  <a:gd name="csX119" fmla="*/ 1443206 w 1723965"/>
                  <a:gd name="csY119" fmla="*/ 525000 h 843265"/>
                  <a:gd name="csX120" fmla="*/ 1412315 w 1723965"/>
                  <a:gd name="csY120" fmla="*/ 534993 h 843265"/>
                  <a:gd name="csX121" fmla="*/ 1392683 w 1723965"/>
                  <a:gd name="csY121" fmla="*/ 554695 h 843265"/>
                  <a:gd name="csX122" fmla="*/ 1377765 w 1723965"/>
                  <a:gd name="csY122" fmla="*/ 556876 h 843265"/>
                  <a:gd name="csX123" fmla="*/ 1362637 w 1723965"/>
                  <a:gd name="csY123" fmla="*/ 569190 h 843265"/>
                  <a:gd name="csX124" fmla="*/ 1358414 w 1723965"/>
                  <a:gd name="csY124" fmla="*/ 580378 h 843265"/>
                  <a:gd name="csX125" fmla="*/ 1325624 w 1723965"/>
                  <a:gd name="csY125" fmla="*/ 602051 h 843265"/>
                  <a:gd name="csX126" fmla="*/ 1308807 w 1723965"/>
                  <a:gd name="csY126" fmla="*/ 617813 h 843265"/>
                  <a:gd name="csX127" fmla="*/ 1294733 w 1723965"/>
                  <a:gd name="csY127" fmla="*/ 637445 h 843265"/>
                  <a:gd name="csX128" fmla="*/ 1290089 w 1723965"/>
                  <a:gd name="csY128" fmla="*/ 660807 h 843265"/>
                  <a:gd name="csX129" fmla="*/ 1295367 w 1723965"/>
                  <a:gd name="csY129" fmla="*/ 683535 h 843265"/>
                  <a:gd name="csX130" fmla="*/ 1305359 w 1723965"/>
                  <a:gd name="csY130" fmla="*/ 711470 h 843265"/>
                  <a:gd name="csX131" fmla="*/ 1318587 w 1723965"/>
                  <a:gd name="csY131" fmla="*/ 734410 h 843265"/>
                  <a:gd name="csX132" fmla="*/ 1318799 w 1723965"/>
                  <a:gd name="csY132" fmla="*/ 748412 h 843265"/>
                  <a:gd name="csX133" fmla="*/ 1332942 w 1723965"/>
                  <a:gd name="csY133" fmla="*/ 785777 h 843265"/>
                  <a:gd name="csX134" fmla="*/ 1331957 w 1723965"/>
                  <a:gd name="csY134" fmla="*/ 807379 h 843265"/>
                  <a:gd name="csX135" fmla="*/ 1330690 w 1723965"/>
                  <a:gd name="csY135" fmla="*/ 819834 h 843265"/>
                  <a:gd name="csX136" fmla="*/ 1323231 w 1723965"/>
                  <a:gd name="csY136" fmla="*/ 839255 h 843265"/>
                  <a:gd name="csX137" fmla="*/ 1314295 w 1723965"/>
                  <a:gd name="csY137" fmla="*/ 843266 h 843265"/>
                  <a:gd name="csX138" fmla="*/ 1299589 w 1723965"/>
                  <a:gd name="csY138" fmla="*/ 839395 h 843265"/>
                  <a:gd name="csX139" fmla="*/ 1294874 w 1723965"/>
                  <a:gd name="csY139" fmla="*/ 825463 h 843265"/>
                  <a:gd name="csX140" fmla="*/ 1283545 w 1723965"/>
                  <a:gd name="csY140" fmla="*/ 818145 h 843265"/>
                  <a:gd name="csX141" fmla="*/ 1267713 w 1723965"/>
                  <a:gd name="csY141" fmla="*/ 790561 h 843265"/>
                  <a:gd name="csX142" fmla="*/ 1253851 w 1723965"/>
                  <a:gd name="csY142" fmla="*/ 766004 h 843265"/>
                  <a:gd name="csX143" fmla="*/ 1249347 w 1723965"/>
                  <a:gd name="csY143" fmla="*/ 753408 h 843265"/>
                  <a:gd name="csX144" fmla="*/ 1255469 w 1723965"/>
                  <a:gd name="csY144" fmla="*/ 731947 h 843265"/>
                  <a:gd name="csX145" fmla="*/ 1247096 w 1723965"/>
                  <a:gd name="csY145" fmla="*/ 714074 h 843265"/>
                  <a:gd name="csX146" fmla="*/ 1223805 w 1723965"/>
                  <a:gd name="csY146" fmla="*/ 686772 h 843265"/>
                  <a:gd name="csX147" fmla="*/ 1212194 w 1723965"/>
                  <a:gd name="csY147" fmla="*/ 681776 h 843265"/>
                  <a:gd name="csX148" fmla="*/ 1182007 w 1723965"/>
                  <a:gd name="csY148" fmla="*/ 696623 h 843265"/>
                  <a:gd name="csX149" fmla="*/ 1176659 w 1723965"/>
                  <a:gd name="csY149" fmla="*/ 695005 h 843265"/>
                  <a:gd name="csX150" fmla="*/ 1162164 w 1723965"/>
                  <a:gd name="csY150" fmla="*/ 679735 h 843265"/>
                  <a:gd name="csX151" fmla="*/ 1143447 w 1723965"/>
                  <a:gd name="csY151" fmla="*/ 671643 h 843265"/>
                  <a:gd name="csX152" fmla="*/ 1109741 w 1723965"/>
                  <a:gd name="csY152" fmla="*/ 675724 h 843265"/>
                  <a:gd name="csX153" fmla="*/ 1083213 w 1723965"/>
                  <a:gd name="csY153" fmla="*/ 672136 h 843265"/>
                  <a:gd name="csX154" fmla="*/ 1060415 w 1723965"/>
                  <a:gd name="csY154" fmla="*/ 674387 h 843265"/>
                  <a:gd name="csX155" fmla="*/ 1048101 w 1723965"/>
                  <a:gd name="csY155" fmla="*/ 679454 h 843265"/>
                  <a:gd name="csX156" fmla="*/ 1053449 w 1723965"/>
                  <a:gd name="csY156" fmla="*/ 688179 h 843265"/>
                  <a:gd name="csX157" fmla="*/ 1052956 w 1723965"/>
                  <a:gd name="csY157" fmla="*/ 701408 h 843265"/>
                  <a:gd name="csX158" fmla="*/ 1059289 w 1723965"/>
                  <a:gd name="csY158" fmla="*/ 707881 h 843265"/>
                  <a:gd name="csX159" fmla="*/ 1053660 w 1723965"/>
                  <a:gd name="csY159" fmla="*/ 712103 h 843265"/>
                  <a:gd name="csX160" fmla="*/ 1042542 w 1723965"/>
                  <a:gd name="csY160" fmla="*/ 707319 h 843265"/>
                  <a:gd name="csX161" fmla="*/ 1031354 w 1723965"/>
                  <a:gd name="csY161" fmla="*/ 713511 h 843265"/>
                  <a:gd name="csX162" fmla="*/ 1009681 w 1723965"/>
                  <a:gd name="csY162" fmla="*/ 712455 h 843265"/>
                  <a:gd name="csX163" fmla="*/ 987375 w 1723965"/>
                  <a:gd name="csY163" fmla="*/ 695286 h 843265"/>
                  <a:gd name="csX164" fmla="*/ 961340 w 1723965"/>
                  <a:gd name="csY164" fmla="*/ 699367 h 843265"/>
                  <a:gd name="csX165" fmla="*/ 939597 w 1723965"/>
                  <a:gd name="csY165" fmla="*/ 691768 h 843265"/>
                  <a:gd name="csX166" fmla="*/ 921020 w 1723965"/>
                  <a:gd name="csY166" fmla="*/ 694090 h 843265"/>
                  <a:gd name="csX167" fmla="*/ 895899 w 1723965"/>
                  <a:gd name="csY167" fmla="*/ 701689 h 843265"/>
                  <a:gd name="csX168" fmla="*/ 868668 w 1723965"/>
                  <a:gd name="csY168" fmla="*/ 725825 h 843265"/>
                  <a:gd name="csX169" fmla="*/ 839044 w 1723965"/>
                  <a:gd name="csY169" fmla="*/ 739757 h 843265"/>
                  <a:gd name="csX170" fmla="*/ 822719 w 1723965"/>
                  <a:gd name="csY170" fmla="*/ 755167 h 843265"/>
                  <a:gd name="csX171" fmla="*/ 815823 w 1723965"/>
                  <a:gd name="csY171" fmla="*/ 769733 h 843265"/>
                  <a:gd name="csX172" fmla="*/ 815541 w 1723965"/>
                  <a:gd name="csY172" fmla="*/ 791898 h 843265"/>
                  <a:gd name="csX173" fmla="*/ 817019 w 1723965"/>
                  <a:gd name="csY173" fmla="*/ 807238 h 843265"/>
                  <a:gd name="csX174" fmla="*/ 822719 w 1723965"/>
                  <a:gd name="csY174" fmla="*/ 818145 h 843265"/>
                  <a:gd name="csX175" fmla="*/ 811038 w 1723965"/>
                  <a:gd name="csY175" fmla="*/ 819060 h 843265"/>
                  <a:gd name="csX176" fmla="*/ 789858 w 1723965"/>
                  <a:gd name="csY176" fmla="*/ 812023 h 843265"/>
                  <a:gd name="csX177" fmla="*/ 766567 w 1723965"/>
                  <a:gd name="csY177" fmla="*/ 802102 h 843265"/>
                  <a:gd name="csX178" fmla="*/ 758193 w 1723965"/>
                  <a:gd name="csY178" fmla="*/ 787043 h 843265"/>
                  <a:gd name="csX179" fmla="*/ 751649 w 1723965"/>
                  <a:gd name="csY179" fmla="*/ 764526 h 843265"/>
                  <a:gd name="csX180" fmla="*/ 733987 w 1723965"/>
                  <a:gd name="csY180" fmla="*/ 746161 h 843265"/>
                  <a:gd name="csX181" fmla="*/ 723644 w 1723965"/>
                  <a:gd name="csY181" fmla="*/ 727162 h 843265"/>
                  <a:gd name="csX182" fmla="*/ 708656 w 1723965"/>
                  <a:gd name="csY182" fmla="*/ 704926 h 843265"/>
                  <a:gd name="csX183" fmla="*/ 687616 w 1723965"/>
                  <a:gd name="csY183" fmla="*/ 691908 h 843265"/>
                  <a:gd name="csX184" fmla="*/ 663199 w 1723965"/>
                  <a:gd name="csY184" fmla="*/ 692542 h 843265"/>
                  <a:gd name="csX185" fmla="*/ 644411 w 1723965"/>
                  <a:gd name="csY185" fmla="*/ 718296 h 843265"/>
                  <a:gd name="csX186" fmla="*/ 619643 w 1723965"/>
                  <a:gd name="csY186" fmla="*/ 708515 h 843265"/>
                  <a:gd name="csX187" fmla="*/ 604162 w 1723965"/>
                  <a:gd name="csY187" fmla="*/ 698664 h 843265"/>
                  <a:gd name="csX188" fmla="*/ 596774 w 1723965"/>
                  <a:gd name="csY188" fmla="*/ 680720 h 843265"/>
                  <a:gd name="csX189" fmla="*/ 586852 w 1723965"/>
                  <a:gd name="csY189" fmla="*/ 663621 h 843265"/>
                  <a:gd name="csX190" fmla="*/ 569120 w 1723965"/>
                  <a:gd name="csY190" fmla="*/ 649196 h 843265"/>
                  <a:gd name="csX191" fmla="*/ 553850 w 1723965"/>
                  <a:gd name="csY191" fmla="*/ 638782 h 843265"/>
                  <a:gd name="csX192" fmla="*/ 542944 w 1723965"/>
                  <a:gd name="csY192" fmla="*/ 627031 h 843265"/>
                  <a:gd name="csX193" fmla="*/ 491154 w 1723965"/>
                  <a:gd name="csY193" fmla="*/ 627031 h 843265"/>
                  <a:gd name="csX194" fmla="*/ 491154 w 1723965"/>
                  <a:gd name="csY194" fmla="*/ 640682 h 843265"/>
                  <a:gd name="csX195" fmla="*/ 467441 w 1723965"/>
                  <a:gd name="csY195" fmla="*/ 640682 h 843265"/>
                  <a:gd name="csX196" fmla="*/ 408052 w 1723965"/>
                  <a:gd name="csY196" fmla="*/ 640893 h 843265"/>
                  <a:gd name="csX197" fmla="*/ 339938 w 1723965"/>
                  <a:gd name="csY197" fmla="*/ 617602 h 843265"/>
                  <a:gd name="csX198" fmla="*/ 294833 w 1723965"/>
                  <a:gd name="csY198" fmla="*/ 601488 h 843265"/>
                  <a:gd name="csX199" fmla="*/ 297578 w 1723965"/>
                  <a:gd name="csY199" fmla="*/ 595015 h 843265"/>
                  <a:gd name="csX200" fmla="*/ 259650 w 1723965"/>
                  <a:gd name="csY200" fmla="*/ 598603 h 843265"/>
                  <a:gd name="csX201" fmla="*/ 225734 w 1723965"/>
                  <a:gd name="csY201" fmla="*/ 601136 h 843265"/>
                  <a:gd name="csX202" fmla="*/ 220738 w 1723965"/>
                  <a:gd name="csY202" fmla="*/ 584178 h 843265"/>
                  <a:gd name="csX203" fmla="*/ 201388 w 1723965"/>
                  <a:gd name="csY203" fmla="*/ 564898 h 843265"/>
                  <a:gd name="csX204" fmla="*/ 187455 w 1723965"/>
                  <a:gd name="csY204" fmla="*/ 560887 h 843265"/>
                  <a:gd name="csX205" fmla="*/ 184148 w 1723965"/>
                  <a:gd name="csY205" fmla="*/ 551317 h 843265"/>
                  <a:gd name="csX206" fmla="*/ 167401 w 1723965"/>
                  <a:gd name="csY206" fmla="*/ 549629 h 843265"/>
                  <a:gd name="csX207" fmla="*/ 156705 w 1723965"/>
                  <a:gd name="csY207" fmla="*/ 540481 h 843265"/>
                  <a:gd name="csX208" fmla="*/ 128981 w 1723965"/>
                  <a:gd name="csY208" fmla="*/ 537174 h 843265"/>
                  <a:gd name="csX209" fmla="*/ 121381 w 1723965"/>
                  <a:gd name="csY209" fmla="*/ 531756 h 843265"/>
                  <a:gd name="csX210" fmla="*/ 117722 w 1723965"/>
                  <a:gd name="csY210" fmla="*/ 513249 h 843265"/>
                  <a:gd name="csX211" fmla="*/ 88732 w 1723965"/>
                  <a:gd name="csY211" fmla="*/ 479051 h 843265"/>
                  <a:gd name="csX212" fmla="*/ 63892 w 1723965"/>
                  <a:gd name="csY212" fmla="*/ 431343 h 843265"/>
                  <a:gd name="csX213" fmla="*/ 64948 w 1723965"/>
                  <a:gd name="csY213" fmla="*/ 423392 h 843265"/>
                  <a:gd name="csX214" fmla="*/ 51789 w 1723965"/>
                  <a:gd name="csY214" fmla="*/ 411922 h 843265"/>
                  <a:gd name="csX215" fmla="*/ 28639 w 1723965"/>
                  <a:gd name="csY215" fmla="*/ 382791 h 843265"/>
                  <a:gd name="csX216" fmla="*/ 24487 w 1723965"/>
                  <a:gd name="csY216" fmla="*/ 354222 h 843265"/>
                  <a:gd name="csX217" fmla="*/ 8585 w 1723965"/>
                  <a:gd name="csY217" fmla="*/ 335012 h 843265"/>
                  <a:gd name="csX218" fmla="*/ 15129 w 1723965"/>
                  <a:gd name="csY218" fmla="*/ 305599 h 843265"/>
                  <a:gd name="csX219" fmla="*/ 14144 w 1723965"/>
                  <a:gd name="csY219" fmla="*/ 274990 h 843265"/>
                  <a:gd name="csX220" fmla="*/ 4574 w 1723965"/>
                  <a:gd name="csY220" fmla="*/ 247407 h 843265"/>
                  <a:gd name="csX221" fmla="*/ 16255 w 1723965"/>
                  <a:gd name="csY221" fmla="*/ 213209 h 843265"/>
                  <a:gd name="csX222" fmla="*/ 19914 w 1723965"/>
                  <a:gd name="csY222" fmla="*/ 179996 h 843265"/>
                  <a:gd name="csX223" fmla="*/ 23502 w 1723965"/>
                  <a:gd name="csY223" fmla="*/ 146432 h 843265"/>
                  <a:gd name="csX224" fmla="*/ 18084 w 1723965"/>
                  <a:gd name="csY224" fmla="*/ 96331 h 843265"/>
                  <a:gd name="csX225" fmla="*/ 8655 w 1723965"/>
                  <a:gd name="csY225" fmla="*/ 63963 h 843265"/>
                  <a:gd name="csX226" fmla="*/ 0 w 1723965"/>
                  <a:gd name="csY226" fmla="*/ 46301 h 843265"/>
                  <a:gd name="csX227" fmla="*/ 3589 w 1723965"/>
                  <a:gd name="csY227" fmla="*/ 38842 h 843265"/>
                  <a:gd name="csX228" fmla="*/ 46794 w 1723965"/>
                  <a:gd name="csY228" fmla="*/ 51789 h 843265"/>
                  <a:gd name="csX229" fmla="*/ 62696 w 1723965"/>
                  <a:gd name="csY229" fmla="*/ 87606 h 843265"/>
                  <a:gd name="csX230" fmla="*/ 70085 w 1723965"/>
                  <a:gd name="csY230" fmla="*/ 77614 h 843265"/>
                  <a:gd name="csX231" fmla="*/ 65300 w 1723965"/>
                  <a:gd name="csY231" fmla="*/ 46442 h 843265"/>
                  <a:gd name="csX232" fmla="*/ 55167 w 1723965"/>
                  <a:gd name="csY232" fmla="*/ 14988 h 8432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</a:cxnLst>
                <a:rect l="l" t="t" r="r" b="b"/>
                <a:pathLst>
                  <a:path w="1723965" h="843265">
                    <a:moveTo>
                      <a:pt x="55167" y="14988"/>
                    </a:moveTo>
                    <a:lnTo>
                      <a:pt x="139958" y="14988"/>
                    </a:lnTo>
                    <a:lnTo>
                      <a:pt x="228619" y="14988"/>
                    </a:lnTo>
                    <a:lnTo>
                      <a:pt x="257962" y="14988"/>
                    </a:lnTo>
                    <a:lnTo>
                      <a:pt x="349015" y="14988"/>
                    </a:lnTo>
                    <a:lnTo>
                      <a:pt x="437113" y="14988"/>
                    </a:lnTo>
                    <a:lnTo>
                      <a:pt x="526760" y="14988"/>
                    </a:lnTo>
                    <a:lnTo>
                      <a:pt x="616406" y="14988"/>
                    </a:lnTo>
                    <a:lnTo>
                      <a:pt x="717873" y="14988"/>
                    </a:lnTo>
                    <a:lnTo>
                      <a:pt x="820045" y="14988"/>
                    </a:lnTo>
                    <a:lnTo>
                      <a:pt x="881896" y="14988"/>
                    </a:lnTo>
                    <a:lnTo>
                      <a:pt x="881967" y="141"/>
                    </a:lnTo>
                    <a:lnTo>
                      <a:pt x="892100" y="0"/>
                    </a:lnTo>
                    <a:lnTo>
                      <a:pt x="897377" y="21180"/>
                    </a:lnTo>
                    <a:lnTo>
                      <a:pt x="906665" y="27654"/>
                    </a:lnTo>
                    <a:lnTo>
                      <a:pt x="927494" y="30046"/>
                    </a:lnTo>
                    <a:lnTo>
                      <a:pt x="958032" y="36168"/>
                    </a:lnTo>
                    <a:lnTo>
                      <a:pt x="986953" y="47990"/>
                    </a:lnTo>
                    <a:lnTo>
                      <a:pt x="1011159" y="42994"/>
                    </a:lnTo>
                    <a:lnTo>
                      <a:pt x="1047890" y="52915"/>
                    </a:lnTo>
                    <a:lnTo>
                      <a:pt x="1057670" y="52563"/>
                    </a:lnTo>
                    <a:lnTo>
                      <a:pt x="1084409" y="41797"/>
                    </a:lnTo>
                    <a:lnTo>
                      <a:pt x="1112415" y="55589"/>
                    </a:lnTo>
                    <a:lnTo>
                      <a:pt x="1141617" y="70296"/>
                    </a:lnTo>
                    <a:lnTo>
                      <a:pt x="1165823" y="82891"/>
                    </a:lnTo>
                    <a:lnTo>
                      <a:pt x="1188974" y="94994"/>
                    </a:lnTo>
                    <a:lnTo>
                      <a:pt x="1191858" y="104916"/>
                    </a:lnTo>
                    <a:lnTo>
                      <a:pt x="1198895" y="108575"/>
                    </a:lnTo>
                    <a:lnTo>
                      <a:pt x="1197065" y="112304"/>
                    </a:lnTo>
                    <a:lnTo>
                      <a:pt x="1205087" y="113430"/>
                    </a:lnTo>
                    <a:lnTo>
                      <a:pt x="1210928" y="109560"/>
                    </a:lnTo>
                    <a:lnTo>
                      <a:pt x="1212405" y="118426"/>
                    </a:lnTo>
                    <a:lnTo>
                      <a:pt x="1218386" y="124337"/>
                    </a:lnTo>
                    <a:lnTo>
                      <a:pt x="1226619" y="124337"/>
                    </a:lnTo>
                    <a:lnTo>
                      <a:pt x="1230982" y="128910"/>
                    </a:lnTo>
                    <a:lnTo>
                      <a:pt x="1227323" y="135525"/>
                    </a:lnTo>
                    <a:lnTo>
                      <a:pt x="1258425" y="152976"/>
                    </a:lnTo>
                    <a:lnTo>
                      <a:pt x="1264828" y="186470"/>
                    </a:lnTo>
                    <a:lnTo>
                      <a:pt x="1270739" y="218205"/>
                    </a:lnTo>
                    <a:lnTo>
                      <a:pt x="1262013" y="239667"/>
                    </a:lnTo>
                    <a:lnTo>
                      <a:pt x="1248010" y="259510"/>
                    </a:lnTo>
                    <a:lnTo>
                      <a:pt x="1241466" y="272105"/>
                    </a:lnTo>
                    <a:lnTo>
                      <a:pt x="1240763" y="275835"/>
                    </a:lnTo>
                    <a:lnTo>
                      <a:pt x="1244140" y="280971"/>
                    </a:lnTo>
                    <a:lnTo>
                      <a:pt x="1254273" y="286601"/>
                    </a:lnTo>
                    <a:lnTo>
                      <a:pt x="1261732" y="286601"/>
                    </a:lnTo>
                    <a:lnTo>
                      <a:pt x="1296422" y="267461"/>
                    </a:lnTo>
                    <a:lnTo>
                      <a:pt x="1327242" y="261832"/>
                    </a:lnTo>
                    <a:lnTo>
                      <a:pt x="1366296" y="243888"/>
                    </a:lnTo>
                    <a:lnTo>
                      <a:pt x="1366858" y="240229"/>
                    </a:lnTo>
                    <a:lnTo>
                      <a:pt x="1364184" y="229182"/>
                    </a:lnTo>
                    <a:lnTo>
                      <a:pt x="1359329" y="222005"/>
                    </a:lnTo>
                    <a:lnTo>
                      <a:pt x="1372840" y="216235"/>
                    </a:lnTo>
                    <a:lnTo>
                      <a:pt x="1402182" y="216094"/>
                    </a:lnTo>
                    <a:lnTo>
                      <a:pt x="1429555" y="216094"/>
                    </a:lnTo>
                    <a:lnTo>
                      <a:pt x="1439124" y="201880"/>
                    </a:lnTo>
                    <a:lnTo>
                      <a:pt x="1442854" y="199065"/>
                    </a:lnTo>
                    <a:lnTo>
                      <a:pt x="1474448" y="172608"/>
                    </a:lnTo>
                    <a:lnTo>
                      <a:pt x="1487888" y="165782"/>
                    </a:lnTo>
                    <a:lnTo>
                      <a:pt x="1533274" y="165571"/>
                    </a:lnTo>
                    <a:lnTo>
                      <a:pt x="1588300" y="165501"/>
                    </a:lnTo>
                    <a:lnTo>
                      <a:pt x="1591326" y="156424"/>
                    </a:lnTo>
                    <a:lnTo>
                      <a:pt x="1600896" y="154524"/>
                    </a:lnTo>
                    <a:lnTo>
                      <a:pt x="1613561" y="148824"/>
                    </a:lnTo>
                    <a:lnTo>
                      <a:pt x="1624187" y="131866"/>
                    </a:lnTo>
                    <a:lnTo>
                      <a:pt x="1633264" y="102805"/>
                    </a:lnTo>
                    <a:lnTo>
                      <a:pt x="1656063" y="74307"/>
                    </a:lnTo>
                    <a:lnTo>
                      <a:pt x="1665984" y="84228"/>
                    </a:lnTo>
                    <a:lnTo>
                      <a:pt x="1686038" y="77825"/>
                    </a:lnTo>
                    <a:lnTo>
                      <a:pt x="1699267" y="88732"/>
                    </a:lnTo>
                    <a:lnTo>
                      <a:pt x="1699267" y="139817"/>
                    </a:lnTo>
                    <a:lnTo>
                      <a:pt x="1718759" y="160786"/>
                    </a:lnTo>
                    <a:lnTo>
                      <a:pt x="1723966" y="172819"/>
                    </a:lnTo>
                    <a:lnTo>
                      <a:pt x="1692020" y="190692"/>
                    </a:lnTo>
                    <a:lnTo>
                      <a:pt x="1661340" y="203287"/>
                    </a:lnTo>
                    <a:lnTo>
                      <a:pt x="1629816" y="214124"/>
                    </a:lnTo>
                    <a:lnTo>
                      <a:pt x="1613984" y="235656"/>
                    </a:lnTo>
                    <a:lnTo>
                      <a:pt x="1608917" y="243818"/>
                    </a:lnTo>
                    <a:lnTo>
                      <a:pt x="1608636" y="262958"/>
                    </a:lnTo>
                    <a:lnTo>
                      <a:pt x="1618487" y="281956"/>
                    </a:lnTo>
                    <a:lnTo>
                      <a:pt x="1630872" y="282871"/>
                    </a:lnTo>
                    <a:lnTo>
                      <a:pt x="1627775" y="269783"/>
                    </a:lnTo>
                    <a:lnTo>
                      <a:pt x="1636712" y="277734"/>
                    </a:lnTo>
                    <a:lnTo>
                      <a:pt x="1634319" y="287938"/>
                    </a:lnTo>
                    <a:lnTo>
                      <a:pt x="1614195" y="293778"/>
                    </a:lnTo>
                    <a:lnTo>
                      <a:pt x="1599840" y="293074"/>
                    </a:lnTo>
                    <a:lnTo>
                      <a:pt x="1577745" y="299267"/>
                    </a:lnTo>
                    <a:lnTo>
                      <a:pt x="1564727" y="301026"/>
                    </a:lnTo>
                    <a:lnTo>
                      <a:pt x="1547347" y="302785"/>
                    </a:lnTo>
                    <a:lnTo>
                      <a:pt x="1522508" y="313128"/>
                    </a:lnTo>
                    <a:lnTo>
                      <a:pt x="1566346" y="306444"/>
                    </a:lnTo>
                    <a:lnTo>
                      <a:pt x="1575212" y="313128"/>
                    </a:lnTo>
                    <a:lnTo>
                      <a:pt x="1533344" y="323754"/>
                    </a:lnTo>
                    <a:lnTo>
                      <a:pt x="1514346" y="323824"/>
                    </a:lnTo>
                    <a:lnTo>
                      <a:pt x="1515260" y="319532"/>
                    </a:lnTo>
                    <a:lnTo>
                      <a:pt x="1506113" y="329313"/>
                    </a:lnTo>
                    <a:lnTo>
                      <a:pt x="1514909" y="330931"/>
                    </a:lnTo>
                    <a:lnTo>
                      <a:pt x="1508505" y="356263"/>
                    </a:lnTo>
                    <a:lnTo>
                      <a:pt x="1486762" y="383213"/>
                    </a:lnTo>
                    <a:lnTo>
                      <a:pt x="1484510" y="374206"/>
                    </a:lnTo>
                    <a:lnTo>
                      <a:pt x="1477966" y="372447"/>
                    </a:lnTo>
                    <a:lnTo>
                      <a:pt x="1468186" y="363651"/>
                    </a:lnTo>
                    <a:lnTo>
                      <a:pt x="1474378" y="382509"/>
                    </a:lnTo>
                    <a:lnTo>
                      <a:pt x="1481837" y="388702"/>
                    </a:lnTo>
                    <a:lnTo>
                      <a:pt x="1482259" y="401860"/>
                    </a:lnTo>
                    <a:lnTo>
                      <a:pt x="1472689" y="415300"/>
                    </a:lnTo>
                    <a:lnTo>
                      <a:pt x="1455871" y="442883"/>
                    </a:lnTo>
                    <a:lnTo>
                      <a:pt x="1453127" y="441546"/>
                    </a:lnTo>
                    <a:lnTo>
                      <a:pt x="1462415" y="418044"/>
                    </a:lnTo>
                    <a:lnTo>
                      <a:pt x="1447146" y="404815"/>
                    </a:lnTo>
                    <a:lnTo>
                      <a:pt x="1443628" y="375825"/>
                    </a:lnTo>
                    <a:lnTo>
                      <a:pt x="1437858" y="390953"/>
                    </a:lnTo>
                    <a:lnTo>
                      <a:pt x="1444261" y="412978"/>
                    </a:lnTo>
                    <a:lnTo>
                      <a:pt x="1424488" y="407560"/>
                    </a:lnTo>
                    <a:lnTo>
                      <a:pt x="1445105" y="418677"/>
                    </a:lnTo>
                    <a:lnTo>
                      <a:pt x="1446372" y="451538"/>
                    </a:lnTo>
                    <a:lnTo>
                      <a:pt x="1454957" y="453860"/>
                    </a:lnTo>
                    <a:lnTo>
                      <a:pt x="1458053" y="465752"/>
                    </a:lnTo>
                    <a:lnTo>
                      <a:pt x="1462204" y="499880"/>
                    </a:lnTo>
                    <a:lnTo>
                      <a:pt x="1443206" y="525000"/>
                    </a:lnTo>
                    <a:lnTo>
                      <a:pt x="1412315" y="534993"/>
                    </a:lnTo>
                    <a:lnTo>
                      <a:pt x="1392683" y="554695"/>
                    </a:lnTo>
                    <a:lnTo>
                      <a:pt x="1377765" y="556876"/>
                    </a:lnTo>
                    <a:lnTo>
                      <a:pt x="1362637" y="569190"/>
                    </a:lnTo>
                    <a:lnTo>
                      <a:pt x="1358414" y="580378"/>
                    </a:lnTo>
                    <a:lnTo>
                      <a:pt x="1325624" y="602051"/>
                    </a:lnTo>
                    <a:lnTo>
                      <a:pt x="1308807" y="617813"/>
                    </a:lnTo>
                    <a:lnTo>
                      <a:pt x="1294733" y="637445"/>
                    </a:lnTo>
                    <a:lnTo>
                      <a:pt x="1290089" y="660807"/>
                    </a:lnTo>
                    <a:lnTo>
                      <a:pt x="1295367" y="683535"/>
                    </a:lnTo>
                    <a:lnTo>
                      <a:pt x="1305359" y="711470"/>
                    </a:lnTo>
                    <a:lnTo>
                      <a:pt x="1318587" y="734410"/>
                    </a:lnTo>
                    <a:lnTo>
                      <a:pt x="1318799" y="748412"/>
                    </a:lnTo>
                    <a:lnTo>
                      <a:pt x="1332942" y="785777"/>
                    </a:lnTo>
                    <a:lnTo>
                      <a:pt x="1331957" y="807379"/>
                    </a:lnTo>
                    <a:lnTo>
                      <a:pt x="1330690" y="819834"/>
                    </a:lnTo>
                    <a:lnTo>
                      <a:pt x="1323231" y="839255"/>
                    </a:lnTo>
                    <a:lnTo>
                      <a:pt x="1314295" y="843266"/>
                    </a:lnTo>
                    <a:lnTo>
                      <a:pt x="1299589" y="839395"/>
                    </a:lnTo>
                    <a:lnTo>
                      <a:pt x="1294874" y="825463"/>
                    </a:lnTo>
                    <a:lnTo>
                      <a:pt x="1283545" y="818145"/>
                    </a:lnTo>
                    <a:lnTo>
                      <a:pt x="1267713" y="790561"/>
                    </a:lnTo>
                    <a:lnTo>
                      <a:pt x="1253851" y="766004"/>
                    </a:lnTo>
                    <a:lnTo>
                      <a:pt x="1249347" y="753408"/>
                    </a:lnTo>
                    <a:lnTo>
                      <a:pt x="1255469" y="731947"/>
                    </a:lnTo>
                    <a:lnTo>
                      <a:pt x="1247096" y="714074"/>
                    </a:lnTo>
                    <a:lnTo>
                      <a:pt x="1223805" y="686772"/>
                    </a:lnTo>
                    <a:lnTo>
                      <a:pt x="1212194" y="681776"/>
                    </a:lnTo>
                    <a:lnTo>
                      <a:pt x="1182007" y="696623"/>
                    </a:lnTo>
                    <a:lnTo>
                      <a:pt x="1176659" y="695005"/>
                    </a:lnTo>
                    <a:lnTo>
                      <a:pt x="1162164" y="679735"/>
                    </a:lnTo>
                    <a:lnTo>
                      <a:pt x="1143447" y="671643"/>
                    </a:lnTo>
                    <a:lnTo>
                      <a:pt x="1109741" y="675724"/>
                    </a:lnTo>
                    <a:lnTo>
                      <a:pt x="1083213" y="672136"/>
                    </a:lnTo>
                    <a:lnTo>
                      <a:pt x="1060415" y="674387"/>
                    </a:lnTo>
                    <a:lnTo>
                      <a:pt x="1048101" y="679454"/>
                    </a:lnTo>
                    <a:lnTo>
                      <a:pt x="1053449" y="688179"/>
                    </a:lnTo>
                    <a:lnTo>
                      <a:pt x="1052956" y="701408"/>
                    </a:lnTo>
                    <a:lnTo>
                      <a:pt x="1059289" y="707881"/>
                    </a:lnTo>
                    <a:lnTo>
                      <a:pt x="1053660" y="712103"/>
                    </a:lnTo>
                    <a:lnTo>
                      <a:pt x="1042542" y="707319"/>
                    </a:lnTo>
                    <a:lnTo>
                      <a:pt x="1031354" y="713511"/>
                    </a:lnTo>
                    <a:lnTo>
                      <a:pt x="1009681" y="712455"/>
                    </a:lnTo>
                    <a:lnTo>
                      <a:pt x="987375" y="695286"/>
                    </a:lnTo>
                    <a:lnTo>
                      <a:pt x="961340" y="699367"/>
                    </a:lnTo>
                    <a:lnTo>
                      <a:pt x="939597" y="691768"/>
                    </a:lnTo>
                    <a:lnTo>
                      <a:pt x="921020" y="694090"/>
                    </a:lnTo>
                    <a:lnTo>
                      <a:pt x="895899" y="701689"/>
                    </a:lnTo>
                    <a:lnTo>
                      <a:pt x="868668" y="725825"/>
                    </a:lnTo>
                    <a:lnTo>
                      <a:pt x="839044" y="739757"/>
                    </a:lnTo>
                    <a:lnTo>
                      <a:pt x="822719" y="755167"/>
                    </a:lnTo>
                    <a:lnTo>
                      <a:pt x="815823" y="769733"/>
                    </a:lnTo>
                    <a:lnTo>
                      <a:pt x="815541" y="791898"/>
                    </a:lnTo>
                    <a:lnTo>
                      <a:pt x="817019" y="807238"/>
                    </a:lnTo>
                    <a:lnTo>
                      <a:pt x="822719" y="818145"/>
                    </a:lnTo>
                    <a:lnTo>
                      <a:pt x="811038" y="819060"/>
                    </a:lnTo>
                    <a:lnTo>
                      <a:pt x="789858" y="812023"/>
                    </a:lnTo>
                    <a:lnTo>
                      <a:pt x="766567" y="802102"/>
                    </a:lnTo>
                    <a:lnTo>
                      <a:pt x="758193" y="787043"/>
                    </a:lnTo>
                    <a:lnTo>
                      <a:pt x="751649" y="764526"/>
                    </a:lnTo>
                    <a:lnTo>
                      <a:pt x="733987" y="746161"/>
                    </a:lnTo>
                    <a:lnTo>
                      <a:pt x="723644" y="727162"/>
                    </a:lnTo>
                    <a:lnTo>
                      <a:pt x="708656" y="704926"/>
                    </a:lnTo>
                    <a:lnTo>
                      <a:pt x="687616" y="691908"/>
                    </a:lnTo>
                    <a:lnTo>
                      <a:pt x="663199" y="692542"/>
                    </a:lnTo>
                    <a:lnTo>
                      <a:pt x="644411" y="718296"/>
                    </a:lnTo>
                    <a:lnTo>
                      <a:pt x="619643" y="708515"/>
                    </a:lnTo>
                    <a:lnTo>
                      <a:pt x="604162" y="698664"/>
                    </a:lnTo>
                    <a:lnTo>
                      <a:pt x="596774" y="680720"/>
                    </a:lnTo>
                    <a:lnTo>
                      <a:pt x="586852" y="663621"/>
                    </a:lnTo>
                    <a:lnTo>
                      <a:pt x="569120" y="649196"/>
                    </a:lnTo>
                    <a:lnTo>
                      <a:pt x="553850" y="638782"/>
                    </a:lnTo>
                    <a:lnTo>
                      <a:pt x="542944" y="627031"/>
                    </a:lnTo>
                    <a:lnTo>
                      <a:pt x="491154" y="627031"/>
                    </a:lnTo>
                    <a:lnTo>
                      <a:pt x="491154" y="640682"/>
                    </a:lnTo>
                    <a:lnTo>
                      <a:pt x="467441" y="640682"/>
                    </a:lnTo>
                    <a:lnTo>
                      <a:pt x="408052" y="640893"/>
                    </a:lnTo>
                    <a:lnTo>
                      <a:pt x="339938" y="617602"/>
                    </a:lnTo>
                    <a:lnTo>
                      <a:pt x="294833" y="601488"/>
                    </a:lnTo>
                    <a:lnTo>
                      <a:pt x="297578" y="595015"/>
                    </a:lnTo>
                    <a:lnTo>
                      <a:pt x="259650" y="598603"/>
                    </a:lnTo>
                    <a:lnTo>
                      <a:pt x="225734" y="601136"/>
                    </a:lnTo>
                    <a:lnTo>
                      <a:pt x="220738" y="584178"/>
                    </a:lnTo>
                    <a:lnTo>
                      <a:pt x="201388" y="564898"/>
                    </a:lnTo>
                    <a:lnTo>
                      <a:pt x="187455" y="560887"/>
                    </a:lnTo>
                    <a:lnTo>
                      <a:pt x="184148" y="551317"/>
                    </a:lnTo>
                    <a:lnTo>
                      <a:pt x="167401" y="549629"/>
                    </a:lnTo>
                    <a:lnTo>
                      <a:pt x="156705" y="540481"/>
                    </a:lnTo>
                    <a:lnTo>
                      <a:pt x="128981" y="537174"/>
                    </a:lnTo>
                    <a:lnTo>
                      <a:pt x="121381" y="531756"/>
                    </a:lnTo>
                    <a:lnTo>
                      <a:pt x="117722" y="513249"/>
                    </a:lnTo>
                    <a:lnTo>
                      <a:pt x="88732" y="479051"/>
                    </a:lnTo>
                    <a:lnTo>
                      <a:pt x="63892" y="431343"/>
                    </a:lnTo>
                    <a:lnTo>
                      <a:pt x="64948" y="423392"/>
                    </a:lnTo>
                    <a:lnTo>
                      <a:pt x="51789" y="411922"/>
                    </a:lnTo>
                    <a:lnTo>
                      <a:pt x="28639" y="382791"/>
                    </a:lnTo>
                    <a:lnTo>
                      <a:pt x="24487" y="354222"/>
                    </a:lnTo>
                    <a:lnTo>
                      <a:pt x="8585" y="335012"/>
                    </a:lnTo>
                    <a:lnTo>
                      <a:pt x="15129" y="305599"/>
                    </a:lnTo>
                    <a:lnTo>
                      <a:pt x="14144" y="274990"/>
                    </a:lnTo>
                    <a:lnTo>
                      <a:pt x="4574" y="247407"/>
                    </a:lnTo>
                    <a:lnTo>
                      <a:pt x="16255" y="213209"/>
                    </a:lnTo>
                    <a:lnTo>
                      <a:pt x="19914" y="179996"/>
                    </a:lnTo>
                    <a:lnTo>
                      <a:pt x="23502" y="146432"/>
                    </a:lnTo>
                    <a:lnTo>
                      <a:pt x="18084" y="96331"/>
                    </a:lnTo>
                    <a:lnTo>
                      <a:pt x="8655" y="63963"/>
                    </a:lnTo>
                    <a:lnTo>
                      <a:pt x="0" y="46301"/>
                    </a:lnTo>
                    <a:lnTo>
                      <a:pt x="3589" y="38842"/>
                    </a:lnTo>
                    <a:lnTo>
                      <a:pt x="46794" y="51789"/>
                    </a:lnTo>
                    <a:lnTo>
                      <a:pt x="62696" y="87606"/>
                    </a:lnTo>
                    <a:lnTo>
                      <a:pt x="70085" y="77614"/>
                    </a:lnTo>
                    <a:lnTo>
                      <a:pt x="65300" y="46442"/>
                    </a:lnTo>
                    <a:lnTo>
                      <a:pt x="55167" y="1498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50E1E51E-04D9-041D-3302-D1D0CC03235B}"/>
                  </a:ext>
                </a:extLst>
              </p:cNvPr>
              <p:cNvSpPr/>
              <p:nvPr/>
            </p:nvSpPr>
            <p:spPr>
              <a:xfrm>
                <a:off x="2330648" y="3894496"/>
                <a:ext cx="37786" cy="41938"/>
              </a:xfrm>
              <a:custGeom>
                <a:avLst/>
                <a:gdLst>
                  <a:gd name="csX0" fmla="*/ 20054 w 37786"/>
                  <a:gd name="csY0" fmla="*/ 5840 h 41938"/>
                  <a:gd name="csX1" fmla="*/ 25332 w 37786"/>
                  <a:gd name="csY1" fmla="*/ 8514 h 41938"/>
                  <a:gd name="csX2" fmla="*/ 30187 w 37786"/>
                  <a:gd name="csY2" fmla="*/ 12736 h 41938"/>
                  <a:gd name="csX3" fmla="*/ 37786 w 37786"/>
                  <a:gd name="csY3" fmla="*/ 23572 h 41938"/>
                  <a:gd name="csX4" fmla="*/ 37083 w 37786"/>
                  <a:gd name="csY4" fmla="*/ 25261 h 41938"/>
                  <a:gd name="csX5" fmla="*/ 25402 w 37786"/>
                  <a:gd name="csY5" fmla="*/ 31946 h 41938"/>
                  <a:gd name="csX6" fmla="*/ 15832 w 37786"/>
                  <a:gd name="csY6" fmla="*/ 36731 h 41938"/>
                  <a:gd name="csX7" fmla="*/ 11470 w 37786"/>
                  <a:gd name="csY7" fmla="*/ 41938 h 41938"/>
                  <a:gd name="csX8" fmla="*/ 4081 w 37786"/>
                  <a:gd name="csY8" fmla="*/ 37505 h 41938"/>
                  <a:gd name="csX9" fmla="*/ 4926 w 37786"/>
                  <a:gd name="csY9" fmla="*/ 28850 h 41938"/>
                  <a:gd name="csX10" fmla="*/ 0 w 37786"/>
                  <a:gd name="csY10" fmla="*/ 17521 h 41938"/>
                  <a:gd name="csX11" fmla="*/ 1478 w 37786"/>
                  <a:gd name="csY11" fmla="*/ 14073 h 41938"/>
                  <a:gd name="csX12" fmla="*/ 6685 w 37786"/>
                  <a:gd name="csY12" fmla="*/ 9007 h 41938"/>
                  <a:gd name="csX13" fmla="*/ 4574 w 37786"/>
                  <a:gd name="csY13" fmla="*/ 2955 h 41938"/>
                  <a:gd name="csX14" fmla="*/ 6333 w 37786"/>
                  <a:gd name="csY14" fmla="*/ 0 h 41938"/>
                  <a:gd name="csX15" fmla="*/ 8585 w 37786"/>
                  <a:gd name="csY15" fmla="*/ 563 h 41938"/>
                  <a:gd name="csX16" fmla="*/ 20054 w 37786"/>
                  <a:gd name="csY16" fmla="*/ 5840 h 419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7786" h="41938">
                    <a:moveTo>
                      <a:pt x="20054" y="5840"/>
                    </a:moveTo>
                    <a:lnTo>
                      <a:pt x="25332" y="8514"/>
                    </a:lnTo>
                    <a:lnTo>
                      <a:pt x="30187" y="12736"/>
                    </a:lnTo>
                    <a:lnTo>
                      <a:pt x="37786" y="23572"/>
                    </a:lnTo>
                    <a:lnTo>
                      <a:pt x="37083" y="25261"/>
                    </a:lnTo>
                    <a:lnTo>
                      <a:pt x="25402" y="31946"/>
                    </a:lnTo>
                    <a:lnTo>
                      <a:pt x="15832" y="36731"/>
                    </a:lnTo>
                    <a:lnTo>
                      <a:pt x="11470" y="41938"/>
                    </a:lnTo>
                    <a:lnTo>
                      <a:pt x="4081" y="37505"/>
                    </a:lnTo>
                    <a:lnTo>
                      <a:pt x="4926" y="28850"/>
                    </a:lnTo>
                    <a:lnTo>
                      <a:pt x="0" y="17521"/>
                    </a:lnTo>
                    <a:lnTo>
                      <a:pt x="1478" y="14073"/>
                    </a:lnTo>
                    <a:lnTo>
                      <a:pt x="6685" y="9007"/>
                    </a:lnTo>
                    <a:lnTo>
                      <a:pt x="4574" y="2955"/>
                    </a:lnTo>
                    <a:lnTo>
                      <a:pt x="6333" y="0"/>
                    </a:lnTo>
                    <a:lnTo>
                      <a:pt x="8585" y="563"/>
                    </a:lnTo>
                    <a:lnTo>
                      <a:pt x="20054" y="58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6712FF5-0C46-444B-5ED2-A65230F69B1A}"/>
                  </a:ext>
                </a:extLst>
              </p:cNvPr>
              <p:cNvSpPr/>
              <p:nvPr/>
            </p:nvSpPr>
            <p:spPr>
              <a:xfrm>
                <a:off x="2311579" y="3871276"/>
                <a:ext cx="21391" cy="13721"/>
              </a:xfrm>
              <a:custGeom>
                <a:avLst/>
                <a:gdLst>
                  <a:gd name="csX0" fmla="*/ 21391 w 21391"/>
                  <a:gd name="csY0" fmla="*/ 7740 h 13721"/>
                  <a:gd name="csX1" fmla="*/ 18858 w 21391"/>
                  <a:gd name="csY1" fmla="*/ 11540 h 13721"/>
                  <a:gd name="csX2" fmla="*/ 8866 w 21391"/>
                  <a:gd name="csY2" fmla="*/ 13721 h 13721"/>
                  <a:gd name="csX3" fmla="*/ 3729 w 21391"/>
                  <a:gd name="csY3" fmla="*/ 7177 h 13721"/>
                  <a:gd name="csX4" fmla="*/ 282 w 21391"/>
                  <a:gd name="csY4" fmla="*/ 4644 h 13721"/>
                  <a:gd name="csX5" fmla="*/ 0 w 21391"/>
                  <a:gd name="csY5" fmla="*/ 2674 h 13721"/>
                  <a:gd name="csX6" fmla="*/ 2955 w 21391"/>
                  <a:gd name="csY6" fmla="*/ 0 h 13721"/>
                  <a:gd name="csX7" fmla="*/ 13581 w 21391"/>
                  <a:gd name="csY7" fmla="*/ 2955 h 13721"/>
                  <a:gd name="csX8" fmla="*/ 21391 w 21391"/>
                  <a:gd name="csY8" fmla="*/ 7740 h 137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1391" h="13721">
                    <a:moveTo>
                      <a:pt x="21391" y="7740"/>
                    </a:moveTo>
                    <a:lnTo>
                      <a:pt x="18858" y="11540"/>
                    </a:lnTo>
                    <a:lnTo>
                      <a:pt x="8866" y="13721"/>
                    </a:lnTo>
                    <a:lnTo>
                      <a:pt x="3729" y="7177"/>
                    </a:lnTo>
                    <a:lnTo>
                      <a:pt x="282" y="4644"/>
                    </a:lnTo>
                    <a:lnTo>
                      <a:pt x="0" y="2674"/>
                    </a:lnTo>
                    <a:lnTo>
                      <a:pt x="2955" y="0"/>
                    </a:lnTo>
                    <a:lnTo>
                      <a:pt x="13581" y="2955"/>
                    </a:lnTo>
                    <a:lnTo>
                      <a:pt x="21391" y="77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5801A37-34B3-811C-1283-1C3BF7C333F9}"/>
                  </a:ext>
                </a:extLst>
              </p:cNvPr>
              <p:cNvSpPr/>
              <p:nvPr/>
            </p:nvSpPr>
            <p:spPr>
              <a:xfrm>
                <a:off x="2293284" y="3864802"/>
                <a:ext cx="16887" cy="4714"/>
              </a:xfrm>
              <a:custGeom>
                <a:avLst/>
                <a:gdLst>
                  <a:gd name="csX0" fmla="*/ 16888 w 16887"/>
                  <a:gd name="csY0" fmla="*/ 1337 h 4714"/>
                  <a:gd name="csX1" fmla="*/ 15973 w 16887"/>
                  <a:gd name="csY1" fmla="*/ 4714 h 4714"/>
                  <a:gd name="csX2" fmla="*/ 0 w 16887"/>
                  <a:gd name="csY2" fmla="*/ 3870 h 4714"/>
                  <a:gd name="csX3" fmla="*/ 2181 w 16887"/>
                  <a:gd name="csY3" fmla="*/ 0 h 4714"/>
                  <a:gd name="csX4" fmla="*/ 16888 w 16887"/>
                  <a:gd name="csY4" fmla="*/ 1337 h 47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6887" h="4714">
                    <a:moveTo>
                      <a:pt x="16888" y="1337"/>
                    </a:moveTo>
                    <a:lnTo>
                      <a:pt x="15973" y="4714"/>
                    </a:lnTo>
                    <a:lnTo>
                      <a:pt x="0" y="3870"/>
                    </a:lnTo>
                    <a:lnTo>
                      <a:pt x="2181" y="0"/>
                    </a:lnTo>
                    <a:lnTo>
                      <a:pt x="16888" y="13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59A92185-C4B6-3176-DCB5-135676D04920}"/>
                  </a:ext>
                </a:extLst>
              </p:cNvPr>
              <p:cNvSpPr/>
              <p:nvPr/>
            </p:nvSpPr>
            <p:spPr>
              <a:xfrm>
                <a:off x="2264363" y="3849321"/>
                <a:ext cx="19069" cy="14143"/>
              </a:xfrm>
              <a:custGeom>
                <a:avLst/>
                <a:gdLst>
                  <a:gd name="csX0" fmla="*/ 7951 w 19069"/>
                  <a:gd name="csY0" fmla="*/ 0 h 14143"/>
                  <a:gd name="csX1" fmla="*/ 10485 w 19069"/>
                  <a:gd name="csY1" fmla="*/ 1970 h 14143"/>
                  <a:gd name="csX2" fmla="*/ 19069 w 19069"/>
                  <a:gd name="csY2" fmla="*/ 12314 h 14143"/>
                  <a:gd name="csX3" fmla="*/ 17451 w 19069"/>
                  <a:gd name="csY3" fmla="*/ 14144 h 14143"/>
                  <a:gd name="csX4" fmla="*/ 15340 w 19069"/>
                  <a:gd name="csY4" fmla="*/ 13721 h 14143"/>
                  <a:gd name="csX5" fmla="*/ 4926 w 19069"/>
                  <a:gd name="csY5" fmla="*/ 12596 h 14143"/>
                  <a:gd name="csX6" fmla="*/ 1126 w 19069"/>
                  <a:gd name="csY6" fmla="*/ 5559 h 14143"/>
                  <a:gd name="csX7" fmla="*/ 0 w 19069"/>
                  <a:gd name="csY7" fmla="*/ 4292 h 14143"/>
                  <a:gd name="csX8" fmla="*/ 7951 w 19069"/>
                  <a:gd name="csY8" fmla="*/ 0 h 141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9069" h="14143">
                    <a:moveTo>
                      <a:pt x="7951" y="0"/>
                    </a:moveTo>
                    <a:lnTo>
                      <a:pt x="10485" y="1970"/>
                    </a:lnTo>
                    <a:lnTo>
                      <a:pt x="19069" y="12314"/>
                    </a:lnTo>
                    <a:lnTo>
                      <a:pt x="17451" y="14144"/>
                    </a:lnTo>
                    <a:lnTo>
                      <a:pt x="15340" y="13721"/>
                    </a:lnTo>
                    <a:lnTo>
                      <a:pt x="4926" y="12596"/>
                    </a:lnTo>
                    <a:lnTo>
                      <a:pt x="1126" y="5559"/>
                    </a:lnTo>
                    <a:lnTo>
                      <a:pt x="0" y="4292"/>
                    </a:lnTo>
                    <a:lnTo>
                      <a:pt x="795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67293620-55E5-77E6-D8D8-5CABAC78526F}"/>
                  </a:ext>
                </a:extLst>
              </p:cNvPr>
              <p:cNvSpPr/>
              <p:nvPr/>
            </p:nvSpPr>
            <p:spPr>
              <a:xfrm>
                <a:off x="2219329" y="3832996"/>
                <a:ext cx="13580" cy="11117"/>
              </a:xfrm>
              <a:custGeom>
                <a:avLst/>
                <a:gdLst>
                  <a:gd name="csX0" fmla="*/ 12947 w 13580"/>
                  <a:gd name="csY0" fmla="*/ 704 h 11117"/>
                  <a:gd name="csX1" fmla="*/ 13581 w 13580"/>
                  <a:gd name="csY1" fmla="*/ 8022 h 11117"/>
                  <a:gd name="csX2" fmla="*/ 10062 w 13580"/>
                  <a:gd name="csY2" fmla="*/ 11118 h 11117"/>
                  <a:gd name="csX3" fmla="*/ 0 w 13580"/>
                  <a:gd name="csY3" fmla="*/ 5348 h 11117"/>
                  <a:gd name="csX4" fmla="*/ 1548 w 13580"/>
                  <a:gd name="csY4" fmla="*/ 3096 h 11117"/>
                  <a:gd name="csX5" fmla="*/ 6122 w 13580"/>
                  <a:gd name="csY5" fmla="*/ 0 h 11117"/>
                  <a:gd name="csX6" fmla="*/ 12947 w 13580"/>
                  <a:gd name="csY6" fmla="*/ 704 h 111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3580" h="11117">
                    <a:moveTo>
                      <a:pt x="12947" y="704"/>
                    </a:moveTo>
                    <a:lnTo>
                      <a:pt x="13581" y="8022"/>
                    </a:lnTo>
                    <a:lnTo>
                      <a:pt x="10062" y="11118"/>
                    </a:lnTo>
                    <a:lnTo>
                      <a:pt x="0" y="5348"/>
                    </a:lnTo>
                    <a:lnTo>
                      <a:pt x="1548" y="3096"/>
                    </a:lnTo>
                    <a:lnTo>
                      <a:pt x="6122" y="0"/>
                    </a:lnTo>
                    <a:lnTo>
                      <a:pt x="12947" y="70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48EFB247-E6B8-624C-87B4-EA9EAF6E0552}"/>
                  </a:ext>
                </a:extLst>
              </p:cNvPr>
              <p:cNvSpPr/>
              <p:nvPr/>
            </p:nvSpPr>
            <p:spPr>
              <a:xfrm>
                <a:off x="1990710" y="2442847"/>
                <a:ext cx="56011" cy="28146"/>
              </a:xfrm>
              <a:custGeom>
                <a:avLst/>
                <a:gdLst>
                  <a:gd name="csX0" fmla="*/ 29483 w 56011"/>
                  <a:gd name="csY0" fmla="*/ 0 h 28146"/>
                  <a:gd name="csX1" fmla="*/ 53197 w 56011"/>
                  <a:gd name="csY1" fmla="*/ 4011 h 28146"/>
                  <a:gd name="csX2" fmla="*/ 56011 w 56011"/>
                  <a:gd name="csY2" fmla="*/ 21180 h 28146"/>
                  <a:gd name="csX3" fmla="*/ 37716 w 56011"/>
                  <a:gd name="csY3" fmla="*/ 28146 h 28146"/>
                  <a:gd name="csX4" fmla="*/ 18084 w 56011"/>
                  <a:gd name="csY4" fmla="*/ 19773 h 28146"/>
                  <a:gd name="csX5" fmla="*/ 0 w 56011"/>
                  <a:gd name="csY5" fmla="*/ 7670 h 28146"/>
                  <a:gd name="csX6" fmla="*/ 29483 w 56011"/>
                  <a:gd name="csY6" fmla="*/ 0 h 281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6011" h="28146">
                    <a:moveTo>
                      <a:pt x="29483" y="0"/>
                    </a:moveTo>
                    <a:lnTo>
                      <a:pt x="53197" y="4011"/>
                    </a:lnTo>
                    <a:lnTo>
                      <a:pt x="56011" y="21180"/>
                    </a:lnTo>
                    <a:lnTo>
                      <a:pt x="37716" y="28146"/>
                    </a:lnTo>
                    <a:lnTo>
                      <a:pt x="18084" y="19773"/>
                    </a:lnTo>
                    <a:lnTo>
                      <a:pt x="0" y="7670"/>
                    </a:lnTo>
                    <a:lnTo>
                      <a:pt x="2948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E7F4468D-C69C-7E45-F415-F814695C7931}"/>
                  </a:ext>
                </a:extLst>
              </p:cNvPr>
              <p:cNvSpPr/>
              <p:nvPr/>
            </p:nvSpPr>
            <p:spPr>
              <a:xfrm>
                <a:off x="2372516" y="2549311"/>
                <a:ext cx="75573" cy="52915"/>
              </a:xfrm>
              <a:custGeom>
                <a:avLst/>
                <a:gdLst>
                  <a:gd name="csX0" fmla="*/ 43064 w 75573"/>
                  <a:gd name="csY0" fmla="*/ 0 h 52915"/>
                  <a:gd name="csX1" fmla="*/ 62907 w 75573"/>
                  <a:gd name="csY1" fmla="*/ 2885 h 52915"/>
                  <a:gd name="csX2" fmla="*/ 75573 w 75573"/>
                  <a:gd name="csY2" fmla="*/ 16325 h 52915"/>
                  <a:gd name="csX3" fmla="*/ 49749 w 75573"/>
                  <a:gd name="csY3" fmla="*/ 36661 h 52915"/>
                  <a:gd name="csX4" fmla="*/ 19914 w 75573"/>
                  <a:gd name="csY4" fmla="*/ 52915 h 52915"/>
                  <a:gd name="csX5" fmla="*/ 4644 w 75573"/>
                  <a:gd name="csY5" fmla="*/ 41938 h 52915"/>
                  <a:gd name="csX6" fmla="*/ 0 w 75573"/>
                  <a:gd name="csY6" fmla="*/ 21884 h 52915"/>
                  <a:gd name="csX7" fmla="*/ 27161 w 75573"/>
                  <a:gd name="csY7" fmla="*/ 6544 h 52915"/>
                  <a:gd name="csX8" fmla="*/ 43064 w 75573"/>
                  <a:gd name="csY8" fmla="*/ 0 h 529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5573" h="52915">
                    <a:moveTo>
                      <a:pt x="43064" y="0"/>
                    </a:moveTo>
                    <a:lnTo>
                      <a:pt x="62907" y="2885"/>
                    </a:lnTo>
                    <a:lnTo>
                      <a:pt x="75573" y="16325"/>
                    </a:lnTo>
                    <a:lnTo>
                      <a:pt x="49749" y="36661"/>
                    </a:lnTo>
                    <a:lnTo>
                      <a:pt x="19914" y="52915"/>
                    </a:lnTo>
                    <a:lnTo>
                      <a:pt x="4644" y="41938"/>
                    </a:lnTo>
                    <a:lnTo>
                      <a:pt x="0" y="21884"/>
                    </a:lnTo>
                    <a:lnTo>
                      <a:pt x="27161" y="6544"/>
                    </a:lnTo>
                    <a:lnTo>
                      <a:pt x="430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3066AB60-A003-C685-8409-04E56E40AEE7}"/>
                  </a:ext>
                </a:extLst>
              </p:cNvPr>
              <p:cNvSpPr/>
              <p:nvPr/>
            </p:nvSpPr>
            <p:spPr>
              <a:xfrm>
                <a:off x="1971148" y="1899622"/>
                <a:ext cx="1138802" cy="800131"/>
              </a:xfrm>
              <a:custGeom>
                <a:avLst/>
                <a:gdLst>
                  <a:gd name="csX0" fmla="*/ 810123 w 1138802"/>
                  <a:gd name="csY0" fmla="*/ 88943 h 800131"/>
                  <a:gd name="csX1" fmla="*/ 810123 w 1138802"/>
                  <a:gd name="csY1" fmla="*/ 88943 h 800131"/>
                  <a:gd name="csX2" fmla="*/ 809912 w 1138802"/>
                  <a:gd name="csY2" fmla="*/ 278931 h 800131"/>
                  <a:gd name="csX3" fmla="*/ 809771 w 1138802"/>
                  <a:gd name="csY3" fmla="*/ 546673 h 800131"/>
                  <a:gd name="csX4" fmla="*/ 839184 w 1138802"/>
                  <a:gd name="csY4" fmla="*/ 548010 h 800131"/>
                  <a:gd name="csX5" fmla="*/ 868245 w 1138802"/>
                  <a:gd name="csY5" fmla="*/ 560394 h 800131"/>
                  <a:gd name="csX6" fmla="*/ 889074 w 1138802"/>
                  <a:gd name="csY6" fmla="*/ 579886 h 800131"/>
                  <a:gd name="csX7" fmla="*/ 915602 w 1138802"/>
                  <a:gd name="csY7" fmla="*/ 608877 h 800131"/>
                  <a:gd name="csX8" fmla="*/ 944663 w 1138802"/>
                  <a:gd name="csY8" fmla="*/ 584248 h 800131"/>
                  <a:gd name="csX9" fmla="*/ 974639 w 1138802"/>
                  <a:gd name="csY9" fmla="*/ 569894 h 800131"/>
                  <a:gd name="csX10" fmla="*/ 990541 w 1138802"/>
                  <a:gd name="csY10" fmla="*/ 592763 h 800131"/>
                  <a:gd name="csX11" fmla="*/ 1010666 w 1138802"/>
                  <a:gd name="csY11" fmla="*/ 610776 h 800131"/>
                  <a:gd name="csX12" fmla="*/ 1037968 w 1138802"/>
                  <a:gd name="csY12" fmla="*/ 630479 h 800131"/>
                  <a:gd name="csX13" fmla="*/ 1056685 w 1138802"/>
                  <a:gd name="csY13" fmla="*/ 661581 h 800131"/>
                  <a:gd name="csX14" fmla="*/ 1087224 w 1138802"/>
                  <a:gd name="csY14" fmla="*/ 710415 h 800131"/>
                  <a:gd name="csX15" fmla="*/ 1137958 w 1138802"/>
                  <a:gd name="csY15" fmla="*/ 737224 h 800131"/>
                  <a:gd name="csX16" fmla="*/ 1138802 w 1138802"/>
                  <a:gd name="csY16" fmla="*/ 763682 h 800131"/>
                  <a:gd name="csX17" fmla="*/ 1122196 w 1138802"/>
                  <a:gd name="csY17" fmla="*/ 783666 h 800131"/>
                  <a:gd name="csX18" fmla="*/ 1122196 w 1138802"/>
                  <a:gd name="csY18" fmla="*/ 783666 h 800131"/>
                  <a:gd name="csX19" fmla="*/ 1122196 w 1138802"/>
                  <a:gd name="csY19" fmla="*/ 783666 h 800131"/>
                  <a:gd name="csX20" fmla="*/ 1105801 w 1138802"/>
                  <a:gd name="csY20" fmla="*/ 768044 h 800131"/>
                  <a:gd name="csX21" fmla="*/ 1079484 w 1138802"/>
                  <a:gd name="csY21" fmla="*/ 754745 h 800131"/>
                  <a:gd name="csX22" fmla="*/ 1071040 w 1138802"/>
                  <a:gd name="csY22" fmla="*/ 718085 h 800131"/>
                  <a:gd name="csX23" fmla="*/ 1032479 w 1138802"/>
                  <a:gd name="csY23" fmla="*/ 683676 h 800131"/>
                  <a:gd name="csX24" fmla="*/ 1016436 w 1138802"/>
                  <a:gd name="csY24" fmla="*/ 643004 h 800131"/>
                  <a:gd name="csX25" fmla="*/ 987727 w 1138802"/>
                  <a:gd name="csY25" fmla="*/ 640189 h 800131"/>
                  <a:gd name="csX26" fmla="*/ 940230 w 1138802"/>
                  <a:gd name="csY26" fmla="*/ 639134 h 800131"/>
                  <a:gd name="csX27" fmla="*/ 905258 w 1138802"/>
                  <a:gd name="csY27" fmla="*/ 626609 h 800131"/>
                  <a:gd name="csX28" fmla="*/ 843477 w 1138802"/>
                  <a:gd name="csY28" fmla="*/ 580941 h 800131"/>
                  <a:gd name="csX29" fmla="*/ 814908 w 1138802"/>
                  <a:gd name="csY29" fmla="*/ 572568 h 800131"/>
                  <a:gd name="csX30" fmla="*/ 762626 w 1138802"/>
                  <a:gd name="csY30" fmla="*/ 556665 h 800131"/>
                  <a:gd name="csX31" fmla="*/ 721321 w 1138802"/>
                  <a:gd name="csY31" fmla="*/ 560465 h 800131"/>
                  <a:gd name="csX32" fmla="*/ 662566 w 1138802"/>
                  <a:gd name="csY32" fmla="*/ 539848 h 800131"/>
                  <a:gd name="csX33" fmla="*/ 627031 w 1138802"/>
                  <a:gd name="csY33" fmla="*/ 520638 h 800131"/>
                  <a:gd name="csX34" fmla="*/ 593889 w 1138802"/>
                  <a:gd name="csY34" fmla="*/ 530207 h 800131"/>
                  <a:gd name="csX35" fmla="*/ 600081 w 1138802"/>
                  <a:gd name="csY35" fmla="*/ 561380 h 800131"/>
                  <a:gd name="csX36" fmla="*/ 583545 w 1138802"/>
                  <a:gd name="csY36" fmla="*/ 564265 h 800131"/>
                  <a:gd name="csX37" fmla="*/ 548995 w 1138802"/>
                  <a:gd name="csY37" fmla="*/ 573482 h 800131"/>
                  <a:gd name="csX38" fmla="*/ 522749 w 1138802"/>
                  <a:gd name="csY38" fmla="*/ 588470 h 800131"/>
                  <a:gd name="csX39" fmla="*/ 489606 w 1138802"/>
                  <a:gd name="csY39" fmla="*/ 597829 h 800131"/>
                  <a:gd name="csX40" fmla="*/ 485314 w 1138802"/>
                  <a:gd name="csY40" fmla="*/ 571794 h 800131"/>
                  <a:gd name="csX41" fmla="*/ 498754 w 1138802"/>
                  <a:gd name="csY41" fmla="*/ 527815 h 800131"/>
                  <a:gd name="csX42" fmla="*/ 530489 w 1138802"/>
                  <a:gd name="csY42" fmla="*/ 513882 h 800131"/>
                  <a:gd name="csX43" fmla="*/ 522326 w 1138802"/>
                  <a:gd name="csY43" fmla="*/ 502483 h 800131"/>
                  <a:gd name="csX44" fmla="*/ 484258 w 1138802"/>
                  <a:gd name="csY44" fmla="*/ 527745 h 800131"/>
                  <a:gd name="csX45" fmla="*/ 463852 w 1138802"/>
                  <a:gd name="csY45" fmla="*/ 557650 h 800131"/>
                  <a:gd name="csX46" fmla="*/ 420859 w 1138802"/>
                  <a:gd name="csY46" fmla="*/ 589244 h 800131"/>
                  <a:gd name="csX47" fmla="*/ 442672 w 1138802"/>
                  <a:gd name="csY47" fmla="*/ 610636 h 800131"/>
                  <a:gd name="csX48" fmla="*/ 414455 w 1138802"/>
                  <a:gd name="csY48" fmla="*/ 641948 h 800131"/>
                  <a:gd name="csX49" fmla="*/ 382368 w 1138802"/>
                  <a:gd name="csY49" fmla="*/ 660103 h 800131"/>
                  <a:gd name="csX50" fmla="*/ 352463 w 1138802"/>
                  <a:gd name="csY50" fmla="*/ 673191 h 800131"/>
                  <a:gd name="csX51" fmla="*/ 345075 w 1138802"/>
                  <a:gd name="csY51" fmla="*/ 692190 h 800131"/>
                  <a:gd name="csX52" fmla="*/ 298422 w 1138802"/>
                  <a:gd name="csY52" fmla="*/ 714144 h 800131"/>
                  <a:gd name="csX53" fmla="*/ 288993 w 1138802"/>
                  <a:gd name="csY53" fmla="*/ 733987 h 800131"/>
                  <a:gd name="csX54" fmla="*/ 254091 w 1138802"/>
                  <a:gd name="csY54" fmla="*/ 751860 h 800131"/>
                  <a:gd name="csX55" fmla="*/ 233545 w 1138802"/>
                  <a:gd name="csY55" fmla="*/ 748694 h 800131"/>
                  <a:gd name="csX56" fmla="*/ 205680 w 1138802"/>
                  <a:gd name="csY56" fmla="*/ 760304 h 800131"/>
                  <a:gd name="csX57" fmla="*/ 175352 w 1138802"/>
                  <a:gd name="csY57" fmla="*/ 774518 h 800131"/>
                  <a:gd name="csX58" fmla="*/ 150513 w 1138802"/>
                  <a:gd name="csY58" fmla="*/ 788380 h 800131"/>
                  <a:gd name="csX59" fmla="*/ 99286 w 1138802"/>
                  <a:gd name="csY59" fmla="*/ 800131 h 800131"/>
                  <a:gd name="csX60" fmla="*/ 94642 w 1138802"/>
                  <a:gd name="csY60" fmla="*/ 793235 h 800131"/>
                  <a:gd name="csX61" fmla="*/ 127292 w 1138802"/>
                  <a:gd name="csY61" fmla="*/ 773885 h 800131"/>
                  <a:gd name="csX62" fmla="*/ 156494 w 1138802"/>
                  <a:gd name="csY62" fmla="*/ 761008 h 800131"/>
                  <a:gd name="csX63" fmla="*/ 188299 w 1138802"/>
                  <a:gd name="csY63" fmla="*/ 738139 h 800131"/>
                  <a:gd name="csX64" fmla="*/ 225382 w 1138802"/>
                  <a:gd name="csY64" fmla="*/ 733354 h 800131"/>
                  <a:gd name="csX65" fmla="*/ 240089 w 1138802"/>
                  <a:gd name="csY65" fmla="*/ 716044 h 800131"/>
                  <a:gd name="csX66" fmla="*/ 281534 w 1138802"/>
                  <a:gd name="csY66" fmla="*/ 690642 h 800131"/>
                  <a:gd name="csX67" fmla="*/ 288149 w 1138802"/>
                  <a:gd name="csY67" fmla="*/ 682057 h 800131"/>
                  <a:gd name="csX68" fmla="*/ 310243 w 1138802"/>
                  <a:gd name="csY68" fmla="*/ 666858 h 800131"/>
                  <a:gd name="csX69" fmla="*/ 315380 w 1138802"/>
                  <a:gd name="csY69" fmla="*/ 634068 h 800131"/>
                  <a:gd name="csX70" fmla="*/ 330579 w 1138802"/>
                  <a:gd name="csY70" fmla="*/ 608243 h 800131"/>
                  <a:gd name="csX71" fmla="*/ 296100 w 1138802"/>
                  <a:gd name="csY71" fmla="*/ 621542 h 800131"/>
                  <a:gd name="csX72" fmla="*/ 286530 w 1138802"/>
                  <a:gd name="csY72" fmla="*/ 614013 h 800131"/>
                  <a:gd name="csX73" fmla="*/ 270346 w 1138802"/>
                  <a:gd name="csY73" fmla="*/ 629916 h 800131"/>
                  <a:gd name="csX74" fmla="*/ 250855 w 1138802"/>
                  <a:gd name="csY74" fmla="*/ 607680 h 800131"/>
                  <a:gd name="csX75" fmla="*/ 242762 w 1138802"/>
                  <a:gd name="csY75" fmla="*/ 623442 h 800131"/>
                  <a:gd name="csX76" fmla="*/ 231574 w 1138802"/>
                  <a:gd name="csY76" fmla="*/ 601559 h 800131"/>
                  <a:gd name="csX77" fmla="*/ 201739 w 1138802"/>
                  <a:gd name="csY77" fmla="*/ 619150 h 800131"/>
                  <a:gd name="csX78" fmla="*/ 183444 w 1138802"/>
                  <a:gd name="csY78" fmla="*/ 619080 h 800131"/>
                  <a:gd name="csX79" fmla="*/ 180840 w 1138802"/>
                  <a:gd name="csY79" fmla="*/ 592974 h 800131"/>
                  <a:gd name="csX80" fmla="*/ 186259 w 1138802"/>
                  <a:gd name="csY80" fmla="*/ 576719 h 800131"/>
                  <a:gd name="csX81" fmla="*/ 166978 w 1138802"/>
                  <a:gd name="csY81" fmla="*/ 560887 h 800131"/>
                  <a:gd name="csX82" fmla="*/ 128207 w 1138802"/>
                  <a:gd name="csY82" fmla="*/ 569401 h 800131"/>
                  <a:gd name="csX83" fmla="*/ 102945 w 1138802"/>
                  <a:gd name="csY83" fmla="*/ 548432 h 800131"/>
                  <a:gd name="csX84" fmla="*/ 82539 w 1138802"/>
                  <a:gd name="csY84" fmla="*/ 537666 h 800131"/>
                  <a:gd name="csX85" fmla="*/ 82398 w 1138802"/>
                  <a:gd name="csY85" fmla="*/ 512053 h 800131"/>
                  <a:gd name="csX86" fmla="*/ 59389 w 1138802"/>
                  <a:gd name="csY86" fmla="*/ 492632 h 800131"/>
                  <a:gd name="csX87" fmla="*/ 70929 w 1138802"/>
                  <a:gd name="csY87" fmla="*/ 466245 h 800131"/>
                  <a:gd name="csX88" fmla="*/ 95275 w 1138802"/>
                  <a:gd name="csY88" fmla="*/ 440350 h 800131"/>
                  <a:gd name="csX89" fmla="*/ 105971 w 1138802"/>
                  <a:gd name="csY89" fmla="*/ 416355 h 800131"/>
                  <a:gd name="csX90" fmla="*/ 130107 w 1138802"/>
                  <a:gd name="csY90" fmla="*/ 412907 h 800131"/>
                  <a:gd name="csX91" fmla="*/ 150583 w 1138802"/>
                  <a:gd name="csY91" fmla="*/ 420437 h 800131"/>
                  <a:gd name="csX92" fmla="*/ 174719 w 1138802"/>
                  <a:gd name="csY92" fmla="*/ 397708 h 800131"/>
                  <a:gd name="csX93" fmla="*/ 196391 w 1138802"/>
                  <a:gd name="csY93" fmla="*/ 401790 h 800131"/>
                  <a:gd name="csX94" fmla="*/ 219120 w 1138802"/>
                  <a:gd name="csY94" fmla="*/ 387083 h 800131"/>
                  <a:gd name="csX95" fmla="*/ 213561 w 1138802"/>
                  <a:gd name="csY95" fmla="*/ 365340 h 800131"/>
                  <a:gd name="csX96" fmla="*/ 196884 w 1138802"/>
                  <a:gd name="csY96" fmla="*/ 356685 h 800131"/>
                  <a:gd name="csX97" fmla="*/ 218979 w 1138802"/>
                  <a:gd name="csY97" fmla="*/ 338108 h 800131"/>
                  <a:gd name="csX98" fmla="*/ 200613 w 1138802"/>
                  <a:gd name="csY98" fmla="*/ 338671 h 800131"/>
                  <a:gd name="csX99" fmla="*/ 168949 w 1138802"/>
                  <a:gd name="csY99" fmla="*/ 349156 h 800131"/>
                  <a:gd name="csX100" fmla="*/ 159871 w 1138802"/>
                  <a:gd name="csY100" fmla="*/ 359781 h 800131"/>
                  <a:gd name="csX101" fmla="*/ 136299 w 1138802"/>
                  <a:gd name="csY101" fmla="*/ 349226 h 800131"/>
                  <a:gd name="csX102" fmla="*/ 94079 w 1138802"/>
                  <a:gd name="csY102" fmla="*/ 354574 h 800131"/>
                  <a:gd name="csX103" fmla="*/ 50312 w 1138802"/>
                  <a:gd name="csY103" fmla="*/ 343034 h 800131"/>
                  <a:gd name="csX104" fmla="*/ 37786 w 1138802"/>
                  <a:gd name="csY104" fmla="*/ 323613 h 800131"/>
                  <a:gd name="csX105" fmla="*/ 0 w 1138802"/>
                  <a:gd name="csY105" fmla="*/ 295185 h 800131"/>
                  <a:gd name="csX106" fmla="*/ 41938 w 1138802"/>
                  <a:gd name="csY106" fmla="*/ 274568 h 800131"/>
                  <a:gd name="csX107" fmla="*/ 108575 w 1138802"/>
                  <a:gd name="csY107" fmla="*/ 250292 h 800131"/>
                  <a:gd name="csX108" fmla="*/ 133132 w 1138802"/>
                  <a:gd name="csY108" fmla="*/ 250292 h 800131"/>
                  <a:gd name="csX109" fmla="*/ 129051 w 1138802"/>
                  <a:gd name="csY109" fmla="*/ 275131 h 800131"/>
                  <a:gd name="csX110" fmla="*/ 192099 w 1138802"/>
                  <a:gd name="csY110" fmla="*/ 273231 h 800131"/>
                  <a:gd name="csX111" fmla="*/ 167823 w 1138802"/>
                  <a:gd name="csY111" fmla="*/ 242340 h 800131"/>
                  <a:gd name="csX112" fmla="*/ 131092 w 1138802"/>
                  <a:gd name="csY112" fmla="*/ 223201 h 800131"/>
                  <a:gd name="csX113" fmla="*/ 109912 w 1138802"/>
                  <a:gd name="csY113" fmla="*/ 197869 h 800131"/>
                  <a:gd name="csX114" fmla="*/ 81202 w 1138802"/>
                  <a:gd name="csY114" fmla="*/ 176056 h 800131"/>
                  <a:gd name="csX115" fmla="*/ 40179 w 1138802"/>
                  <a:gd name="csY115" fmla="*/ 159801 h 800131"/>
                  <a:gd name="csX116" fmla="*/ 56926 w 1138802"/>
                  <a:gd name="csY116" fmla="*/ 132569 h 800131"/>
                  <a:gd name="csX117" fmla="*/ 109912 w 1138802"/>
                  <a:gd name="csY117" fmla="*/ 130881 h 800131"/>
                  <a:gd name="csX118" fmla="*/ 147557 w 1138802"/>
                  <a:gd name="csY118" fmla="*/ 106956 h 800131"/>
                  <a:gd name="csX119" fmla="*/ 154664 w 1138802"/>
                  <a:gd name="csY119" fmla="*/ 81132 h 800131"/>
                  <a:gd name="csX120" fmla="*/ 185203 w 1138802"/>
                  <a:gd name="csY120" fmla="*/ 55730 h 800131"/>
                  <a:gd name="csX121" fmla="*/ 214264 w 1138802"/>
                  <a:gd name="csY121" fmla="*/ 49538 h 800131"/>
                  <a:gd name="csX122" fmla="*/ 270909 w 1138802"/>
                  <a:gd name="csY122" fmla="*/ 25543 h 800131"/>
                  <a:gd name="csX123" fmla="*/ 298352 w 1138802"/>
                  <a:gd name="csY123" fmla="*/ 29131 h 800131"/>
                  <a:gd name="csX124" fmla="*/ 344300 w 1138802"/>
                  <a:gd name="csY124" fmla="*/ 0 h 800131"/>
                  <a:gd name="csX125" fmla="*/ 389546 w 1138802"/>
                  <a:gd name="csY125" fmla="*/ 11540 h 800131"/>
                  <a:gd name="csX126" fmla="*/ 411148 w 1138802"/>
                  <a:gd name="csY126" fmla="*/ 36098 h 800131"/>
                  <a:gd name="csX127" fmla="*/ 424377 w 1138802"/>
                  <a:gd name="csY127" fmla="*/ 25613 h 800131"/>
                  <a:gd name="csX128" fmla="*/ 474900 w 1138802"/>
                  <a:gd name="csY128" fmla="*/ 28850 h 800131"/>
                  <a:gd name="csX129" fmla="*/ 473070 w 1138802"/>
                  <a:gd name="csY129" fmla="*/ 41375 h 800131"/>
                  <a:gd name="csX130" fmla="*/ 518808 w 1138802"/>
                  <a:gd name="csY130" fmla="*/ 50523 h 800131"/>
                  <a:gd name="csX131" fmla="*/ 549276 w 1138802"/>
                  <a:gd name="csY131" fmla="*/ 45105 h 800131"/>
                  <a:gd name="csX132" fmla="*/ 612184 w 1138802"/>
                  <a:gd name="csY132" fmla="*/ 62133 h 800131"/>
                  <a:gd name="csX133" fmla="*/ 669602 w 1138802"/>
                  <a:gd name="csY133" fmla="*/ 67200 h 800131"/>
                  <a:gd name="csX134" fmla="*/ 692612 w 1138802"/>
                  <a:gd name="csY134" fmla="*/ 74095 h 800131"/>
                  <a:gd name="csX135" fmla="*/ 732369 w 1138802"/>
                  <a:gd name="csY135" fmla="*/ 65440 h 800131"/>
                  <a:gd name="csX136" fmla="*/ 777614 w 1138802"/>
                  <a:gd name="csY136" fmla="*/ 81484 h 800131"/>
                  <a:gd name="csX137" fmla="*/ 810123 w 1138802"/>
                  <a:gd name="csY137" fmla="*/ 88943 h 800131"/>
                  <a:gd name="csX138" fmla="*/ 810123 w 1138802"/>
                  <a:gd name="csY138" fmla="*/ 88943 h 800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</a:cxnLst>
                <a:rect l="l" t="t" r="r" b="b"/>
                <a:pathLst>
                  <a:path w="1138802" h="800131">
                    <a:moveTo>
                      <a:pt x="810123" y="88943"/>
                    </a:moveTo>
                    <a:lnTo>
                      <a:pt x="810123" y="88943"/>
                    </a:lnTo>
                    <a:lnTo>
                      <a:pt x="809912" y="278931"/>
                    </a:lnTo>
                    <a:lnTo>
                      <a:pt x="809771" y="546673"/>
                    </a:lnTo>
                    <a:lnTo>
                      <a:pt x="839184" y="548010"/>
                    </a:lnTo>
                    <a:lnTo>
                      <a:pt x="868245" y="560394"/>
                    </a:lnTo>
                    <a:lnTo>
                      <a:pt x="889074" y="579886"/>
                    </a:lnTo>
                    <a:lnTo>
                      <a:pt x="915602" y="608877"/>
                    </a:lnTo>
                    <a:lnTo>
                      <a:pt x="944663" y="584248"/>
                    </a:lnTo>
                    <a:lnTo>
                      <a:pt x="974639" y="569894"/>
                    </a:lnTo>
                    <a:lnTo>
                      <a:pt x="990541" y="592763"/>
                    </a:lnTo>
                    <a:lnTo>
                      <a:pt x="1010666" y="610776"/>
                    </a:lnTo>
                    <a:lnTo>
                      <a:pt x="1037968" y="630479"/>
                    </a:lnTo>
                    <a:lnTo>
                      <a:pt x="1056685" y="661581"/>
                    </a:lnTo>
                    <a:lnTo>
                      <a:pt x="1087224" y="710415"/>
                    </a:lnTo>
                    <a:lnTo>
                      <a:pt x="1137958" y="737224"/>
                    </a:lnTo>
                    <a:lnTo>
                      <a:pt x="1138802" y="763682"/>
                    </a:lnTo>
                    <a:lnTo>
                      <a:pt x="1122196" y="783666"/>
                    </a:lnTo>
                    <a:lnTo>
                      <a:pt x="1122196" y="783666"/>
                    </a:lnTo>
                    <a:lnTo>
                      <a:pt x="1122196" y="783666"/>
                    </a:lnTo>
                    <a:lnTo>
                      <a:pt x="1105801" y="768044"/>
                    </a:lnTo>
                    <a:lnTo>
                      <a:pt x="1079484" y="754745"/>
                    </a:lnTo>
                    <a:lnTo>
                      <a:pt x="1071040" y="718085"/>
                    </a:lnTo>
                    <a:lnTo>
                      <a:pt x="1032479" y="683676"/>
                    </a:lnTo>
                    <a:lnTo>
                      <a:pt x="1016436" y="643004"/>
                    </a:lnTo>
                    <a:lnTo>
                      <a:pt x="987727" y="640189"/>
                    </a:lnTo>
                    <a:lnTo>
                      <a:pt x="940230" y="639134"/>
                    </a:lnTo>
                    <a:lnTo>
                      <a:pt x="905258" y="626609"/>
                    </a:lnTo>
                    <a:lnTo>
                      <a:pt x="843477" y="580941"/>
                    </a:lnTo>
                    <a:lnTo>
                      <a:pt x="814908" y="572568"/>
                    </a:lnTo>
                    <a:lnTo>
                      <a:pt x="762626" y="556665"/>
                    </a:lnTo>
                    <a:lnTo>
                      <a:pt x="721321" y="560465"/>
                    </a:lnTo>
                    <a:lnTo>
                      <a:pt x="662566" y="539848"/>
                    </a:lnTo>
                    <a:lnTo>
                      <a:pt x="627031" y="520638"/>
                    </a:lnTo>
                    <a:lnTo>
                      <a:pt x="593889" y="530207"/>
                    </a:lnTo>
                    <a:lnTo>
                      <a:pt x="600081" y="561380"/>
                    </a:lnTo>
                    <a:lnTo>
                      <a:pt x="583545" y="564265"/>
                    </a:lnTo>
                    <a:lnTo>
                      <a:pt x="548995" y="573482"/>
                    </a:lnTo>
                    <a:lnTo>
                      <a:pt x="522749" y="588470"/>
                    </a:lnTo>
                    <a:lnTo>
                      <a:pt x="489606" y="597829"/>
                    </a:lnTo>
                    <a:lnTo>
                      <a:pt x="485314" y="571794"/>
                    </a:lnTo>
                    <a:lnTo>
                      <a:pt x="498754" y="527815"/>
                    </a:lnTo>
                    <a:lnTo>
                      <a:pt x="530489" y="513882"/>
                    </a:lnTo>
                    <a:lnTo>
                      <a:pt x="522326" y="502483"/>
                    </a:lnTo>
                    <a:lnTo>
                      <a:pt x="484258" y="527745"/>
                    </a:lnTo>
                    <a:lnTo>
                      <a:pt x="463852" y="557650"/>
                    </a:lnTo>
                    <a:lnTo>
                      <a:pt x="420859" y="589244"/>
                    </a:lnTo>
                    <a:lnTo>
                      <a:pt x="442672" y="610636"/>
                    </a:lnTo>
                    <a:lnTo>
                      <a:pt x="414455" y="641948"/>
                    </a:lnTo>
                    <a:lnTo>
                      <a:pt x="382368" y="660103"/>
                    </a:lnTo>
                    <a:lnTo>
                      <a:pt x="352463" y="673191"/>
                    </a:lnTo>
                    <a:lnTo>
                      <a:pt x="345075" y="692190"/>
                    </a:lnTo>
                    <a:lnTo>
                      <a:pt x="298422" y="714144"/>
                    </a:lnTo>
                    <a:lnTo>
                      <a:pt x="288993" y="733987"/>
                    </a:lnTo>
                    <a:lnTo>
                      <a:pt x="254091" y="751860"/>
                    </a:lnTo>
                    <a:lnTo>
                      <a:pt x="233545" y="748694"/>
                    </a:lnTo>
                    <a:lnTo>
                      <a:pt x="205680" y="760304"/>
                    </a:lnTo>
                    <a:lnTo>
                      <a:pt x="175352" y="774518"/>
                    </a:lnTo>
                    <a:lnTo>
                      <a:pt x="150513" y="788380"/>
                    </a:lnTo>
                    <a:lnTo>
                      <a:pt x="99286" y="800131"/>
                    </a:lnTo>
                    <a:lnTo>
                      <a:pt x="94642" y="793235"/>
                    </a:lnTo>
                    <a:lnTo>
                      <a:pt x="127292" y="773885"/>
                    </a:lnTo>
                    <a:lnTo>
                      <a:pt x="156494" y="761008"/>
                    </a:lnTo>
                    <a:lnTo>
                      <a:pt x="188299" y="738139"/>
                    </a:lnTo>
                    <a:lnTo>
                      <a:pt x="225382" y="733354"/>
                    </a:lnTo>
                    <a:lnTo>
                      <a:pt x="240089" y="716044"/>
                    </a:lnTo>
                    <a:lnTo>
                      <a:pt x="281534" y="690642"/>
                    </a:lnTo>
                    <a:lnTo>
                      <a:pt x="288149" y="682057"/>
                    </a:lnTo>
                    <a:lnTo>
                      <a:pt x="310243" y="666858"/>
                    </a:lnTo>
                    <a:lnTo>
                      <a:pt x="315380" y="634068"/>
                    </a:lnTo>
                    <a:lnTo>
                      <a:pt x="330579" y="608243"/>
                    </a:lnTo>
                    <a:lnTo>
                      <a:pt x="296100" y="621542"/>
                    </a:lnTo>
                    <a:lnTo>
                      <a:pt x="286530" y="614013"/>
                    </a:lnTo>
                    <a:lnTo>
                      <a:pt x="270346" y="629916"/>
                    </a:lnTo>
                    <a:lnTo>
                      <a:pt x="250855" y="607680"/>
                    </a:lnTo>
                    <a:lnTo>
                      <a:pt x="242762" y="623442"/>
                    </a:lnTo>
                    <a:lnTo>
                      <a:pt x="231574" y="601559"/>
                    </a:lnTo>
                    <a:lnTo>
                      <a:pt x="201739" y="619150"/>
                    </a:lnTo>
                    <a:lnTo>
                      <a:pt x="183444" y="619080"/>
                    </a:lnTo>
                    <a:lnTo>
                      <a:pt x="180840" y="592974"/>
                    </a:lnTo>
                    <a:lnTo>
                      <a:pt x="186259" y="576719"/>
                    </a:lnTo>
                    <a:lnTo>
                      <a:pt x="166978" y="560887"/>
                    </a:lnTo>
                    <a:lnTo>
                      <a:pt x="128207" y="569401"/>
                    </a:lnTo>
                    <a:lnTo>
                      <a:pt x="102945" y="548432"/>
                    </a:lnTo>
                    <a:lnTo>
                      <a:pt x="82539" y="537666"/>
                    </a:lnTo>
                    <a:lnTo>
                      <a:pt x="82398" y="512053"/>
                    </a:lnTo>
                    <a:lnTo>
                      <a:pt x="59389" y="492632"/>
                    </a:lnTo>
                    <a:lnTo>
                      <a:pt x="70929" y="466245"/>
                    </a:lnTo>
                    <a:lnTo>
                      <a:pt x="95275" y="440350"/>
                    </a:lnTo>
                    <a:lnTo>
                      <a:pt x="105971" y="416355"/>
                    </a:lnTo>
                    <a:lnTo>
                      <a:pt x="130107" y="412907"/>
                    </a:lnTo>
                    <a:lnTo>
                      <a:pt x="150583" y="420437"/>
                    </a:lnTo>
                    <a:lnTo>
                      <a:pt x="174719" y="397708"/>
                    </a:lnTo>
                    <a:lnTo>
                      <a:pt x="196391" y="401790"/>
                    </a:lnTo>
                    <a:lnTo>
                      <a:pt x="219120" y="387083"/>
                    </a:lnTo>
                    <a:lnTo>
                      <a:pt x="213561" y="365340"/>
                    </a:lnTo>
                    <a:lnTo>
                      <a:pt x="196884" y="356685"/>
                    </a:lnTo>
                    <a:lnTo>
                      <a:pt x="218979" y="338108"/>
                    </a:lnTo>
                    <a:lnTo>
                      <a:pt x="200613" y="338671"/>
                    </a:lnTo>
                    <a:lnTo>
                      <a:pt x="168949" y="349156"/>
                    </a:lnTo>
                    <a:lnTo>
                      <a:pt x="159871" y="359781"/>
                    </a:lnTo>
                    <a:lnTo>
                      <a:pt x="136299" y="349226"/>
                    </a:lnTo>
                    <a:lnTo>
                      <a:pt x="94079" y="354574"/>
                    </a:lnTo>
                    <a:lnTo>
                      <a:pt x="50312" y="343034"/>
                    </a:lnTo>
                    <a:lnTo>
                      <a:pt x="37786" y="323613"/>
                    </a:lnTo>
                    <a:lnTo>
                      <a:pt x="0" y="295185"/>
                    </a:lnTo>
                    <a:lnTo>
                      <a:pt x="41938" y="274568"/>
                    </a:lnTo>
                    <a:lnTo>
                      <a:pt x="108575" y="250292"/>
                    </a:lnTo>
                    <a:lnTo>
                      <a:pt x="133132" y="250292"/>
                    </a:lnTo>
                    <a:lnTo>
                      <a:pt x="129051" y="275131"/>
                    </a:lnTo>
                    <a:lnTo>
                      <a:pt x="192099" y="273231"/>
                    </a:lnTo>
                    <a:lnTo>
                      <a:pt x="167823" y="242340"/>
                    </a:lnTo>
                    <a:lnTo>
                      <a:pt x="131092" y="223201"/>
                    </a:lnTo>
                    <a:lnTo>
                      <a:pt x="109912" y="197869"/>
                    </a:lnTo>
                    <a:lnTo>
                      <a:pt x="81202" y="176056"/>
                    </a:lnTo>
                    <a:lnTo>
                      <a:pt x="40179" y="159801"/>
                    </a:lnTo>
                    <a:lnTo>
                      <a:pt x="56926" y="132569"/>
                    </a:lnTo>
                    <a:lnTo>
                      <a:pt x="109912" y="130881"/>
                    </a:lnTo>
                    <a:lnTo>
                      <a:pt x="147557" y="106956"/>
                    </a:lnTo>
                    <a:lnTo>
                      <a:pt x="154664" y="81132"/>
                    </a:lnTo>
                    <a:lnTo>
                      <a:pt x="185203" y="55730"/>
                    </a:lnTo>
                    <a:lnTo>
                      <a:pt x="214264" y="49538"/>
                    </a:lnTo>
                    <a:lnTo>
                      <a:pt x="270909" y="25543"/>
                    </a:lnTo>
                    <a:lnTo>
                      <a:pt x="298352" y="29131"/>
                    </a:lnTo>
                    <a:lnTo>
                      <a:pt x="344300" y="0"/>
                    </a:lnTo>
                    <a:lnTo>
                      <a:pt x="389546" y="11540"/>
                    </a:lnTo>
                    <a:lnTo>
                      <a:pt x="411148" y="36098"/>
                    </a:lnTo>
                    <a:lnTo>
                      <a:pt x="424377" y="25613"/>
                    </a:lnTo>
                    <a:lnTo>
                      <a:pt x="474900" y="28850"/>
                    </a:lnTo>
                    <a:lnTo>
                      <a:pt x="473070" y="41375"/>
                    </a:lnTo>
                    <a:lnTo>
                      <a:pt x="518808" y="50523"/>
                    </a:lnTo>
                    <a:lnTo>
                      <a:pt x="549276" y="45105"/>
                    </a:lnTo>
                    <a:lnTo>
                      <a:pt x="612184" y="62133"/>
                    </a:lnTo>
                    <a:lnTo>
                      <a:pt x="669602" y="67200"/>
                    </a:lnTo>
                    <a:lnTo>
                      <a:pt x="692612" y="74095"/>
                    </a:lnTo>
                    <a:lnTo>
                      <a:pt x="732369" y="65440"/>
                    </a:lnTo>
                    <a:lnTo>
                      <a:pt x="777614" y="81484"/>
                    </a:lnTo>
                    <a:lnTo>
                      <a:pt x="810123" y="88943"/>
                    </a:lnTo>
                    <a:lnTo>
                      <a:pt x="810123" y="889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F0999FC3-5364-35EF-A0E8-66926156F53E}"/>
                  </a:ext>
                </a:extLst>
              </p:cNvPr>
              <p:cNvSpPr/>
              <p:nvPr/>
            </p:nvSpPr>
            <p:spPr>
              <a:xfrm>
                <a:off x="1861237" y="2285931"/>
                <a:ext cx="92601" cy="37997"/>
              </a:xfrm>
              <a:custGeom>
                <a:avLst/>
                <a:gdLst>
                  <a:gd name="csX0" fmla="*/ 1759 w 92601"/>
                  <a:gd name="csY0" fmla="*/ 0 h 37997"/>
                  <a:gd name="csX1" fmla="*/ 20195 w 92601"/>
                  <a:gd name="csY1" fmla="*/ 9077 h 37997"/>
                  <a:gd name="csX2" fmla="*/ 38772 w 92601"/>
                  <a:gd name="csY2" fmla="*/ 4152 h 37997"/>
                  <a:gd name="csX3" fmla="*/ 62978 w 92601"/>
                  <a:gd name="csY3" fmla="*/ 16677 h 37997"/>
                  <a:gd name="csX4" fmla="*/ 92602 w 92601"/>
                  <a:gd name="csY4" fmla="*/ 22939 h 37997"/>
                  <a:gd name="csX5" fmla="*/ 90139 w 92601"/>
                  <a:gd name="csY5" fmla="*/ 28076 h 37997"/>
                  <a:gd name="csX6" fmla="*/ 67551 w 92601"/>
                  <a:gd name="csY6" fmla="*/ 37998 h 37997"/>
                  <a:gd name="csX7" fmla="*/ 44753 w 92601"/>
                  <a:gd name="csY7" fmla="*/ 27795 h 37997"/>
                  <a:gd name="csX8" fmla="*/ 33424 w 92601"/>
                  <a:gd name="csY8" fmla="*/ 19280 h 37997"/>
                  <a:gd name="csX9" fmla="*/ 7107 w 92601"/>
                  <a:gd name="csY9" fmla="*/ 22024 h 37997"/>
                  <a:gd name="csX10" fmla="*/ 0 w 92601"/>
                  <a:gd name="csY10" fmla="*/ 17873 h 37997"/>
                  <a:gd name="csX11" fmla="*/ 1759 w 92601"/>
                  <a:gd name="csY11" fmla="*/ 0 h 379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92601" h="37997">
                    <a:moveTo>
                      <a:pt x="1759" y="0"/>
                    </a:moveTo>
                    <a:lnTo>
                      <a:pt x="20195" y="9077"/>
                    </a:lnTo>
                    <a:lnTo>
                      <a:pt x="38772" y="4152"/>
                    </a:lnTo>
                    <a:lnTo>
                      <a:pt x="62978" y="16677"/>
                    </a:lnTo>
                    <a:lnTo>
                      <a:pt x="92602" y="22939"/>
                    </a:lnTo>
                    <a:lnTo>
                      <a:pt x="90139" y="28076"/>
                    </a:lnTo>
                    <a:lnTo>
                      <a:pt x="67551" y="37998"/>
                    </a:lnTo>
                    <a:lnTo>
                      <a:pt x="44753" y="27795"/>
                    </a:lnTo>
                    <a:lnTo>
                      <a:pt x="33424" y="19280"/>
                    </a:lnTo>
                    <a:lnTo>
                      <a:pt x="7107" y="22024"/>
                    </a:lnTo>
                    <a:lnTo>
                      <a:pt x="0" y="17873"/>
                    </a:lnTo>
                    <a:lnTo>
                      <a:pt x="175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2BB69259-35F6-0200-CBCD-A0FF1A34835D}"/>
                </a:ext>
              </a:extLst>
            </p:cNvPr>
            <p:cNvSpPr/>
            <p:nvPr/>
          </p:nvSpPr>
          <p:spPr>
            <a:xfrm>
              <a:off x="8379797" y="2659082"/>
              <a:ext cx="1221341" cy="563490"/>
            </a:xfrm>
            <a:custGeom>
              <a:avLst/>
              <a:gdLst>
                <a:gd name="csX0" fmla="*/ 1221341 w 1221341"/>
                <a:gd name="csY0" fmla="*/ 247547 h 563490"/>
                <a:gd name="csX1" fmla="*/ 1198613 w 1221341"/>
                <a:gd name="csY1" fmla="*/ 273231 h 563490"/>
                <a:gd name="csX2" fmla="*/ 1173774 w 1221341"/>
                <a:gd name="csY2" fmla="*/ 276749 h 563490"/>
                <a:gd name="csX3" fmla="*/ 1172367 w 1221341"/>
                <a:gd name="csY3" fmla="*/ 314958 h 563490"/>
                <a:gd name="csX4" fmla="*/ 1155761 w 1221341"/>
                <a:gd name="csY4" fmla="*/ 332057 h 563490"/>
                <a:gd name="csX5" fmla="*/ 1096512 w 1221341"/>
                <a:gd name="csY5" fmla="*/ 319602 h 563490"/>
                <a:gd name="csX6" fmla="*/ 1074980 w 1221341"/>
                <a:gd name="csY6" fmla="*/ 386731 h 563490"/>
                <a:gd name="csX7" fmla="*/ 1059640 w 1221341"/>
                <a:gd name="csY7" fmla="*/ 394964 h 563490"/>
                <a:gd name="csX8" fmla="*/ 1000533 w 1221341"/>
                <a:gd name="csY8" fmla="*/ 409741 h 563490"/>
                <a:gd name="csX9" fmla="*/ 1027412 w 1221341"/>
                <a:gd name="csY9" fmla="*/ 473281 h 563490"/>
                <a:gd name="csX10" fmla="*/ 1006866 w 1221341"/>
                <a:gd name="csY10" fmla="*/ 482710 h 563490"/>
                <a:gd name="csX11" fmla="*/ 1009258 w 1221341"/>
                <a:gd name="csY11" fmla="*/ 503257 h 563490"/>
                <a:gd name="csX12" fmla="*/ 990893 w 1221341"/>
                <a:gd name="csY12" fmla="*/ 497980 h 563490"/>
                <a:gd name="csX13" fmla="*/ 975905 w 1221341"/>
                <a:gd name="csY13" fmla="*/ 485032 h 563490"/>
                <a:gd name="csX14" fmla="*/ 931574 w 1221341"/>
                <a:gd name="csY14" fmla="*/ 481233 h 563490"/>
                <a:gd name="csX15" fmla="*/ 882037 w 1221341"/>
                <a:gd name="csY15" fmla="*/ 480248 h 563490"/>
                <a:gd name="csX16" fmla="*/ 871200 w 1221341"/>
                <a:gd name="csY16" fmla="*/ 484188 h 563490"/>
                <a:gd name="csX17" fmla="*/ 828699 w 1221341"/>
                <a:gd name="csY17" fmla="*/ 468989 h 563490"/>
                <a:gd name="csX18" fmla="*/ 811741 w 1221341"/>
                <a:gd name="csY18" fmla="*/ 476518 h 563490"/>
                <a:gd name="csX19" fmla="*/ 807097 w 1221341"/>
                <a:gd name="csY19" fmla="*/ 497839 h 563490"/>
                <a:gd name="csX20" fmla="*/ 757911 w 1221341"/>
                <a:gd name="csY20" fmla="*/ 485384 h 563490"/>
                <a:gd name="csX21" fmla="*/ 738279 w 1221341"/>
                <a:gd name="csY21" fmla="*/ 490521 h 563490"/>
                <a:gd name="csX22" fmla="*/ 731594 w 1221341"/>
                <a:gd name="csY22" fmla="*/ 506283 h 563490"/>
                <a:gd name="csX23" fmla="*/ 714495 w 1221341"/>
                <a:gd name="csY23" fmla="*/ 512897 h 563490"/>
                <a:gd name="csX24" fmla="*/ 675090 w 1221341"/>
                <a:gd name="csY24" fmla="*/ 537877 h 563490"/>
                <a:gd name="csX25" fmla="*/ 662002 w 1221341"/>
                <a:gd name="csY25" fmla="*/ 563279 h 563490"/>
                <a:gd name="csX26" fmla="*/ 650885 w 1221341"/>
                <a:gd name="csY26" fmla="*/ 563490 h 563490"/>
                <a:gd name="csX27" fmla="*/ 642722 w 1221341"/>
                <a:gd name="csY27" fmla="*/ 546673 h 563490"/>
                <a:gd name="csX28" fmla="*/ 604724 w 1221341"/>
                <a:gd name="csY28" fmla="*/ 545547 h 563490"/>
                <a:gd name="csX29" fmla="*/ 598603 w 1221341"/>
                <a:gd name="csY29" fmla="*/ 516275 h 563490"/>
                <a:gd name="csX30" fmla="*/ 584107 w 1221341"/>
                <a:gd name="csY30" fmla="*/ 515993 h 563490"/>
                <a:gd name="csX31" fmla="*/ 586289 w 1221341"/>
                <a:gd name="csY31" fmla="*/ 479896 h 563490"/>
                <a:gd name="csX32" fmla="*/ 550543 w 1221341"/>
                <a:gd name="csY32" fmla="*/ 453368 h 563490"/>
                <a:gd name="csX33" fmla="*/ 499316 w 1221341"/>
                <a:gd name="csY33" fmla="*/ 456182 h 563490"/>
                <a:gd name="csX34" fmla="*/ 464345 w 1221341"/>
                <a:gd name="csY34" fmla="*/ 461530 h 563490"/>
                <a:gd name="csX35" fmla="*/ 435776 w 1221341"/>
                <a:gd name="csY35" fmla="*/ 428599 h 563490"/>
                <a:gd name="csX36" fmla="*/ 411359 w 1221341"/>
                <a:gd name="csY36" fmla="*/ 414666 h 563490"/>
                <a:gd name="csX37" fmla="*/ 365058 w 1221341"/>
                <a:gd name="csY37" fmla="*/ 388209 h 563490"/>
                <a:gd name="csX38" fmla="*/ 359499 w 1221341"/>
                <a:gd name="csY38" fmla="*/ 384972 h 563490"/>
                <a:gd name="csX39" fmla="*/ 282589 w 1221341"/>
                <a:gd name="csY39" fmla="*/ 406856 h 563490"/>
                <a:gd name="csX40" fmla="*/ 283786 w 1221341"/>
                <a:gd name="csY40" fmla="*/ 540551 h 563490"/>
                <a:gd name="csX41" fmla="*/ 268445 w 1221341"/>
                <a:gd name="csY41" fmla="*/ 542310 h 563490"/>
                <a:gd name="csX42" fmla="*/ 247547 w 1221341"/>
                <a:gd name="csY42" fmla="*/ 514234 h 563490"/>
                <a:gd name="csX43" fmla="*/ 227352 w 1221341"/>
                <a:gd name="csY43" fmla="*/ 504172 h 563490"/>
                <a:gd name="csX44" fmla="*/ 193436 w 1221341"/>
                <a:gd name="csY44" fmla="*/ 511631 h 563490"/>
                <a:gd name="csX45" fmla="*/ 180278 w 1221341"/>
                <a:gd name="csY45" fmla="*/ 523593 h 563490"/>
                <a:gd name="csX46" fmla="*/ 178588 w 1221341"/>
                <a:gd name="csY46" fmla="*/ 514867 h 563490"/>
                <a:gd name="csX47" fmla="*/ 185906 w 1221341"/>
                <a:gd name="csY47" fmla="*/ 499880 h 563490"/>
                <a:gd name="csX48" fmla="*/ 180207 w 1221341"/>
                <a:gd name="csY48" fmla="*/ 487284 h 563490"/>
                <a:gd name="csX49" fmla="*/ 145587 w 1221341"/>
                <a:gd name="csY49" fmla="*/ 474970 h 563490"/>
                <a:gd name="csX50" fmla="*/ 132147 w 1221341"/>
                <a:gd name="csY50" fmla="*/ 442320 h 563490"/>
                <a:gd name="csX51" fmla="*/ 115611 w 1221341"/>
                <a:gd name="csY51" fmla="*/ 433032 h 563490"/>
                <a:gd name="csX52" fmla="*/ 114626 w 1221341"/>
                <a:gd name="csY52" fmla="*/ 421070 h 563490"/>
                <a:gd name="csX53" fmla="*/ 143687 w 1221341"/>
                <a:gd name="csY53" fmla="*/ 424588 h 563490"/>
                <a:gd name="csX54" fmla="*/ 144883 w 1221341"/>
                <a:gd name="csY54" fmla="*/ 397638 h 563490"/>
                <a:gd name="csX55" fmla="*/ 170215 w 1221341"/>
                <a:gd name="csY55" fmla="*/ 391586 h 563490"/>
                <a:gd name="csX56" fmla="*/ 196320 w 1221341"/>
                <a:gd name="csY56" fmla="*/ 397145 h 563490"/>
                <a:gd name="csX57" fmla="*/ 201739 w 1221341"/>
                <a:gd name="csY57" fmla="*/ 360837 h 563490"/>
                <a:gd name="csX58" fmla="*/ 196391 w 1221341"/>
                <a:gd name="csY58" fmla="*/ 337616 h 563490"/>
                <a:gd name="csX59" fmla="*/ 166485 w 1221341"/>
                <a:gd name="csY59" fmla="*/ 339445 h 563490"/>
                <a:gd name="csX60" fmla="*/ 141083 w 1221341"/>
                <a:gd name="csY60" fmla="*/ 330227 h 563490"/>
                <a:gd name="csX61" fmla="*/ 106533 w 1221341"/>
                <a:gd name="csY61" fmla="*/ 346834 h 563490"/>
                <a:gd name="csX62" fmla="*/ 78669 w 1221341"/>
                <a:gd name="csY62" fmla="*/ 354644 h 563490"/>
                <a:gd name="csX63" fmla="*/ 63469 w 1221341"/>
                <a:gd name="csY63" fmla="*/ 348593 h 563490"/>
                <a:gd name="csX64" fmla="*/ 66566 w 1221341"/>
                <a:gd name="csY64" fmla="*/ 329242 h 563490"/>
                <a:gd name="csX65" fmla="*/ 47497 w 1221341"/>
                <a:gd name="csY65" fmla="*/ 303911 h 563490"/>
                <a:gd name="csX66" fmla="*/ 25332 w 1221341"/>
                <a:gd name="csY66" fmla="*/ 305036 h 563490"/>
                <a:gd name="csX67" fmla="*/ 0 w 1221341"/>
                <a:gd name="csY67" fmla="*/ 279142 h 563490"/>
                <a:gd name="csX68" fmla="*/ 17239 w 1221341"/>
                <a:gd name="csY68" fmla="*/ 250010 h 563490"/>
                <a:gd name="csX69" fmla="*/ 8514 w 1221341"/>
                <a:gd name="csY69" fmla="*/ 242129 h 563490"/>
                <a:gd name="csX70" fmla="*/ 32298 w 1221341"/>
                <a:gd name="csY70" fmla="*/ 199347 h 563490"/>
                <a:gd name="csX71" fmla="*/ 63048 w 1221341"/>
                <a:gd name="csY71" fmla="*/ 222004 h 563490"/>
                <a:gd name="csX72" fmla="*/ 66777 w 1221341"/>
                <a:gd name="csY72" fmla="*/ 193436 h 563490"/>
                <a:gd name="csX73" fmla="*/ 128418 w 1221341"/>
                <a:gd name="csY73" fmla="*/ 150442 h 563490"/>
                <a:gd name="csX74" fmla="*/ 175070 w 1221341"/>
                <a:gd name="csY74" fmla="*/ 149387 h 563490"/>
                <a:gd name="csX75" fmla="*/ 240933 w 1221341"/>
                <a:gd name="csY75" fmla="*/ 176830 h 563490"/>
                <a:gd name="csX76" fmla="*/ 276256 w 1221341"/>
                <a:gd name="csY76" fmla="*/ 192803 h 563490"/>
                <a:gd name="csX77" fmla="*/ 307921 w 1221341"/>
                <a:gd name="csY77" fmla="*/ 176196 h 563490"/>
                <a:gd name="csX78" fmla="*/ 355278 w 1221341"/>
                <a:gd name="csY78" fmla="*/ 175352 h 563490"/>
                <a:gd name="csX79" fmla="*/ 393486 w 1221341"/>
                <a:gd name="csY79" fmla="*/ 195758 h 563490"/>
                <a:gd name="csX80" fmla="*/ 402141 w 1221341"/>
                <a:gd name="csY80" fmla="*/ 184077 h 563490"/>
                <a:gd name="csX81" fmla="*/ 444150 w 1221341"/>
                <a:gd name="csY81" fmla="*/ 185836 h 563490"/>
                <a:gd name="csX82" fmla="*/ 451608 w 1221341"/>
                <a:gd name="csY82" fmla="*/ 167119 h 563490"/>
                <a:gd name="csX83" fmla="*/ 403196 w 1221341"/>
                <a:gd name="csY83" fmla="*/ 139747 h 563490"/>
                <a:gd name="csX84" fmla="*/ 431905 w 1221341"/>
                <a:gd name="csY84" fmla="*/ 120255 h 563490"/>
                <a:gd name="csX85" fmla="*/ 426277 w 1221341"/>
                <a:gd name="csY85" fmla="*/ 109278 h 563490"/>
                <a:gd name="csX86" fmla="*/ 454986 w 1221341"/>
                <a:gd name="csY86" fmla="*/ 98794 h 563490"/>
                <a:gd name="csX87" fmla="*/ 433384 w 1221341"/>
                <a:gd name="csY87" fmla="*/ 70999 h 563490"/>
                <a:gd name="csX88" fmla="*/ 447105 w 1221341"/>
                <a:gd name="csY88" fmla="*/ 57067 h 563490"/>
                <a:gd name="csX89" fmla="*/ 558846 w 1221341"/>
                <a:gd name="csY89" fmla="*/ 42783 h 563490"/>
                <a:gd name="csX90" fmla="*/ 573412 w 1221341"/>
                <a:gd name="csY90" fmla="*/ 32579 h 563490"/>
                <a:gd name="csX91" fmla="*/ 648141 w 1221341"/>
                <a:gd name="csY91" fmla="*/ 17310 h 563490"/>
                <a:gd name="csX92" fmla="*/ 675020 w 1221341"/>
                <a:gd name="csY92" fmla="*/ 0 h 563490"/>
                <a:gd name="csX93" fmla="*/ 728709 w 1221341"/>
                <a:gd name="csY93" fmla="*/ 9007 h 563490"/>
                <a:gd name="csX94" fmla="*/ 738068 w 1221341"/>
                <a:gd name="csY94" fmla="*/ 51860 h 563490"/>
                <a:gd name="csX95" fmla="*/ 769240 w 1221341"/>
                <a:gd name="csY95" fmla="*/ 41797 h 563490"/>
                <a:gd name="csX96" fmla="*/ 807660 w 1221341"/>
                <a:gd name="csY96" fmla="*/ 55871 h 563490"/>
                <a:gd name="csX97" fmla="*/ 805127 w 1221341"/>
                <a:gd name="csY97" fmla="*/ 78106 h 563490"/>
                <a:gd name="csX98" fmla="*/ 833836 w 1221341"/>
                <a:gd name="csY98" fmla="*/ 75784 h 563490"/>
                <a:gd name="csX99" fmla="*/ 908635 w 1221341"/>
                <a:gd name="csY99" fmla="*/ 37153 h 563490"/>
                <a:gd name="csX100" fmla="*/ 897728 w 1221341"/>
                <a:gd name="csY100" fmla="*/ 50030 h 563490"/>
                <a:gd name="csX101" fmla="*/ 935797 w 1221341"/>
                <a:gd name="csY101" fmla="*/ 81625 h 563490"/>
                <a:gd name="csX102" fmla="*/ 1002574 w 1221341"/>
                <a:gd name="csY102" fmla="*/ 183233 h 563490"/>
                <a:gd name="csX103" fmla="*/ 1018477 w 1221341"/>
                <a:gd name="csY103" fmla="*/ 162545 h 563490"/>
                <a:gd name="csX104" fmla="*/ 1059640 w 1221341"/>
                <a:gd name="csY104" fmla="*/ 185273 h 563490"/>
                <a:gd name="csX105" fmla="*/ 1102564 w 1221341"/>
                <a:gd name="csY105" fmla="*/ 175141 h 563490"/>
                <a:gd name="csX106" fmla="*/ 1119029 w 1221341"/>
                <a:gd name="csY106" fmla="*/ 182248 h 563490"/>
                <a:gd name="csX107" fmla="*/ 1133384 w 1221341"/>
                <a:gd name="csY107" fmla="*/ 204976 h 563490"/>
                <a:gd name="csX108" fmla="*/ 1154282 w 1221341"/>
                <a:gd name="csY108" fmla="*/ 212505 h 563490"/>
                <a:gd name="csX109" fmla="*/ 1167019 w 1221341"/>
                <a:gd name="csY109" fmla="*/ 229041 h 563490"/>
                <a:gd name="csX110" fmla="*/ 1205509 w 1221341"/>
                <a:gd name="csY110" fmla="*/ 223834 h 563490"/>
                <a:gd name="csX111" fmla="*/ 1221341 w 1221341"/>
                <a:gd name="csY111" fmla="*/ 247547 h 563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1221341" h="563490">
                  <a:moveTo>
                    <a:pt x="1221341" y="247547"/>
                  </a:moveTo>
                  <a:lnTo>
                    <a:pt x="1198613" y="273231"/>
                  </a:lnTo>
                  <a:lnTo>
                    <a:pt x="1173774" y="276749"/>
                  </a:lnTo>
                  <a:lnTo>
                    <a:pt x="1172367" y="314958"/>
                  </a:lnTo>
                  <a:lnTo>
                    <a:pt x="1155761" y="332057"/>
                  </a:lnTo>
                  <a:lnTo>
                    <a:pt x="1096512" y="319602"/>
                  </a:lnTo>
                  <a:lnTo>
                    <a:pt x="1074980" y="386731"/>
                  </a:lnTo>
                  <a:lnTo>
                    <a:pt x="1059640" y="394964"/>
                  </a:lnTo>
                  <a:lnTo>
                    <a:pt x="1000533" y="409741"/>
                  </a:lnTo>
                  <a:lnTo>
                    <a:pt x="1027412" y="473281"/>
                  </a:lnTo>
                  <a:lnTo>
                    <a:pt x="1006866" y="482710"/>
                  </a:lnTo>
                  <a:lnTo>
                    <a:pt x="1009258" y="503257"/>
                  </a:lnTo>
                  <a:lnTo>
                    <a:pt x="990893" y="497980"/>
                  </a:lnTo>
                  <a:lnTo>
                    <a:pt x="975905" y="485032"/>
                  </a:lnTo>
                  <a:lnTo>
                    <a:pt x="931574" y="481233"/>
                  </a:lnTo>
                  <a:lnTo>
                    <a:pt x="882037" y="480248"/>
                  </a:lnTo>
                  <a:lnTo>
                    <a:pt x="871200" y="484188"/>
                  </a:lnTo>
                  <a:lnTo>
                    <a:pt x="828699" y="468989"/>
                  </a:lnTo>
                  <a:lnTo>
                    <a:pt x="811741" y="476518"/>
                  </a:lnTo>
                  <a:lnTo>
                    <a:pt x="807097" y="497839"/>
                  </a:lnTo>
                  <a:lnTo>
                    <a:pt x="757911" y="485384"/>
                  </a:lnTo>
                  <a:lnTo>
                    <a:pt x="738279" y="490521"/>
                  </a:lnTo>
                  <a:lnTo>
                    <a:pt x="731594" y="506283"/>
                  </a:lnTo>
                  <a:lnTo>
                    <a:pt x="714495" y="512897"/>
                  </a:lnTo>
                  <a:lnTo>
                    <a:pt x="675090" y="537877"/>
                  </a:lnTo>
                  <a:lnTo>
                    <a:pt x="662002" y="563279"/>
                  </a:lnTo>
                  <a:lnTo>
                    <a:pt x="650885" y="563490"/>
                  </a:lnTo>
                  <a:lnTo>
                    <a:pt x="642722" y="546673"/>
                  </a:lnTo>
                  <a:lnTo>
                    <a:pt x="604724" y="545547"/>
                  </a:lnTo>
                  <a:lnTo>
                    <a:pt x="598603" y="516275"/>
                  </a:lnTo>
                  <a:lnTo>
                    <a:pt x="584107" y="515993"/>
                  </a:lnTo>
                  <a:lnTo>
                    <a:pt x="586289" y="479896"/>
                  </a:lnTo>
                  <a:lnTo>
                    <a:pt x="550543" y="453368"/>
                  </a:lnTo>
                  <a:lnTo>
                    <a:pt x="499316" y="456182"/>
                  </a:lnTo>
                  <a:lnTo>
                    <a:pt x="464345" y="461530"/>
                  </a:lnTo>
                  <a:lnTo>
                    <a:pt x="435776" y="428599"/>
                  </a:lnTo>
                  <a:lnTo>
                    <a:pt x="411359" y="414666"/>
                  </a:lnTo>
                  <a:lnTo>
                    <a:pt x="365058" y="388209"/>
                  </a:lnTo>
                  <a:lnTo>
                    <a:pt x="359499" y="384972"/>
                  </a:lnTo>
                  <a:lnTo>
                    <a:pt x="282589" y="406856"/>
                  </a:lnTo>
                  <a:lnTo>
                    <a:pt x="283786" y="540551"/>
                  </a:lnTo>
                  <a:lnTo>
                    <a:pt x="268445" y="542310"/>
                  </a:lnTo>
                  <a:lnTo>
                    <a:pt x="247547" y="514234"/>
                  </a:lnTo>
                  <a:lnTo>
                    <a:pt x="227352" y="504172"/>
                  </a:lnTo>
                  <a:lnTo>
                    <a:pt x="193436" y="511631"/>
                  </a:lnTo>
                  <a:lnTo>
                    <a:pt x="180278" y="523593"/>
                  </a:lnTo>
                  <a:lnTo>
                    <a:pt x="178588" y="514867"/>
                  </a:lnTo>
                  <a:lnTo>
                    <a:pt x="185906" y="499880"/>
                  </a:lnTo>
                  <a:lnTo>
                    <a:pt x="180207" y="487284"/>
                  </a:lnTo>
                  <a:lnTo>
                    <a:pt x="145587" y="474970"/>
                  </a:lnTo>
                  <a:lnTo>
                    <a:pt x="132147" y="442320"/>
                  </a:lnTo>
                  <a:lnTo>
                    <a:pt x="115611" y="433032"/>
                  </a:lnTo>
                  <a:lnTo>
                    <a:pt x="114626" y="421070"/>
                  </a:lnTo>
                  <a:lnTo>
                    <a:pt x="143687" y="424588"/>
                  </a:lnTo>
                  <a:lnTo>
                    <a:pt x="144883" y="397638"/>
                  </a:lnTo>
                  <a:lnTo>
                    <a:pt x="170215" y="391586"/>
                  </a:lnTo>
                  <a:lnTo>
                    <a:pt x="196320" y="397145"/>
                  </a:lnTo>
                  <a:lnTo>
                    <a:pt x="201739" y="360837"/>
                  </a:lnTo>
                  <a:lnTo>
                    <a:pt x="196391" y="337616"/>
                  </a:lnTo>
                  <a:lnTo>
                    <a:pt x="166485" y="339445"/>
                  </a:lnTo>
                  <a:lnTo>
                    <a:pt x="141083" y="330227"/>
                  </a:lnTo>
                  <a:lnTo>
                    <a:pt x="106533" y="346834"/>
                  </a:lnTo>
                  <a:lnTo>
                    <a:pt x="78669" y="354644"/>
                  </a:lnTo>
                  <a:lnTo>
                    <a:pt x="63469" y="348593"/>
                  </a:lnTo>
                  <a:lnTo>
                    <a:pt x="66566" y="329242"/>
                  </a:lnTo>
                  <a:lnTo>
                    <a:pt x="47497" y="303911"/>
                  </a:lnTo>
                  <a:lnTo>
                    <a:pt x="25332" y="305036"/>
                  </a:lnTo>
                  <a:lnTo>
                    <a:pt x="0" y="279142"/>
                  </a:lnTo>
                  <a:lnTo>
                    <a:pt x="17239" y="250010"/>
                  </a:lnTo>
                  <a:lnTo>
                    <a:pt x="8514" y="242129"/>
                  </a:lnTo>
                  <a:lnTo>
                    <a:pt x="32298" y="199347"/>
                  </a:lnTo>
                  <a:lnTo>
                    <a:pt x="63048" y="222004"/>
                  </a:lnTo>
                  <a:lnTo>
                    <a:pt x="66777" y="193436"/>
                  </a:lnTo>
                  <a:lnTo>
                    <a:pt x="128418" y="150442"/>
                  </a:lnTo>
                  <a:lnTo>
                    <a:pt x="175070" y="149387"/>
                  </a:lnTo>
                  <a:lnTo>
                    <a:pt x="240933" y="176830"/>
                  </a:lnTo>
                  <a:lnTo>
                    <a:pt x="276256" y="192803"/>
                  </a:lnTo>
                  <a:lnTo>
                    <a:pt x="307921" y="176196"/>
                  </a:lnTo>
                  <a:lnTo>
                    <a:pt x="355278" y="175352"/>
                  </a:lnTo>
                  <a:lnTo>
                    <a:pt x="393486" y="195758"/>
                  </a:lnTo>
                  <a:lnTo>
                    <a:pt x="402141" y="184077"/>
                  </a:lnTo>
                  <a:lnTo>
                    <a:pt x="444150" y="185836"/>
                  </a:lnTo>
                  <a:lnTo>
                    <a:pt x="451608" y="167119"/>
                  </a:lnTo>
                  <a:lnTo>
                    <a:pt x="403196" y="139747"/>
                  </a:lnTo>
                  <a:lnTo>
                    <a:pt x="431905" y="120255"/>
                  </a:lnTo>
                  <a:lnTo>
                    <a:pt x="426277" y="109278"/>
                  </a:lnTo>
                  <a:lnTo>
                    <a:pt x="454986" y="98794"/>
                  </a:lnTo>
                  <a:lnTo>
                    <a:pt x="433384" y="70999"/>
                  </a:lnTo>
                  <a:lnTo>
                    <a:pt x="447105" y="57067"/>
                  </a:lnTo>
                  <a:lnTo>
                    <a:pt x="558846" y="42783"/>
                  </a:lnTo>
                  <a:lnTo>
                    <a:pt x="573412" y="32579"/>
                  </a:lnTo>
                  <a:lnTo>
                    <a:pt x="648141" y="17310"/>
                  </a:lnTo>
                  <a:lnTo>
                    <a:pt x="675020" y="0"/>
                  </a:lnTo>
                  <a:lnTo>
                    <a:pt x="728709" y="9007"/>
                  </a:lnTo>
                  <a:lnTo>
                    <a:pt x="738068" y="51860"/>
                  </a:lnTo>
                  <a:lnTo>
                    <a:pt x="769240" y="41797"/>
                  </a:lnTo>
                  <a:lnTo>
                    <a:pt x="807660" y="55871"/>
                  </a:lnTo>
                  <a:lnTo>
                    <a:pt x="805127" y="78106"/>
                  </a:lnTo>
                  <a:lnTo>
                    <a:pt x="833836" y="75784"/>
                  </a:lnTo>
                  <a:lnTo>
                    <a:pt x="908635" y="37153"/>
                  </a:lnTo>
                  <a:lnTo>
                    <a:pt x="897728" y="50030"/>
                  </a:lnTo>
                  <a:lnTo>
                    <a:pt x="935797" y="81625"/>
                  </a:lnTo>
                  <a:lnTo>
                    <a:pt x="1002574" y="183233"/>
                  </a:lnTo>
                  <a:lnTo>
                    <a:pt x="1018477" y="162545"/>
                  </a:lnTo>
                  <a:lnTo>
                    <a:pt x="1059640" y="185273"/>
                  </a:lnTo>
                  <a:lnTo>
                    <a:pt x="1102564" y="175141"/>
                  </a:lnTo>
                  <a:lnTo>
                    <a:pt x="1119029" y="182248"/>
                  </a:lnTo>
                  <a:lnTo>
                    <a:pt x="1133384" y="204976"/>
                  </a:lnTo>
                  <a:lnTo>
                    <a:pt x="1154282" y="212505"/>
                  </a:lnTo>
                  <a:lnTo>
                    <a:pt x="1167019" y="229041"/>
                  </a:lnTo>
                  <a:lnTo>
                    <a:pt x="1205509" y="223834"/>
                  </a:lnTo>
                  <a:lnTo>
                    <a:pt x="1221341" y="24754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39C2433-BBA9-D686-93E4-D3E9B927B366}"/>
                </a:ext>
              </a:extLst>
            </p:cNvPr>
            <p:cNvSpPr/>
            <p:nvPr/>
          </p:nvSpPr>
          <p:spPr>
            <a:xfrm>
              <a:off x="8662386" y="3044054"/>
              <a:ext cx="511490" cy="301236"/>
            </a:xfrm>
            <a:custGeom>
              <a:avLst/>
              <a:gdLst>
                <a:gd name="csX0" fmla="*/ 1197 w 511490"/>
                <a:gd name="csY0" fmla="*/ 155579 h 301236"/>
                <a:gd name="csX1" fmla="*/ 0 w 511490"/>
                <a:gd name="csY1" fmla="*/ 21884 h 301236"/>
                <a:gd name="csX2" fmla="*/ 76910 w 511490"/>
                <a:gd name="csY2" fmla="*/ 0 h 301236"/>
                <a:gd name="csX3" fmla="*/ 82469 w 511490"/>
                <a:gd name="csY3" fmla="*/ 3237 h 301236"/>
                <a:gd name="csX4" fmla="*/ 128770 w 511490"/>
                <a:gd name="csY4" fmla="*/ 29694 h 301236"/>
                <a:gd name="csX5" fmla="*/ 153187 w 511490"/>
                <a:gd name="csY5" fmla="*/ 43627 h 301236"/>
                <a:gd name="csX6" fmla="*/ 181756 w 511490"/>
                <a:gd name="csY6" fmla="*/ 76558 h 301236"/>
                <a:gd name="csX7" fmla="*/ 216727 w 511490"/>
                <a:gd name="csY7" fmla="*/ 71210 h 301236"/>
                <a:gd name="csX8" fmla="*/ 267954 w 511490"/>
                <a:gd name="csY8" fmla="*/ 68396 h 301236"/>
                <a:gd name="csX9" fmla="*/ 303700 w 511490"/>
                <a:gd name="csY9" fmla="*/ 94924 h 301236"/>
                <a:gd name="csX10" fmla="*/ 301518 w 511490"/>
                <a:gd name="csY10" fmla="*/ 131021 h 301236"/>
                <a:gd name="csX11" fmla="*/ 316014 w 511490"/>
                <a:gd name="csY11" fmla="*/ 131303 h 301236"/>
                <a:gd name="csX12" fmla="*/ 322135 w 511490"/>
                <a:gd name="csY12" fmla="*/ 160575 h 301236"/>
                <a:gd name="csX13" fmla="*/ 360133 w 511490"/>
                <a:gd name="csY13" fmla="*/ 161701 h 301236"/>
                <a:gd name="csX14" fmla="*/ 368296 w 511490"/>
                <a:gd name="csY14" fmla="*/ 178518 h 301236"/>
                <a:gd name="csX15" fmla="*/ 379413 w 511490"/>
                <a:gd name="csY15" fmla="*/ 178307 h 301236"/>
                <a:gd name="csX16" fmla="*/ 392501 w 511490"/>
                <a:gd name="csY16" fmla="*/ 152905 h 301236"/>
                <a:gd name="csX17" fmla="*/ 431906 w 511490"/>
                <a:gd name="csY17" fmla="*/ 127925 h 301236"/>
                <a:gd name="csX18" fmla="*/ 449005 w 511490"/>
                <a:gd name="csY18" fmla="*/ 121311 h 301236"/>
                <a:gd name="csX19" fmla="*/ 457872 w 511490"/>
                <a:gd name="csY19" fmla="*/ 124829 h 301236"/>
                <a:gd name="csX20" fmla="*/ 432821 w 511490"/>
                <a:gd name="csY20" fmla="*/ 148050 h 301236"/>
                <a:gd name="csX21" fmla="*/ 454846 w 511490"/>
                <a:gd name="csY21" fmla="*/ 161419 h 301236"/>
                <a:gd name="csX22" fmla="*/ 476096 w 511490"/>
                <a:gd name="csY22" fmla="*/ 152553 h 301236"/>
                <a:gd name="csX23" fmla="*/ 511490 w 511490"/>
                <a:gd name="csY23" fmla="*/ 171271 h 301236"/>
                <a:gd name="csX24" fmla="*/ 473281 w 511490"/>
                <a:gd name="csY24" fmla="*/ 196814 h 301236"/>
                <a:gd name="csX25" fmla="*/ 450553 w 511490"/>
                <a:gd name="csY25" fmla="*/ 193295 h 301236"/>
                <a:gd name="csX26" fmla="*/ 438239 w 511490"/>
                <a:gd name="csY26" fmla="*/ 194210 h 301236"/>
                <a:gd name="csX27" fmla="*/ 433947 w 511490"/>
                <a:gd name="csY27" fmla="*/ 184429 h 301236"/>
                <a:gd name="csX28" fmla="*/ 440139 w 511490"/>
                <a:gd name="csY28" fmla="*/ 167963 h 301236"/>
                <a:gd name="csX29" fmla="*/ 400242 w 511490"/>
                <a:gd name="csY29" fmla="*/ 176196 h 301236"/>
                <a:gd name="csX30" fmla="*/ 390742 w 511490"/>
                <a:gd name="csY30" fmla="*/ 198854 h 301236"/>
                <a:gd name="csX31" fmla="*/ 376528 w 511490"/>
                <a:gd name="csY31" fmla="*/ 218346 h 301236"/>
                <a:gd name="csX32" fmla="*/ 351618 w 511490"/>
                <a:gd name="csY32" fmla="*/ 216657 h 301236"/>
                <a:gd name="csX33" fmla="*/ 343878 w 511490"/>
                <a:gd name="csY33" fmla="*/ 232067 h 301236"/>
                <a:gd name="csX34" fmla="*/ 365762 w 511490"/>
                <a:gd name="csY34" fmla="*/ 240441 h 301236"/>
                <a:gd name="csX35" fmla="*/ 372236 w 511490"/>
                <a:gd name="csY35" fmla="*/ 266335 h 301236"/>
                <a:gd name="csX36" fmla="*/ 355418 w 511490"/>
                <a:gd name="csY36" fmla="*/ 301237 h 301236"/>
                <a:gd name="csX37" fmla="*/ 332902 w 511490"/>
                <a:gd name="csY37" fmla="*/ 293989 h 301236"/>
                <a:gd name="csX38" fmla="*/ 316295 w 511490"/>
                <a:gd name="csY38" fmla="*/ 293778 h 301236"/>
                <a:gd name="csX39" fmla="*/ 317069 w 511490"/>
                <a:gd name="csY39" fmla="*/ 272668 h 301236"/>
                <a:gd name="csX40" fmla="*/ 277383 w 511490"/>
                <a:gd name="csY40" fmla="*/ 257821 h 301236"/>
                <a:gd name="csX41" fmla="*/ 246140 w 511490"/>
                <a:gd name="csY41" fmla="*/ 240722 h 301236"/>
                <a:gd name="csX42" fmla="*/ 226649 w 511490"/>
                <a:gd name="csY42" fmla="*/ 224256 h 301236"/>
                <a:gd name="csX43" fmla="*/ 192521 w 511490"/>
                <a:gd name="csY43" fmla="*/ 200050 h 301236"/>
                <a:gd name="csX44" fmla="*/ 177815 w 511490"/>
                <a:gd name="csY44" fmla="*/ 163530 h 301236"/>
                <a:gd name="csX45" fmla="*/ 167823 w 511490"/>
                <a:gd name="csY45" fmla="*/ 157057 h 301236"/>
                <a:gd name="csX46" fmla="*/ 135525 w 511490"/>
                <a:gd name="csY46" fmla="*/ 158746 h 301236"/>
                <a:gd name="csX47" fmla="*/ 124055 w 511490"/>
                <a:gd name="csY47" fmla="*/ 151427 h 301236"/>
                <a:gd name="csX48" fmla="*/ 120889 w 511490"/>
                <a:gd name="csY48" fmla="*/ 122859 h 301236"/>
                <a:gd name="csX49" fmla="*/ 80640 w 511490"/>
                <a:gd name="csY49" fmla="*/ 103790 h 301236"/>
                <a:gd name="csX50" fmla="*/ 55519 w 511490"/>
                <a:gd name="csY50" fmla="*/ 124759 h 301236"/>
                <a:gd name="csX51" fmla="*/ 29976 w 511490"/>
                <a:gd name="csY51" fmla="*/ 137073 h 301236"/>
                <a:gd name="csX52" fmla="*/ 34902 w 511490"/>
                <a:gd name="csY52" fmla="*/ 155087 h 301236"/>
                <a:gd name="csX53" fmla="*/ 1197 w 511490"/>
                <a:gd name="csY53" fmla="*/ 155579 h 30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511490" h="301236">
                  <a:moveTo>
                    <a:pt x="1197" y="155579"/>
                  </a:moveTo>
                  <a:lnTo>
                    <a:pt x="0" y="21884"/>
                  </a:lnTo>
                  <a:lnTo>
                    <a:pt x="76910" y="0"/>
                  </a:lnTo>
                  <a:lnTo>
                    <a:pt x="82469" y="3237"/>
                  </a:lnTo>
                  <a:lnTo>
                    <a:pt x="128770" y="29694"/>
                  </a:lnTo>
                  <a:lnTo>
                    <a:pt x="153187" y="43627"/>
                  </a:lnTo>
                  <a:lnTo>
                    <a:pt x="181756" y="76558"/>
                  </a:lnTo>
                  <a:lnTo>
                    <a:pt x="216727" y="71210"/>
                  </a:lnTo>
                  <a:lnTo>
                    <a:pt x="267954" y="68396"/>
                  </a:lnTo>
                  <a:lnTo>
                    <a:pt x="303700" y="94924"/>
                  </a:lnTo>
                  <a:lnTo>
                    <a:pt x="301518" y="131021"/>
                  </a:lnTo>
                  <a:lnTo>
                    <a:pt x="316014" y="131303"/>
                  </a:lnTo>
                  <a:lnTo>
                    <a:pt x="322135" y="160575"/>
                  </a:lnTo>
                  <a:lnTo>
                    <a:pt x="360133" y="161701"/>
                  </a:lnTo>
                  <a:lnTo>
                    <a:pt x="368296" y="178518"/>
                  </a:lnTo>
                  <a:lnTo>
                    <a:pt x="379413" y="178307"/>
                  </a:lnTo>
                  <a:lnTo>
                    <a:pt x="392501" y="152905"/>
                  </a:lnTo>
                  <a:lnTo>
                    <a:pt x="431906" y="127925"/>
                  </a:lnTo>
                  <a:lnTo>
                    <a:pt x="449005" y="121311"/>
                  </a:lnTo>
                  <a:lnTo>
                    <a:pt x="457872" y="124829"/>
                  </a:lnTo>
                  <a:lnTo>
                    <a:pt x="432821" y="148050"/>
                  </a:lnTo>
                  <a:lnTo>
                    <a:pt x="454846" y="161419"/>
                  </a:lnTo>
                  <a:lnTo>
                    <a:pt x="476096" y="152553"/>
                  </a:lnTo>
                  <a:lnTo>
                    <a:pt x="511490" y="171271"/>
                  </a:lnTo>
                  <a:lnTo>
                    <a:pt x="473281" y="196814"/>
                  </a:lnTo>
                  <a:lnTo>
                    <a:pt x="450553" y="193295"/>
                  </a:lnTo>
                  <a:lnTo>
                    <a:pt x="438239" y="194210"/>
                  </a:lnTo>
                  <a:lnTo>
                    <a:pt x="433947" y="184429"/>
                  </a:lnTo>
                  <a:lnTo>
                    <a:pt x="440139" y="167963"/>
                  </a:lnTo>
                  <a:lnTo>
                    <a:pt x="400242" y="176196"/>
                  </a:lnTo>
                  <a:lnTo>
                    <a:pt x="390742" y="198854"/>
                  </a:lnTo>
                  <a:lnTo>
                    <a:pt x="376528" y="218346"/>
                  </a:lnTo>
                  <a:lnTo>
                    <a:pt x="351618" y="216657"/>
                  </a:lnTo>
                  <a:lnTo>
                    <a:pt x="343878" y="232067"/>
                  </a:lnTo>
                  <a:lnTo>
                    <a:pt x="365762" y="240441"/>
                  </a:lnTo>
                  <a:lnTo>
                    <a:pt x="372236" y="266335"/>
                  </a:lnTo>
                  <a:lnTo>
                    <a:pt x="355418" y="301237"/>
                  </a:lnTo>
                  <a:lnTo>
                    <a:pt x="332902" y="293989"/>
                  </a:lnTo>
                  <a:lnTo>
                    <a:pt x="316295" y="293778"/>
                  </a:lnTo>
                  <a:lnTo>
                    <a:pt x="317069" y="272668"/>
                  </a:lnTo>
                  <a:lnTo>
                    <a:pt x="277383" y="257821"/>
                  </a:lnTo>
                  <a:lnTo>
                    <a:pt x="246140" y="240722"/>
                  </a:lnTo>
                  <a:lnTo>
                    <a:pt x="226649" y="224256"/>
                  </a:lnTo>
                  <a:lnTo>
                    <a:pt x="192521" y="200050"/>
                  </a:lnTo>
                  <a:lnTo>
                    <a:pt x="177815" y="163530"/>
                  </a:lnTo>
                  <a:lnTo>
                    <a:pt x="167823" y="157057"/>
                  </a:lnTo>
                  <a:lnTo>
                    <a:pt x="135525" y="158746"/>
                  </a:lnTo>
                  <a:lnTo>
                    <a:pt x="124055" y="151427"/>
                  </a:lnTo>
                  <a:lnTo>
                    <a:pt x="120889" y="122859"/>
                  </a:lnTo>
                  <a:lnTo>
                    <a:pt x="80640" y="103790"/>
                  </a:lnTo>
                  <a:lnTo>
                    <a:pt x="55519" y="124759"/>
                  </a:lnTo>
                  <a:lnTo>
                    <a:pt x="29976" y="137073"/>
                  </a:lnTo>
                  <a:lnTo>
                    <a:pt x="34902" y="155087"/>
                  </a:lnTo>
                  <a:lnTo>
                    <a:pt x="1197" y="15557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58" name="Graphic 5">
              <a:extLst>
                <a:ext uri="{FF2B5EF4-FFF2-40B4-BE49-F238E27FC236}">
                  <a16:creationId xmlns:a16="http://schemas.microsoft.com/office/drawing/2014/main" id="{7E999023-7770-EB98-F0AB-1610A9FD37C6}"/>
                </a:ext>
              </a:extLst>
            </p:cNvPr>
            <p:cNvGrpSpPr/>
            <p:nvPr/>
          </p:nvGrpSpPr>
          <p:grpSpPr>
            <a:xfrm>
              <a:off x="720042" y="4582746"/>
              <a:ext cx="10751915" cy="244662"/>
              <a:chOff x="720042" y="4582746"/>
              <a:chExt cx="10751915" cy="244662"/>
            </a:xfrm>
          </p:grpSpPr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60014E72-E39B-34F1-9A52-9EA30A43813C}"/>
                  </a:ext>
                </a:extLst>
              </p:cNvPr>
              <p:cNvSpPr/>
              <p:nvPr/>
            </p:nvSpPr>
            <p:spPr>
              <a:xfrm>
                <a:off x="11203160" y="4585771"/>
                <a:ext cx="268797" cy="240722"/>
              </a:xfrm>
              <a:custGeom>
                <a:avLst/>
                <a:gdLst>
                  <a:gd name="csX0" fmla="*/ 0 w 268797"/>
                  <a:gd name="csY0" fmla="*/ 0 h 240722"/>
                  <a:gd name="csX1" fmla="*/ 51860 w 268797"/>
                  <a:gd name="csY1" fmla="*/ 20547 h 240722"/>
                  <a:gd name="csX2" fmla="*/ 107026 w 268797"/>
                  <a:gd name="csY2" fmla="*/ 37716 h 240722"/>
                  <a:gd name="csX3" fmla="*/ 127643 w 268797"/>
                  <a:gd name="csY3" fmla="*/ 52985 h 240722"/>
                  <a:gd name="csX4" fmla="*/ 144250 w 268797"/>
                  <a:gd name="csY4" fmla="*/ 68044 h 240722"/>
                  <a:gd name="csX5" fmla="*/ 148823 w 268797"/>
                  <a:gd name="csY5" fmla="*/ 85706 h 240722"/>
                  <a:gd name="csX6" fmla="*/ 198572 w 268797"/>
                  <a:gd name="csY6" fmla="*/ 104212 h 240722"/>
                  <a:gd name="csX7" fmla="*/ 205820 w 268797"/>
                  <a:gd name="csY7" fmla="*/ 120115 h 240722"/>
                  <a:gd name="csX8" fmla="*/ 178307 w 268797"/>
                  <a:gd name="csY8" fmla="*/ 123351 h 240722"/>
                  <a:gd name="csX9" fmla="*/ 184921 w 268797"/>
                  <a:gd name="csY9" fmla="*/ 143335 h 240722"/>
                  <a:gd name="csX10" fmla="*/ 211590 w 268797"/>
                  <a:gd name="csY10" fmla="*/ 163038 h 240722"/>
                  <a:gd name="csX11" fmla="*/ 231011 w 268797"/>
                  <a:gd name="csY11" fmla="*/ 194984 h 240722"/>
                  <a:gd name="csX12" fmla="*/ 248110 w 268797"/>
                  <a:gd name="csY12" fmla="*/ 193929 h 240722"/>
                  <a:gd name="csX13" fmla="*/ 246914 w 268797"/>
                  <a:gd name="csY13" fmla="*/ 207298 h 240722"/>
                  <a:gd name="csX14" fmla="*/ 268798 w 268797"/>
                  <a:gd name="csY14" fmla="*/ 212153 h 240722"/>
                  <a:gd name="csX15" fmla="*/ 268798 w 268797"/>
                  <a:gd name="csY15" fmla="*/ 213138 h 240722"/>
                  <a:gd name="csX16" fmla="*/ 260987 w 268797"/>
                  <a:gd name="csY16" fmla="*/ 218134 h 240722"/>
                  <a:gd name="csX17" fmla="*/ 268798 w 268797"/>
                  <a:gd name="csY17" fmla="*/ 221231 h 240722"/>
                  <a:gd name="csX18" fmla="*/ 268798 w 268797"/>
                  <a:gd name="csY18" fmla="*/ 240722 h 240722"/>
                  <a:gd name="csX19" fmla="*/ 262324 w 268797"/>
                  <a:gd name="csY19" fmla="*/ 233826 h 240722"/>
                  <a:gd name="csX20" fmla="*/ 236641 w 268797"/>
                  <a:gd name="csY20" fmla="*/ 230448 h 240722"/>
                  <a:gd name="csX21" fmla="*/ 206453 w 268797"/>
                  <a:gd name="csY21" fmla="*/ 225875 h 240722"/>
                  <a:gd name="csX22" fmla="*/ 183232 w 268797"/>
                  <a:gd name="csY22" fmla="*/ 206665 h 240722"/>
                  <a:gd name="csX23" fmla="*/ 166275 w 268797"/>
                  <a:gd name="csY23" fmla="*/ 190058 h 240722"/>
                  <a:gd name="csX24" fmla="*/ 150794 w 268797"/>
                  <a:gd name="csY24" fmla="*/ 163742 h 240722"/>
                  <a:gd name="csX25" fmla="*/ 111811 w 268797"/>
                  <a:gd name="csY25" fmla="*/ 150583 h 240722"/>
                  <a:gd name="csX26" fmla="*/ 86550 w 268797"/>
                  <a:gd name="csY26" fmla="*/ 159168 h 240722"/>
                  <a:gd name="csX27" fmla="*/ 68255 w 268797"/>
                  <a:gd name="csY27" fmla="*/ 169089 h 240722"/>
                  <a:gd name="csX28" fmla="*/ 72125 w 268797"/>
                  <a:gd name="csY28" fmla="*/ 191325 h 240722"/>
                  <a:gd name="csX29" fmla="*/ 48622 w 268797"/>
                  <a:gd name="csY29" fmla="*/ 201669 h 240722"/>
                  <a:gd name="csX30" fmla="*/ 31875 w 268797"/>
                  <a:gd name="csY30" fmla="*/ 196602 h 240722"/>
                  <a:gd name="csX31" fmla="*/ 984 w 268797"/>
                  <a:gd name="csY31" fmla="*/ 195336 h 240722"/>
                  <a:gd name="csX32" fmla="*/ 492 w 268797"/>
                  <a:gd name="csY32" fmla="*/ 97457 h 240722"/>
                  <a:gd name="csX33" fmla="*/ 0 w 268797"/>
                  <a:gd name="csY33" fmla="*/ 0 h 2407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268797" h="240722">
                    <a:moveTo>
                      <a:pt x="0" y="0"/>
                    </a:moveTo>
                    <a:lnTo>
                      <a:pt x="51860" y="20547"/>
                    </a:lnTo>
                    <a:lnTo>
                      <a:pt x="107026" y="37716"/>
                    </a:lnTo>
                    <a:lnTo>
                      <a:pt x="127643" y="52985"/>
                    </a:lnTo>
                    <a:lnTo>
                      <a:pt x="144250" y="68044"/>
                    </a:lnTo>
                    <a:lnTo>
                      <a:pt x="148823" y="85706"/>
                    </a:lnTo>
                    <a:lnTo>
                      <a:pt x="198572" y="104212"/>
                    </a:lnTo>
                    <a:lnTo>
                      <a:pt x="205820" y="120115"/>
                    </a:lnTo>
                    <a:lnTo>
                      <a:pt x="178307" y="123351"/>
                    </a:lnTo>
                    <a:lnTo>
                      <a:pt x="184921" y="143335"/>
                    </a:lnTo>
                    <a:lnTo>
                      <a:pt x="211590" y="163038"/>
                    </a:lnTo>
                    <a:lnTo>
                      <a:pt x="231011" y="194984"/>
                    </a:lnTo>
                    <a:lnTo>
                      <a:pt x="248110" y="193929"/>
                    </a:lnTo>
                    <a:lnTo>
                      <a:pt x="246914" y="207298"/>
                    </a:lnTo>
                    <a:lnTo>
                      <a:pt x="268798" y="212153"/>
                    </a:lnTo>
                    <a:lnTo>
                      <a:pt x="268798" y="213138"/>
                    </a:lnTo>
                    <a:lnTo>
                      <a:pt x="260987" y="218134"/>
                    </a:lnTo>
                    <a:lnTo>
                      <a:pt x="268798" y="221231"/>
                    </a:lnTo>
                    <a:lnTo>
                      <a:pt x="268798" y="240722"/>
                    </a:lnTo>
                    <a:lnTo>
                      <a:pt x="262324" y="233826"/>
                    </a:lnTo>
                    <a:lnTo>
                      <a:pt x="236641" y="230448"/>
                    </a:lnTo>
                    <a:lnTo>
                      <a:pt x="206453" y="225875"/>
                    </a:lnTo>
                    <a:lnTo>
                      <a:pt x="183232" y="206665"/>
                    </a:lnTo>
                    <a:lnTo>
                      <a:pt x="166275" y="190058"/>
                    </a:lnTo>
                    <a:lnTo>
                      <a:pt x="150794" y="163742"/>
                    </a:lnTo>
                    <a:lnTo>
                      <a:pt x="111811" y="150583"/>
                    </a:lnTo>
                    <a:lnTo>
                      <a:pt x="86550" y="159168"/>
                    </a:lnTo>
                    <a:lnTo>
                      <a:pt x="68255" y="169089"/>
                    </a:lnTo>
                    <a:lnTo>
                      <a:pt x="72125" y="191325"/>
                    </a:lnTo>
                    <a:lnTo>
                      <a:pt x="48622" y="201669"/>
                    </a:lnTo>
                    <a:lnTo>
                      <a:pt x="31875" y="196602"/>
                    </a:lnTo>
                    <a:lnTo>
                      <a:pt x="984" y="195336"/>
                    </a:lnTo>
                    <a:lnTo>
                      <a:pt x="492" y="9745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E0725DDF-A0B0-BC28-6480-CE6716925159}"/>
                  </a:ext>
                </a:extLst>
              </p:cNvPr>
              <p:cNvSpPr/>
              <p:nvPr/>
            </p:nvSpPr>
            <p:spPr>
              <a:xfrm>
                <a:off x="720042" y="4797925"/>
                <a:ext cx="1125" cy="984"/>
              </a:xfrm>
              <a:custGeom>
                <a:avLst/>
                <a:gdLst>
                  <a:gd name="csX0" fmla="*/ 0 w 1125"/>
                  <a:gd name="csY0" fmla="*/ 0 h 984"/>
                  <a:gd name="csX1" fmla="*/ 1126 w 1125"/>
                  <a:gd name="csY1" fmla="*/ 281 h 984"/>
                  <a:gd name="csX2" fmla="*/ 0 w 1125"/>
                  <a:gd name="csY2" fmla="*/ 985 h 984"/>
                  <a:gd name="csX3" fmla="*/ 0 w 1125"/>
                  <a:gd name="csY3" fmla="*/ 0 h 9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125" h="984">
                    <a:moveTo>
                      <a:pt x="0" y="0"/>
                    </a:moveTo>
                    <a:lnTo>
                      <a:pt x="1126" y="281"/>
                    </a:lnTo>
                    <a:lnTo>
                      <a:pt x="0" y="98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F208FA05-48A1-FD7F-A6C3-FBD6ECE21F4B}"/>
                  </a:ext>
                </a:extLst>
              </p:cNvPr>
              <p:cNvSpPr/>
              <p:nvPr/>
            </p:nvSpPr>
            <p:spPr>
              <a:xfrm>
                <a:off x="720042" y="4807002"/>
                <a:ext cx="23924" cy="20406"/>
              </a:xfrm>
              <a:custGeom>
                <a:avLst/>
                <a:gdLst>
                  <a:gd name="csX0" fmla="*/ 0 w 23924"/>
                  <a:gd name="csY0" fmla="*/ 0 h 20406"/>
                  <a:gd name="csX1" fmla="*/ 23924 w 23924"/>
                  <a:gd name="csY1" fmla="*/ 9570 h 20406"/>
                  <a:gd name="csX2" fmla="*/ 20617 w 23924"/>
                  <a:gd name="csY2" fmla="*/ 18295 h 20406"/>
                  <a:gd name="csX3" fmla="*/ 844 w 23924"/>
                  <a:gd name="csY3" fmla="*/ 20406 h 20406"/>
                  <a:gd name="csX4" fmla="*/ 0 w 23924"/>
                  <a:gd name="csY4" fmla="*/ 19492 h 20406"/>
                  <a:gd name="csX5" fmla="*/ 0 w 23924"/>
                  <a:gd name="csY5" fmla="*/ 0 h 204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3924" h="20406">
                    <a:moveTo>
                      <a:pt x="0" y="0"/>
                    </a:moveTo>
                    <a:lnTo>
                      <a:pt x="23924" y="9570"/>
                    </a:lnTo>
                    <a:lnTo>
                      <a:pt x="20617" y="18295"/>
                    </a:lnTo>
                    <a:lnTo>
                      <a:pt x="844" y="20406"/>
                    </a:lnTo>
                    <a:lnTo>
                      <a:pt x="0" y="194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1C46ECB-2E6D-EE17-3377-0F9A748082EA}"/>
                  </a:ext>
                </a:extLst>
              </p:cNvPr>
              <p:cNvSpPr/>
              <p:nvPr/>
            </p:nvSpPr>
            <p:spPr>
              <a:xfrm>
                <a:off x="739815" y="4582746"/>
                <a:ext cx="74024" cy="67762"/>
              </a:xfrm>
              <a:custGeom>
                <a:avLst/>
                <a:gdLst>
                  <a:gd name="csX0" fmla="*/ 59107 w 74024"/>
                  <a:gd name="csY0" fmla="*/ 34690 h 67762"/>
                  <a:gd name="csX1" fmla="*/ 70436 w 74024"/>
                  <a:gd name="csY1" fmla="*/ 44260 h 67762"/>
                  <a:gd name="csX2" fmla="*/ 74025 w 74024"/>
                  <a:gd name="csY2" fmla="*/ 59811 h 67762"/>
                  <a:gd name="csX3" fmla="*/ 64666 w 74024"/>
                  <a:gd name="csY3" fmla="*/ 67762 h 67762"/>
                  <a:gd name="csX4" fmla="*/ 59037 w 74024"/>
                  <a:gd name="csY4" fmla="*/ 50101 h 67762"/>
                  <a:gd name="csX5" fmla="*/ 52071 w 74024"/>
                  <a:gd name="csY5" fmla="*/ 38560 h 67762"/>
                  <a:gd name="csX6" fmla="*/ 38561 w 74024"/>
                  <a:gd name="csY6" fmla="*/ 28779 h 67762"/>
                  <a:gd name="csX7" fmla="*/ 21602 w 74024"/>
                  <a:gd name="csY7" fmla="*/ 16043 h 67762"/>
                  <a:gd name="csX8" fmla="*/ 0 w 74024"/>
                  <a:gd name="csY8" fmla="*/ 7247 h 67762"/>
                  <a:gd name="csX9" fmla="*/ 8303 w 74024"/>
                  <a:gd name="csY9" fmla="*/ 0 h 67762"/>
                  <a:gd name="csX10" fmla="*/ 24417 w 74024"/>
                  <a:gd name="csY10" fmla="*/ 8374 h 67762"/>
                  <a:gd name="csX11" fmla="*/ 34550 w 74024"/>
                  <a:gd name="csY11" fmla="*/ 14918 h 67762"/>
                  <a:gd name="csX12" fmla="*/ 47145 w 74024"/>
                  <a:gd name="csY12" fmla="*/ 22095 h 67762"/>
                  <a:gd name="csX13" fmla="*/ 59107 w 74024"/>
                  <a:gd name="csY13" fmla="*/ 34690 h 677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74024" h="67762">
                    <a:moveTo>
                      <a:pt x="59107" y="34690"/>
                    </a:moveTo>
                    <a:lnTo>
                      <a:pt x="70436" y="44260"/>
                    </a:lnTo>
                    <a:lnTo>
                      <a:pt x="74025" y="59811"/>
                    </a:lnTo>
                    <a:lnTo>
                      <a:pt x="64666" y="67762"/>
                    </a:lnTo>
                    <a:lnTo>
                      <a:pt x="59037" y="50101"/>
                    </a:lnTo>
                    <a:lnTo>
                      <a:pt x="52071" y="38560"/>
                    </a:lnTo>
                    <a:lnTo>
                      <a:pt x="38561" y="28779"/>
                    </a:lnTo>
                    <a:lnTo>
                      <a:pt x="21602" y="16043"/>
                    </a:lnTo>
                    <a:lnTo>
                      <a:pt x="0" y="7247"/>
                    </a:lnTo>
                    <a:lnTo>
                      <a:pt x="8303" y="0"/>
                    </a:lnTo>
                    <a:lnTo>
                      <a:pt x="24417" y="8374"/>
                    </a:lnTo>
                    <a:lnTo>
                      <a:pt x="34550" y="14918"/>
                    </a:lnTo>
                    <a:lnTo>
                      <a:pt x="47145" y="22095"/>
                    </a:lnTo>
                    <a:lnTo>
                      <a:pt x="59107" y="3469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50011CFF-2310-6143-892B-5F5B8378EC42}"/>
                  </a:ext>
                </a:extLst>
              </p:cNvPr>
              <p:cNvSpPr/>
              <p:nvPr/>
            </p:nvSpPr>
            <p:spPr>
              <a:xfrm>
                <a:off x="720042" y="4632072"/>
                <a:ext cx="69873" cy="64947"/>
              </a:xfrm>
              <a:custGeom>
                <a:avLst/>
                <a:gdLst>
                  <a:gd name="csX0" fmla="*/ 38842 w 69873"/>
                  <a:gd name="csY0" fmla="*/ 50663 h 64947"/>
                  <a:gd name="csX1" fmla="*/ 22517 w 69873"/>
                  <a:gd name="csY1" fmla="*/ 57911 h 64947"/>
                  <a:gd name="csX2" fmla="*/ 7177 w 69873"/>
                  <a:gd name="csY2" fmla="*/ 64948 h 64947"/>
                  <a:gd name="csX3" fmla="*/ 0 w 69873"/>
                  <a:gd name="csY3" fmla="*/ 64948 h 64947"/>
                  <a:gd name="csX4" fmla="*/ 0 w 69873"/>
                  <a:gd name="csY4" fmla="*/ 26246 h 64947"/>
                  <a:gd name="csX5" fmla="*/ 4152 w 69873"/>
                  <a:gd name="csY5" fmla="*/ 25472 h 64947"/>
                  <a:gd name="csX6" fmla="*/ 7107 w 69873"/>
                  <a:gd name="csY6" fmla="*/ 41375 h 64947"/>
                  <a:gd name="csX7" fmla="*/ 24136 w 69873"/>
                  <a:gd name="csY7" fmla="*/ 39123 h 64947"/>
                  <a:gd name="csX8" fmla="*/ 32579 w 69873"/>
                  <a:gd name="csY8" fmla="*/ 28850 h 64947"/>
                  <a:gd name="csX9" fmla="*/ 49186 w 69873"/>
                  <a:gd name="csY9" fmla="*/ 18154 h 64947"/>
                  <a:gd name="csX10" fmla="*/ 45949 w 69873"/>
                  <a:gd name="csY10" fmla="*/ 563 h 64947"/>
                  <a:gd name="csX11" fmla="*/ 63822 w 69873"/>
                  <a:gd name="csY11" fmla="*/ 0 h 64947"/>
                  <a:gd name="csX12" fmla="*/ 69873 w 69873"/>
                  <a:gd name="csY12" fmla="*/ 4855 h 64947"/>
                  <a:gd name="csX13" fmla="*/ 69240 w 69873"/>
                  <a:gd name="csY13" fmla="*/ 21462 h 64947"/>
                  <a:gd name="csX14" fmla="*/ 59248 w 69873"/>
                  <a:gd name="csY14" fmla="*/ 39757 h 64947"/>
                  <a:gd name="csX15" fmla="*/ 43557 w 69873"/>
                  <a:gd name="csY15" fmla="*/ 42220 h 64947"/>
                  <a:gd name="csX16" fmla="*/ 38842 w 69873"/>
                  <a:gd name="csY16" fmla="*/ 50663 h 649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9873" h="64947">
                    <a:moveTo>
                      <a:pt x="38842" y="50663"/>
                    </a:moveTo>
                    <a:lnTo>
                      <a:pt x="22517" y="57911"/>
                    </a:lnTo>
                    <a:lnTo>
                      <a:pt x="7177" y="64948"/>
                    </a:lnTo>
                    <a:lnTo>
                      <a:pt x="0" y="64948"/>
                    </a:lnTo>
                    <a:lnTo>
                      <a:pt x="0" y="26246"/>
                    </a:lnTo>
                    <a:lnTo>
                      <a:pt x="4152" y="25472"/>
                    </a:lnTo>
                    <a:lnTo>
                      <a:pt x="7107" y="41375"/>
                    </a:lnTo>
                    <a:lnTo>
                      <a:pt x="24136" y="39123"/>
                    </a:lnTo>
                    <a:lnTo>
                      <a:pt x="32579" y="28850"/>
                    </a:lnTo>
                    <a:lnTo>
                      <a:pt x="49186" y="18154"/>
                    </a:lnTo>
                    <a:lnTo>
                      <a:pt x="45949" y="563"/>
                    </a:lnTo>
                    <a:lnTo>
                      <a:pt x="63822" y="0"/>
                    </a:lnTo>
                    <a:lnTo>
                      <a:pt x="69873" y="4855"/>
                    </a:lnTo>
                    <a:lnTo>
                      <a:pt x="69240" y="21462"/>
                    </a:lnTo>
                    <a:lnTo>
                      <a:pt x="59248" y="39757"/>
                    </a:lnTo>
                    <a:lnTo>
                      <a:pt x="43557" y="42220"/>
                    </a:lnTo>
                    <a:lnTo>
                      <a:pt x="38842" y="5066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2" name="Freeform: Shape 701">
                <a:extLst>
                  <a:ext uri="{FF2B5EF4-FFF2-40B4-BE49-F238E27FC236}">
                    <a16:creationId xmlns:a16="http://schemas.microsoft.com/office/drawing/2014/main" id="{B7604CFB-D567-D989-FA45-B8BB50CE7EC7}"/>
                  </a:ext>
                </a:extLst>
              </p:cNvPr>
              <p:cNvSpPr/>
              <p:nvPr/>
            </p:nvSpPr>
            <p:spPr>
              <a:xfrm>
                <a:off x="11421716" y="4658319"/>
                <a:ext cx="50241" cy="38701"/>
              </a:xfrm>
              <a:custGeom>
                <a:avLst/>
                <a:gdLst>
                  <a:gd name="csX0" fmla="*/ 50241 w 50241"/>
                  <a:gd name="csY0" fmla="*/ 38701 h 38701"/>
                  <a:gd name="csX1" fmla="*/ 41587 w 50241"/>
                  <a:gd name="csY1" fmla="*/ 38631 h 38701"/>
                  <a:gd name="csX2" fmla="*/ 17099 w 50241"/>
                  <a:gd name="csY2" fmla="*/ 29976 h 38701"/>
                  <a:gd name="csX3" fmla="*/ 0 w 50241"/>
                  <a:gd name="csY3" fmla="*/ 21602 h 38701"/>
                  <a:gd name="csX4" fmla="*/ 2533 w 50241"/>
                  <a:gd name="csY4" fmla="*/ 12314 h 38701"/>
                  <a:gd name="csX5" fmla="*/ 29272 w 50241"/>
                  <a:gd name="csY5" fmla="*/ 16677 h 38701"/>
                  <a:gd name="csX6" fmla="*/ 45597 w 50241"/>
                  <a:gd name="csY6" fmla="*/ 14354 h 38701"/>
                  <a:gd name="csX7" fmla="*/ 50101 w 50241"/>
                  <a:gd name="csY7" fmla="*/ 0 h 38701"/>
                  <a:gd name="csX8" fmla="*/ 50241 w 50241"/>
                  <a:gd name="csY8" fmla="*/ 0 h 38701"/>
                  <a:gd name="csX9" fmla="*/ 50241 w 50241"/>
                  <a:gd name="csY9" fmla="*/ 38701 h 387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0241" h="38701">
                    <a:moveTo>
                      <a:pt x="50241" y="38701"/>
                    </a:moveTo>
                    <a:lnTo>
                      <a:pt x="41587" y="38631"/>
                    </a:lnTo>
                    <a:lnTo>
                      <a:pt x="17099" y="29976"/>
                    </a:lnTo>
                    <a:lnTo>
                      <a:pt x="0" y="21602"/>
                    </a:lnTo>
                    <a:lnTo>
                      <a:pt x="2533" y="12314"/>
                    </a:lnTo>
                    <a:lnTo>
                      <a:pt x="29272" y="16677"/>
                    </a:lnTo>
                    <a:lnTo>
                      <a:pt x="45597" y="14354"/>
                    </a:lnTo>
                    <a:lnTo>
                      <a:pt x="50101" y="0"/>
                    </a:lnTo>
                    <a:lnTo>
                      <a:pt x="50241" y="0"/>
                    </a:lnTo>
                    <a:lnTo>
                      <a:pt x="50241" y="3870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3" name="Freeform: Shape 702">
                <a:extLst>
                  <a:ext uri="{FF2B5EF4-FFF2-40B4-BE49-F238E27FC236}">
                    <a16:creationId xmlns:a16="http://schemas.microsoft.com/office/drawing/2014/main" id="{47E9B76D-F560-DAA0-3C63-0BD061DACE11}"/>
                  </a:ext>
                </a:extLst>
              </p:cNvPr>
              <p:cNvSpPr/>
              <p:nvPr/>
            </p:nvSpPr>
            <p:spPr>
              <a:xfrm>
                <a:off x="854863" y="4658811"/>
                <a:ext cx="44963" cy="56222"/>
              </a:xfrm>
              <a:custGeom>
                <a:avLst/>
                <a:gdLst>
                  <a:gd name="csX0" fmla="*/ 7318 w 44963"/>
                  <a:gd name="csY0" fmla="*/ 8866 h 56222"/>
                  <a:gd name="csX1" fmla="*/ 16395 w 44963"/>
                  <a:gd name="csY1" fmla="*/ 15691 h 56222"/>
                  <a:gd name="csX2" fmla="*/ 30891 w 44963"/>
                  <a:gd name="csY2" fmla="*/ 34690 h 56222"/>
                  <a:gd name="csX3" fmla="*/ 44964 w 44963"/>
                  <a:gd name="csY3" fmla="*/ 44894 h 56222"/>
                  <a:gd name="csX4" fmla="*/ 40812 w 44963"/>
                  <a:gd name="csY4" fmla="*/ 53267 h 56222"/>
                  <a:gd name="csX5" fmla="*/ 32439 w 44963"/>
                  <a:gd name="csY5" fmla="*/ 56222 h 56222"/>
                  <a:gd name="csX6" fmla="*/ 19491 w 44963"/>
                  <a:gd name="csY6" fmla="*/ 44753 h 56222"/>
                  <a:gd name="csX7" fmla="*/ 6403 w 44963"/>
                  <a:gd name="csY7" fmla="*/ 25683 h 56222"/>
                  <a:gd name="csX8" fmla="*/ 0 w 44963"/>
                  <a:gd name="csY8" fmla="*/ 2885 h 56222"/>
                  <a:gd name="csX9" fmla="*/ 4152 w 44963"/>
                  <a:gd name="csY9" fmla="*/ 0 h 56222"/>
                  <a:gd name="csX10" fmla="*/ 7318 w 44963"/>
                  <a:gd name="csY10" fmla="*/ 8866 h 56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4963" h="56222">
                    <a:moveTo>
                      <a:pt x="7318" y="8866"/>
                    </a:moveTo>
                    <a:lnTo>
                      <a:pt x="16395" y="15691"/>
                    </a:lnTo>
                    <a:lnTo>
                      <a:pt x="30891" y="34690"/>
                    </a:lnTo>
                    <a:lnTo>
                      <a:pt x="44964" y="44894"/>
                    </a:lnTo>
                    <a:lnTo>
                      <a:pt x="40812" y="53267"/>
                    </a:lnTo>
                    <a:lnTo>
                      <a:pt x="32439" y="56222"/>
                    </a:lnTo>
                    <a:lnTo>
                      <a:pt x="19491" y="44753"/>
                    </a:lnTo>
                    <a:lnTo>
                      <a:pt x="6403" y="25683"/>
                    </a:lnTo>
                    <a:lnTo>
                      <a:pt x="0" y="2885"/>
                    </a:lnTo>
                    <a:lnTo>
                      <a:pt x="4152" y="0"/>
                    </a:lnTo>
                    <a:lnTo>
                      <a:pt x="7318" y="886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84" name="Graphic 5">
              <a:extLst>
                <a:ext uri="{FF2B5EF4-FFF2-40B4-BE49-F238E27FC236}">
                  <a16:creationId xmlns:a16="http://schemas.microsoft.com/office/drawing/2014/main" id="{288348C3-71C3-FC68-28BD-79D5BAFFB344}"/>
                </a:ext>
              </a:extLst>
            </p:cNvPr>
            <p:cNvGrpSpPr/>
            <p:nvPr/>
          </p:nvGrpSpPr>
          <p:grpSpPr>
            <a:xfrm>
              <a:off x="9838060" y="4344275"/>
              <a:ext cx="1366083" cy="474266"/>
              <a:chOff x="9838060" y="4344275"/>
              <a:chExt cx="1366083" cy="474266"/>
            </a:xfrm>
          </p:grpSpPr>
          <p:sp>
            <p:nvSpPr>
              <p:cNvPr id="385" name="Freeform: Shape 384">
                <a:extLst>
                  <a:ext uri="{FF2B5EF4-FFF2-40B4-BE49-F238E27FC236}">
                    <a16:creationId xmlns:a16="http://schemas.microsoft.com/office/drawing/2014/main" id="{4BD51BE3-0736-38E9-573D-CA4364B8F6BA}"/>
                  </a:ext>
                </a:extLst>
              </p:cNvPr>
              <p:cNvSpPr/>
              <p:nvPr/>
            </p:nvSpPr>
            <p:spPr>
              <a:xfrm>
                <a:off x="10890171" y="4519135"/>
                <a:ext cx="313972" cy="261972"/>
              </a:xfrm>
              <a:custGeom>
                <a:avLst/>
                <a:gdLst>
                  <a:gd name="csX0" fmla="*/ 312988 w 313972"/>
                  <a:gd name="csY0" fmla="*/ 66637 h 261972"/>
                  <a:gd name="csX1" fmla="*/ 313481 w 313972"/>
                  <a:gd name="csY1" fmla="*/ 164093 h 261972"/>
                  <a:gd name="csX2" fmla="*/ 313973 w 313972"/>
                  <a:gd name="csY2" fmla="*/ 261973 h 261972"/>
                  <a:gd name="csX3" fmla="*/ 287375 w 313972"/>
                  <a:gd name="csY3" fmla="*/ 237274 h 261972"/>
                  <a:gd name="csX4" fmla="*/ 257047 w 313972"/>
                  <a:gd name="csY4" fmla="*/ 231223 h 261972"/>
                  <a:gd name="csX5" fmla="*/ 249730 w 313972"/>
                  <a:gd name="csY5" fmla="*/ 239807 h 261972"/>
                  <a:gd name="csX6" fmla="*/ 211873 w 313972"/>
                  <a:gd name="csY6" fmla="*/ 240722 h 261972"/>
                  <a:gd name="csX7" fmla="*/ 224538 w 313972"/>
                  <a:gd name="csY7" fmla="*/ 216305 h 261972"/>
                  <a:gd name="csX8" fmla="*/ 243326 w 313972"/>
                  <a:gd name="csY8" fmla="*/ 207932 h 261972"/>
                  <a:gd name="csX9" fmla="*/ 235586 w 313972"/>
                  <a:gd name="csY9" fmla="*/ 175352 h 261972"/>
                  <a:gd name="csX10" fmla="*/ 221231 w 313972"/>
                  <a:gd name="csY10" fmla="*/ 150161 h 261972"/>
                  <a:gd name="csX11" fmla="*/ 163320 w 313972"/>
                  <a:gd name="csY11" fmla="*/ 124830 h 261972"/>
                  <a:gd name="csX12" fmla="*/ 138692 w 313972"/>
                  <a:gd name="csY12" fmla="*/ 122296 h 261972"/>
                  <a:gd name="csX13" fmla="*/ 93869 w 313972"/>
                  <a:gd name="csY13" fmla="*/ 94642 h 261972"/>
                  <a:gd name="csX14" fmla="*/ 85073 w 313972"/>
                  <a:gd name="csY14" fmla="*/ 109208 h 261972"/>
                  <a:gd name="csX15" fmla="*/ 73603 w 313972"/>
                  <a:gd name="csY15" fmla="*/ 111812 h 261972"/>
                  <a:gd name="csX16" fmla="*/ 66778 w 313972"/>
                  <a:gd name="csY16" fmla="*/ 100905 h 261972"/>
                  <a:gd name="csX17" fmla="*/ 66708 w 313972"/>
                  <a:gd name="csY17" fmla="*/ 87887 h 261972"/>
                  <a:gd name="csX18" fmla="*/ 43909 w 313972"/>
                  <a:gd name="csY18" fmla="*/ 73181 h 261972"/>
                  <a:gd name="csX19" fmla="*/ 76066 w 313972"/>
                  <a:gd name="csY19" fmla="*/ 62415 h 261972"/>
                  <a:gd name="csX20" fmla="*/ 97387 w 313972"/>
                  <a:gd name="csY20" fmla="*/ 63048 h 261972"/>
                  <a:gd name="csX21" fmla="*/ 94854 w 313972"/>
                  <a:gd name="csY21" fmla="*/ 55097 h 261972"/>
                  <a:gd name="csX22" fmla="*/ 51156 w 313972"/>
                  <a:gd name="csY22" fmla="*/ 55026 h 261972"/>
                  <a:gd name="csX23" fmla="*/ 39265 w 313972"/>
                  <a:gd name="csY23" fmla="*/ 37224 h 261972"/>
                  <a:gd name="csX24" fmla="*/ 12596 w 313972"/>
                  <a:gd name="csY24" fmla="*/ 31735 h 261972"/>
                  <a:gd name="csX25" fmla="*/ 0 w 313972"/>
                  <a:gd name="csY25" fmla="*/ 16958 h 261972"/>
                  <a:gd name="csX26" fmla="*/ 40250 w 313972"/>
                  <a:gd name="csY26" fmla="*/ 9711 h 261972"/>
                  <a:gd name="csX27" fmla="*/ 55519 w 313972"/>
                  <a:gd name="csY27" fmla="*/ 0 h 261972"/>
                  <a:gd name="csX28" fmla="*/ 103509 w 313972"/>
                  <a:gd name="csY28" fmla="*/ 12244 h 261972"/>
                  <a:gd name="csX29" fmla="*/ 108223 w 313972"/>
                  <a:gd name="csY29" fmla="*/ 23362 h 261972"/>
                  <a:gd name="csX30" fmla="*/ 116526 w 313972"/>
                  <a:gd name="csY30" fmla="*/ 71633 h 261972"/>
                  <a:gd name="csX31" fmla="*/ 147488 w 313972"/>
                  <a:gd name="csY31" fmla="*/ 89576 h 261972"/>
                  <a:gd name="csX32" fmla="*/ 172397 w 313972"/>
                  <a:gd name="csY32" fmla="*/ 57841 h 261972"/>
                  <a:gd name="csX33" fmla="*/ 206665 w 313972"/>
                  <a:gd name="csY33" fmla="*/ 39827 h 261972"/>
                  <a:gd name="csX34" fmla="*/ 233263 w 313972"/>
                  <a:gd name="csY34" fmla="*/ 39827 h 261972"/>
                  <a:gd name="csX35" fmla="*/ 258806 w 313972"/>
                  <a:gd name="csY35" fmla="*/ 50241 h 261972"/>
                  <a:gd name="csX36" fmla="*/ 280901 w 313972"/>
                  <a:gd name="csY36" fmla="*/ 60867 h 261972"/>
                  <a:gd name="csX37" fmla="*/ 312988 w 313972"/>
                  <a:gd name="csY37" fmla="*/ 66637 h 2619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313972" h="261972">
                    <a:moveTo>
                      <a:pt x="312988" y="66637"/>
                    </a:moveTo>
                    <a:lnTo>
                      <a:pt x="313481" y="164093"/>
                    </a:lnTo>
                    <a:lnTo>
                      <a:pt x="313973" y="261973"/>
                    </a:lnTo>
                    <a:lnTo>
                      <a:pt x="287375" y="237274"/>
                    </a:lnTo>
                    <a:lnTo>
                      <a:pt x="257047" y="231223"/>
                    </a:lnTo>
                    <a:lnTo>
                      <a:pt x="249730" y="239807"/>
                    </a:lnTo>
                    <a:lnTo>
                      <a:pt x="211873" y="240722"/>
                    </a:lnTo>
                    <a:lnTo>
                      <a:pt x="224538" y="216305"/>
                    </a:lnTo>
                    <a:lnTo>
                      <a:pt x="243326" y="207932"/>
                    </a:lnTo>
                    <a:lnTo>
                      <a:pt x="235586" y="175352"/>
                    </a:lnTo>
                    <a:lnTo>
                      <a:pt x="221231" y="150161"/>
                    </a:lnTo>
                    <a:lnTo>
                      <a:pt x="163320" y="124830"/>
                    </a:lnTo>
                    <a:lnTo>
                      <a:pt x="138692" y="122296"/>
                    </a:lnTo>
                    <a:lnTo>
                      <a:pt x="93869" y="94642"/>
                    </a:lnTo>
                    <a:lnTo>
                      <a:pt x="85073" y="109208"/>
                    </a:lnTo>
                    <a:lnTo>
                      <a:pt x="73603" y="111812"/>
                    </a:lnTo>
                    <a:lnTo>
                      <a:pt x="66778" y="100905"/>
                    </a:lnTo>
                    <a:lnTo>
                      <a:pt x="66708" y="87887"/>
                    </a:lnTo>
                    <a:lnTo>
                      <a:pt x="43909" y="73181"/>
                    </a:lnTo>
                    <a:lnTo>
                      <a:pt x="76066" y="62415"/>
                    </a:lnTo>
                    <a:lnTo>
                      <a:pt x="97387" y="63048"/>
                    </a:lnTo>
                    <a:lnTo>
                      <a:pt x="94854" y="55097"/>
                    </a:lnTo>
                    <a:lnTo>
                      <a:pt x="51156" y="55026"/>
                    </a:lnTo>
                    <a:lnTo>
                      <a:pt x="39265" y="37224"/>
                    </a:lnTo>
                    <a:lnTo>
                      <a:pt x="12596" y="31735"/>
                    </a:lnTo>
                    <a:lnTo>
                      <a:pt x="0" y="16958"/>
                    </a:lnTo>
                    <a:lnTo>
                      <a:pt x="40250" y="9711"/>
                    </a:lnTo>
                    <a:lnTo>
                      <a:pt x="55519" y="0"/>
                    </a:lnTo>
                    <a:lnTo>
                      <a:pt x="103509" y="12244"/>
                    </a:lnTo>
                    <a:lnTo>
                      <a:pt x="108223" y="23362"/>
                    </a:lnTo>
                    <a:lnTo>
                      <a:pt x="116526" y="71633"/>
                    </a:lnTo>
                    <a:lnTo>
                      <a:pt x="147488" y="89576"/>
                    </a:lnTo>
                    <a:lnTo>
                      <a:pt x="172397" y="57841"/>
                    </a:lnTo>
                    <a:lnTo>
                      <a:pt x="206665" y="39827"/>
                    </a:lnTo>
                    <a:lnTo>
                      <a:pt x="233263" y="39827"/>
                    </a:lnTo>
                    <a:lnTo>
                      <a:pt x="258806" y="50241"/>
                    </a:lnTo>
                    <a:lnTo>
                      <a:pt x="280901" y="60867"/>
                    </a:lnTo>
                    <a:lnTo>
                      <a:pt x="312988" y="666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6" name="Freeform: Shape 385">
                <a:extLst>
                  <a:ext uri="{FF2B5EF4-FFF2-40B4-BE49-F238E27FC236}">
                    <a16:creationId xmlns:a16="http://schemas.microsoft.com/office/drawing/2014/main" id="{DB73E913-532A-6A51-F62D-BE53696D9BDE}"/>
                  </a:ext>
                </a:extLst>
              </p:cNvPr>
              <p:cNvSpPr/>
              <p:nvPr/>
            </p:nvSpPr>
            <p:spPr>
              <a:xfrm>
                <a:off x="10679285" y="4774352"/>
                <a:ext cx="48623" cy="44190"/>
              </a:xfrm>
              <a:custGeom>
                <a:avLst/>
                <a:gdLst>
                  <a:gd name="csX0" fmla="*/ 45105 w 48623"/>
                  <a:gd name="csY0" fmla="*/ 0 h 44190"/>
                  <a:gd name="csX1" fmla="*/ 48130 w 48623"/>
                  <a:gd name="csY1" fmla="*/ 5911 h 44190"/>
                  <a:gd name="csX2" fmla="*/ 48623 w 48623"/>
                  <a:gd name="csY2" fmla="*/ 15058 h 44190"/>
                  <a:gd name="csX3" fmla="*/ 29132 w 48623"/>
                  <a:gd name="csY3" fmla="*/ 37576 h 44190"/>
                  <a:gd name="csX4" fmla="*/ 3589 w 48623"/>
                  <a:gd name="csY4" fmla="*/ 44190 h 44190"/>
                  <a:gd name="csX5" fmla="*/ 0 w 48623"/>
                  <a:gd name="csY5" fmla="*/ 40601 h 44190"/>
                  <a:gd name="csX6" fmla="*/ 2674 w 48623"/>
                  <a:gd name="csY6" fmla="*/ 30328 h 44190"/>
                  <a:gd name="csX7" fmla="*/ 15551 w 48623"/>
                  <a:gd name="csY7" fmla="*/ 11962 h 44190"/>
                  <a:gd name="csX8" fmla="*/ 45105 w 48623"/>
                  <a:gd name="csY8" fmla="*/ 0 h 441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8623" h="44190">
                    <a:moveTo>
                      <a:pt x="45105" y="0"/>
                    </a:moveTo>
                    <a:lnTo>
                      <a:pt x="48130" y="5911"/>
                    </a:lnTo>
                    <a:lnTo>
                      <a:pt x="48623" y="15058"/>
                    </a:lnTo>
                    <a:lnTo>
                      <a:pt x="29132" y="37576"/>
                    </a:lnTo>
                    <a:lnTo>
                      <a:pt x="3589" y="44190"/>
                    </a:lnTo>
                    <a:lnTo>
                      <a:pt x="0" y="40601"/>
                    </a:lnTo>
                    <a:lnTo>
                      <a:pt x="2674" y="30328"/>
                    </a:lnTo>
                    <a:lnTo>
                      <a:pt x="15551" y="11962"/>
                    </a:lnTo>
                    <a:lnTo>
                      <a:pt x="4510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7" name="Freeform: Shape 386">
                <a:extLst>
                  <a:ext uri="{FF2B5EF4-FFF2-40B4-BE49-F238E27FC236}">
                    <a16:creationId xmlns:a16="http://schemas.microsoft.com/office/drawing/2014/main" id="{CA741E51-1003-5D25-A6BC-3814E18A6B46}"/>
                  </a:ext>
                </a:extLst>
              </p:cNvPr>
              <p:cNvSpPr/>
              <p:nvPr/>
            </p:nvSpPr>
            <p:spPr>
              <a:xfrm>
                <a:off x="10997479" y="4670844"/>
                <a:ext cx="18295" cy="43486"/>
              </a:xfrm>
              <a:custGeom>
                <a:avLst/>
                <a:gdLst>
                  <a:gd name="csX0" fmla="*/ 2885 w 18295"/>
                  <a:gd name="csY0" fmla="*/ 43486 h 43486"/>
                  <a:gd name="csX1" fmla="*/ 0 w 18295"/>
                  <a:gd name="csY1" fmla="*/ 20898 h 43486"/>
                  <a:gd name="csX2" fmla="*/ 5277 w 18295"/>
                  <a:gd name="csY2" fmla="*/ 10132 h 43486"/>
                  <a:gd name="csX3" fmla="*/ 11540 w 18295"/>
                  <a:gd name="csY3" fmla="*/ 0 h 43486"/>
                  <a:gd name="csX4" fmla="*/ 18296 w 18295"/>
                  <a:gd name="csY4" fmla="*/ 8796 h 43486"/>
                  <a:gd name="csX5" fmla="*/ 18225 w 18295"/>
                  <a:gd name="csY5" fmla="*/ 23080 h 43486"/>
                  <a:gd name="csX6" fmla="*/ 2885 w 18295"/>
                  <a:gd name="csY6" fmla="*/ 43486 h 434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8295" h="43486">
                    <a:moveTo>
                      <a:pt x="2885" y="43486"/>
                    </a:moveTo>
                    <a:lnTo>
                      <a:pt x="0" y="20898"/>
                    </a:lnTo>
                    <a:lnTo>
                      <a:pt x="5277" y="10132"/>
                    </a:lnTo>
                    <a:lnTo>
                      <a:pt x="11540" y="0"/>
                    </a:lnTo>
                    <a:lnTo>
                      <a:pt x="18296" y="8796"/>
                    </a:lnTo>
                    <a:lnTo>
                      <a:pt x="18225" y="23080"/>
                    </a:lnTo>
                    <a:lnTo>
                      <a:pt x="2885" y="4348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8" name="Freeform: Shape 387">
                <a:extLst>
                  <a:ext uri="{FF2B5EF4-FFF2-40B4-BE49-F238E27FC236}">
                    <a16:creationId xmlns:a16="http://schemas.microsoft.com/office/drawing/2014/main" id="{750825B3-BA3C-3FFA-72F4-BCC2FCCA0DC3}"/>
                  </a:ext>
                </a:extLst>
              </p:cNvPr>
              <p:cNvSpPr/>
              <p:nvPr/>
            </p:nvSpPr>
            <p:spPr>
              <a:xfrm>
                <a:off x="10246042" y="4379388"/>
                <a:ext cx="299970" cy="251417"/>
              </a:xfrm>
              <a:custGeom>
                <a:avLst/>
                <a:gdLst>
                  <a:gd name="csX0" fmla="*/ 266687 w 299970"/>
                  <a:gd name="csY0" fmla="*/ 5066 h 251417"/>
                  <a:gd name="csX1" fmla="*/ 249658 w 299970"/>
                  <a:gd name="csY1" fmla="*/ 32017 h 251417"/>
                  <a:gd name="csX2" fmla="*/ 271612 w 299970"/>
                  <a:gd name="csY2" fmla="*/ 60374 h 251417"/>
                  <a:gd name="csX3" fmla="*/ 266476 w 299970"/>
                  <a:gd name="csY3" fmla="*/ 74096 h 251417"/>
                  <a:gd name="csX4" fmla="*/ 299970 w 299970"/>
                  <a:gd name="csY4" fmla="*/ 101749 h 251417"/>
                  <a:gd name="csX5" fmla="*/ 264576 w 299970"/>
                  <a:gd name="csY5" fmla="*/ 105268 h 251417"/>
                  <a:gd name="csX6" fmla="*/ 254583 w 299970"/>
                  <a:gd name="csY6" fmla="*/ 125603 h 251417"/>
                  <a:gd name="csX7" fmla="*/ 255921 w 299970"/>
                  <a:gd name="csY7" fmla="*/ 152694 h 251417"/>
                  <a:gd name="csX8" fmla="*/ 227211 w 299970"/>
                  <a:gd name="csY8" fmla="*/ 173100 h 251417"/>
                  <a:gd name="csX9" fmla="*/ 226367 w 299970"/>
                  <a:gd name="csY9" fmla="*/ 202865 h 251417"/>
                  <a:gd name="csX10" fmla="*/ 214897 w 299970"/>
                  <a:gd name="csY10" fmla="*/ 248603 h 251417"/>
                  <a:gd name="csX11" fmla="*/ 210464 w 299970"/>
                  <a:gd name="csY11" fmla="*/ 237978 h 251417"/>
                  <a:gd name="csX12" fmla="*/ 176548 w 299970"/>
                  <a:gd name="csY12" fmla="*/ 251418 h 251417"/>
                  <a:gd name="csX13" fmla="*/ 164726 w 299970"/>
                  <a:gd name="csY13" fmla="*/ 233122 h 251417"/>
                  <a:gd name="csX14" fmla="*/ 143406 w 299970"/>
                  <a:gd name="csY14" fmla="*/ 231434 h 251417"/>
                  <a:gd name="csX15" fmla="*/ 128559 w 299970"/>
                  <a:gd name="csY15" fmla="*/ 221864 h 251417"/>
                  <a:gd name="csX16" fmla="*/ 93024 w 299970"/>
                  <a:gd name="csY16" fmla="*/ 232630 h 251417"/>
                  <a:gd name="csX17" fmla="*/ 82117 w 299970"/>
                  <a:gd name="csY17" fmla="*/ 218134 h 251417"/>
                  <a:gd name="csX18" fmla="*/ 62555 w 299970"/>
                  <a:gd name="csY18" fmla="*/ 219753 h 251417"/>
                  <a:gd name="csX19" fmla="*/ 37927 w 299970"/>
                  <a:gd name="csY19" fmla="*/ 216305 h 251417"/>
                  <a:gd name="csX20" fmla="*/ 33353 w 299970"/>
                  <a:gd name="csY20" fmla="*/ 176267 h 251417"/>
                  <a:gd name="csX21" fmla="*/ 18506 w 299970"/>
                  <a:gd name="csY21" fmla="*/ 167963 h 251417"/>
                  <a:gd name="csX22" fmla="*/ 4151 w 299970"/>
                  <a:gd name="csY22" fmla="*/ 142421 h 251417"/>
                  <a:gd name="csX23" fmla="*/ 0 w 299970"/>
                  <a:gd name="csY23" fmla="*/ 116245 h 251417"/>
                  <a:gd name="csX24" fmla="*/ 3448 w 299970"/>
                  <a:gd name="csY24" fmla="*/ 88591 h 251417"/>
                  <a:gd name="csX25" fmla="*/ 21180 w 299970"/>
                  <a:gd name="csY25" fmla="*/ 68748 h 251417"/>
                  <a:gd name="csX26" fmla="*/ 26176 w 299970"/>
                  <a:gd name="csY26" fmla="*/ 88732 h 251417"/>
                  <a:gd name="csX27" fmla="*/ 46582 w 299970"/>
                  <a:gd name="csY27" fmla="*/ 105619 h 251417"/>
                  <a:gd name="csX28" fmla="*/ 65862 w 299970"/>
                  <a:gd name="csY28" fmla="*/ 99498 h 251417"/>
                  <a:gd name="csX29" fmla="*/ 84931 w 299970"/>
                  <a:gd name="csY29" fmla="*/ 101679 h 251417"/>
                  <a:gd name="csX30" fmla="*/ 102382 w 299970"/>
                  <a:gd name="csY30" fmla="*/ 86550 h 251417"/>
                  <a:gd name="csX31" fmla="*/ 116666 w 299970"/>
                  <a:gd name="csY31" fmla="*/ 83947 h 251417"/>
                  <a:gd name="csX32" fmla="*/ 144954 w 299970"/>
                  <a:gd name="csY32" fmla="*/ 92320 h 251417"/>
                  <a:gd name="csX33" fmla="*/ 169300 w 299970"/>
                  <a:gd name="csY33" fmla="*/ 85917 h 251417"/>
                  <a:gd name="csX34" fmla="*/ 184570 w 299970"/>
                  <a:gd name="csY34" fmla="*/ 44401 h 251417"/>
                  <a:gd name="csX35" fmla="*/ 196110 w 299970"/>
                  <a:gd name="csY35" fmla="*/ 33987 h 251417"/>
                  <a:gd name="csX36" fmla="*/ 206453 w 299970"/>
                  <a:gd name="csY36" fmla="*/ 0 h 251417"/>
                  <a:gd name="csX37" fmla="*/ 240792 w 299970"/>
                  <a:gd name="csY37" fmla="*/ 0 h 251417"/>
                  <a:gd name="csX38" fmla="*/ 266687 w 299970"/>
                  <a:gd name="csY38" fmla="*/ 5066 h 2514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299970" h="251417">
                    <a:moveTo>
                      <a:pt x="266687" y="5066"/>
                    </a:moveTo>
                    <a:lnTo>
                      <a:pt x="249658" y="32017"/>
                    </a:lnTo>
                    <a:lnTo>
                      <a:pt x="271612" y="60374"/>
                    </a:lnTo>
                    <a:lnTo>
                      <a:pt x="266476" y="74096"/>
                    </a:lnTo>
                    <a:lnTo>
                      <a:pt x="299970" y="101749"/>
                    </a:lnTo>
                    <a:lnTo>
                      <a:pt x="264576" y="105268"/>
                    </a:lnTo>
                    <a:lnTo>
                      <a:pt x="254583" y="125603"/>
                    </a:lnTo>
                    <a:lnTo>
                      <a:pt x="255921" y="152694"/>
                    </a:lnTo>
                    <a:lnTo>
                      <a:pt x="227211" y="173100"/>
                    </a:lnTo>
                    <a:lnTo>
                      <a:pt x="226367" y="202865"/>
                    </a:lnTo>
                    <a:lnTo>
                      <a:pt x="214897" y="248603"/>
                    </a:lnTo>
                    <a:lnTo>
                      <a:pt x="210464" y="237978"/>
                    </a:lnTo>
                    <a:lnTo>
                      <a:pt x="176548" y="251418"/>
                    </a:lnTo>
                    <a:lnTo>
                      <a:pt x="164726" y="233122"/>
                    </a:lnTo>
                    <a:lnTo>
                      <a:pt x="143406" y="231434"/>
                    </a:lnTo>
                    <a:lnTo>
                      <a:pt x="128559" y="221864"/>
                    </a:lnTo>
                    <a:lnTo>
                      <a:pt x="93024" y="232630"/>
                    </a:lnTo>
                    <a:lnTo>
                      <a:pt x="82117" y="218134"/>
                    </a:lnTo>
                    <a:lnTo>
                      <a:pt x="62555" y="219753"/>
                    </a:lnTo>
                    <a:lnTo>
                      <a:pt x="37927" y="216305"/>
                    </a:lnTo>
                    <a:lnTo>
                      <a:pt x="33353" y="176267"/>
                    </a:lnTo>
                    <a:lnTo>
                      <a:pt x="18506" y="167963"/>
                    </a:lnTo>
                    <a:lnTo>
                      <a:pt x="4151" y="142421"/>
                    </a:lnTo>
                    <a:lnTo>
                      <a:pt x="0" y="116245"/>
                    </a:lnTo>
                    <a:lnTo>
                      <a:pt x="3448" y="88591"/>
                    </a:lnTo>
                    <a:lnTo>
                      <a:pt x="21180" y="68748"/>
                    </a:lnTo>
                    <a:lnTo>
                      <a:pt x="26176" y="88732"/>
                    </a:lnTo>
                    <a:lnTo>
                      <a:pt x="46582" y="105619"/>
                    </a:lnTo>
                    <a:lnTo>
                      <a:pt x="65862" y="99498"/>
                    </a:lnTo>
                    <a:lnTo>
                      <a:pt x="84931" y="101679"/>
                    </a:lnTo>
                    <a:lnTo>
                      <a:pt x="102382" y="86550"/>
                    </a:lnTo>
                    <a:lnTo>
                      <a:pt x="116666" y="83947"/>
                    </a:lnTo>
                    <a:lnTo>
                      <a:pt x="144954" y="92320"/>
                    </a:lnTo>
                    <a:lnTo>
                      <a:pt x="169300" y="85917"/>
                    </a:lnTo>
                    <a:lnTo>
                      <a:pt x="184570" y="44401"/>
                    </a:lnTo>
                    <a:lnTo>
                      <a:pt x="196110" y="33987"/>
                    </a:lnTo>
                    <a:lnTo>
                      <a:pt x="206453" y="0"/>
                    </a:lnTo>
                    <a:lnTo>
                      <a:pt x="240792" y="0"/>
                    </a:lnTo>
                    <a:lnTo>
                      <a:pt x="266687" y="50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CD1773FA-802A-430C-9A29-EC3AE23737D7}"/>
                  </a:ext>
                </a:extLst>
              </p:cNvPr>
              <p:cNvSpPr/>
              <p:nvPr/>
            </p:nvSpPr>
            <p:spPr>
              <a:xfrm>
                <a:off x="10811854" y="4591752"/>
                <a:ext cx="87676" cy="31594"/>
              </a:xfrm>
              <a:custGeom>
                <a:avLst/>
                <a:gdLst>
                  <a:gd name="csX0" fmla="*/ 43979 w 87676"/>
                  <a:gd name="csY0" fmla="*/ 0 h 31594"/>
                  <a:gd name="csX1" fmla="*/ 76840 w 87676"/>
                  <a:gd name="csY1" fmla="*/ 8726 h 31594"/>
                  <a:gd name="csX2" fmla="*/ 87677 w 87676"/>
                  <a:gd name="csY2" fmla="*/ 31595 h 31594"/>
                  <a:gd name="csX3" fmla="*/ 62485 w 87676"/>
                  <a:gd name="csY3" fmla="*/ 19281 h 31594"/>
                  <a:gd name="csX4" fmla="*/ 37576 w 87676"/>
                  <a:gd name="csY4" fmla="*/ 16818 h 31594"/>
                  <a:gd name="csX5" fmla="*/ 20688 w 87676"/>
                  <a:gd name="csY5" fmla="*/ 18788 h 31594"/>
                  <a:gd name="csX6" fmla="*/ 0 w 87676"/>
                  <a:gd name="csY6" fmla="*/ 17732 h 31594"/>
                  <a:gd name="csX7" fmla="*/ 7107 w 87676"/>
                  <a:gd name="csY7" fmla="*/ 1267 h 31594"/>
                  <a:gd name="csX8" fmla="*/ 43979 w 87676"/>
                  <a:gd name="csY8" fmla="*/ 0 h 315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7676" h="31594">
                    <a:moveTo>
                      <a:pt x="43979" y="0"/>
                    </a:moveTo>
                    <a:lnTo>
                      <a:pt x="76840" y="8726"/>
                    </a:lnTo>
                    <a:lnTo>
                      <a:pt x="87677" y="31595"/>
                    </a:lnTo>
                    <a:lnTo>
                      <a:pt x="62485" y="19281"/>
                    </a:lnTo>
                    <a:lnTo>
                      <a:pt x="37576" y="16818"/>
                    </a:lnTo>
                    <a:lnTo>
                      <a:pt x="20688" y="18788"/>
                    </a:lnTo>
                    <a:lnTo>
                      <a:pt x="0" y="17732"/>
                    </a:lnTo>
                    <a:lnTo>
                      <a:pt x="7107" y="1267"/>
                    </a:lnTo>
                    <a:lnTo>
                      <a:pt x="4397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4" name="Freeform: Shape 703">
                <a:extLst>
                  <a:ext uri="{FF2B5EF4-FFF2-40B4-BE49-F238E27FC236}">
                    <a16:creationId xmlns:a16="http://schemas.microsoft.com/office/drawing/2014/main" id="{FCC030AC-66C9-6270-2BA6-D8C8AAD850F6}"/>
                  </a:ext>
                </a:extLst>
              </p:cNvPr>
              <p:cNvSpPr/>
              <p:nvPr/>
            </p:nvSpPr>
            <p:spPr>
              <a:xfrm>
                <a:off x="10754858" y="4601533"/>
                <a:ext cx="37645" cy="19843"/>
              </a:xfrm>
              <a:custGeom>
                <a:avLst/>
                <a:gdLst>
                  <a:gd name="csX0" fmla="*/ 26458 w 37645"/>
                  <a:gd name="csY0" fmla="*/ 19843 h 19843"/>
                  <a:gd name="csX1" fmla="*/ 5770 w 37645"/>
                  <a:gd name="csY1" fmla="*/ 14354 h 19843"/>
                  <a:gd name="csX2" fmla="*/ 0 w 37645"/>
                  <a:gd name="csY2" fmla="*/ 1478 h 19843"/>
                  <a:gd name="csX3" fmla="*/ 30187 w 37645"/>
                  <a:gd name="csY3" fmla="*/ 0 h 19843"/>
                  <a:gd name="csX4" fmla="*/ 37646 w 37645"/>
                  <a:gd name="csY4" fmla="*/ 9922 h 19843"/>
                  <a:gd name="csX5" fmla="*/ 26458 w 37645"/>
                  <a:gd name="csY5" fmla="*/ 19843 h 198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7645" h="19843">
                    <a:moveTo>
                      <a:pt x="26458" y="19843"/>
                    </a:moveTo>
                    <a:lnTo>
                      <a:pt x="5770" y="14354"/>
                    </a:lnTo>
                    <a:lnTo>
                      <a:pt x="0" y="1478"/>
                    </a:lnTo>
                    <a:lnTo>
                      <a:pt x="30187" y="0"/>
                    </a:lnTo>
                    <a:lnTo>
                      <a:pt x="37646" y="9922"/>
                    </a:lnTo>
                    <a:lnTo>
                      <a:pt x="26458" y="198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CFC25382-BECA-5D41-2CD9-ED17AF85B6CA}"/>
                  </a:ext>
                </a:extLst>
              </p:cNvPr>
              <p:cNvSpPr/>
              <p:nvPr/>
            </p:nvSpPr>
            <p:spPr>
              <a:xfrm>
                <a:off x="10796936" y="4443140"/>
                <a:ext cx="38490" cy="91827"/>
              </a:xfrm>
              <a:custGeom>
                <a:avLst/>
                <a:gdLst>
                  <a:gd name="csX0" fmla="*/ 15973 w 38490"/>
                  <a:gd name="csY0" fmla="*/ 0 h 91827"/>
                  <a:gd name="csX1" fmla="*/ 18085 w 38490"/>
                  <a:gd name="csY1" fmla="*/ 16255 h 91827"/>
                  <a:gd name="csX2" fmla="*/ 35746 w 38490"/>
                  <a:gd name="csY2" fmla="*/ 18928 h 91827"/>
                  <a:gd name="csX3" fmla="*/ 38491 w 38490"/>
                  <a:gd name="csY3" fmla="*/ 31102 h 91827"/>
                  <a:gd name="csX4" fmla="*/ 36942 w 38490"/>
                  <a:gd name="csY4" fmla="*/ 57207 h 91827"/>
                  <a:gd name="csX5" fmla="*/ 21532 w 38490"/>
                  <a:gd name="csY5" fmla="*/ 54252 h 91827"/>
                  <a:gd name="csX6" fmla="*/ 17029 w 38490"/>
                  <a:gd name="csY6" fmla="*/ 72477 h 91827"/>
                  <a:gd name="csX7" fmla="*/ 29343 w 38490"/>
                  <a:gd name="csY7" fmla="*/ 88239 h 91827"/>
                  <a:gd name="csX8" fmla="*/ 20970 w 38490"/>
                  <a:gd name="csY8" fmla="*/ 91827 h 91827"/>
                  <a:gd name="csX9" fmla="*/ 8866 w 38490"/>
                  <a:gd name="csY9" fmla="*/ 72899 h 91827"/>
                  <a:gd name="csX10" fmla="*/ 0 w 38490"/>
                  <a:gd name="csY10" fmla="*/ 34690 h 91827"/>
                  <a:gd name="csX11" fmla="*/ 6052 w 38490"/>
                  <a:gd name="csY11" fmla="*/ 10836 h 91827"/>
                  <a:gd name="csX12" fmla="*/ 15973 w 38490"/>
                  <a:gd name="csY12" fmla="*/ 0 h 91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38490" h="91827">
                    <a:moveTo>
                      <a:pt x="15973" y="0"/>
                    </a:moveTo>
                    <a:lnTo>
                      <a:pt x="18085" y="16255"/>
                    </a:lnTo>
                    <a:lnTo>
                      <a:pt x="35746" y="18928"/>
                    </a:lnTo>
                    <a:lnTo>
                      <a:pt x="38491" y="31102"/>
                    </a:lnTo>
                    <a:lnTo>
                      <a:pt x="36942" y="57207"/>
                    </a:lnTo>
                    <a:lnTo>
                      <a:pt x="21532" y="54252"/>
                    </a:lnTo>
                    <a:lnTo>
                      <a:pt x="17029" y="72477"/>
                    </a:lnTo>
                    <a:lnTo>
                      <a:pt x="29343" y="88239"/>
                    </a:lnTo>
                    <a:lnTo>
                      <a:pt x="20970" y="91827"/>
                    </a:lnTo>
                    <a:lnTo>
                      <a:pt x="8866" y="72899"/>
                    </a:lnTo>
                    <a:lnTo>
                      <a:pt x="0" y="34690"/>
                    </a:lnTo>
                    <a:lnTo>
                      <a:pt x="6052" y="10836"/>
                    </a:lnTo>
                    <a:lnTo>
                      <a:pt x="1597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6" name="Freeform: Shape 705">
                <a:extLst>
                  <a:ext uri="{FF2B5EF4-FFF2-40B4-BE49-F238E27FC236}">
                    <a16:creationId xmlns:a16="http://schemas.microsoft.com/office/drawing/2014/main" id="{4487986F-5AC1-EFC1-E0C7-B45B03B525B1}"/>
                  </a:ext>
                </a:extLst>
              </p:cNvPr>
              <p:cNvSpPr/>
              <p:nvPr/>
            </p:nvSpPr>
            <p:spPr>
              <a:xfrm>
                <a:off x="10539186" y="4458972"/>
                <a:ext cx="193295" cy="218697"/>
              </a:xfrm>
              <a:custGeom>
                <a:avLst/>
                <a:gdLst>
                  <a:gd name="csX0" fmla="*/ 124196 w 193295"/>
                  <a:gd name="csY0" fmla="*/ 22939 h 218697"/>
                  <a:gd name="csX1" fmla="*/ 158535 w 193295"/>
                  <a:gd name="csY1" fmla="*/ 21673 h 218697"/>
                  <a:gd name="csX2" fmla="*/ 188089 w 193295"/>
                  <a:gd name="csY2" fmla="*/ 0 h 218697"/>
                  <a:gd name="csX3" fmla="*/ 193296 w 193295"/>
                  <a:gd name="csY3" fmla="*/ 6685 h 218697"/>
                  <a:gd name="csX4" fmla="*/ 169301 w 193295"/>
                  <a:gd name="csY4" fmla="*/ 36309 h 218697"/>
                  <a:gd name="csX5" fmla="*/ 146855 w 193295"/>
                  <a:gd name="csY5" fmla="*/ 42079 h 218697"/>
                  <a:gd name="csX6" fmla="*/ 118074 w 193295"/>
                  <a:gd name="csY6" fmla="*/ 36238 h 218697"/>
                  <a:gd name="csX7" fmla="*/ 68326 w 193295"/>
                  <a:gd name="csY7" fmla="*/ 37716 h 218697"/>
                  <a:gd name="csX8" fmla="*/ 42220 w 193295"/>
                  <a:gd name="csY8" fmla="*/ 42008 h 218697"/>
                  <a:gd name="csX9" fmla="*/ 37998 w 193295"/>
                  <a:gd name="csY9" fmla="*/ 64596 h 218697"/>
                  <a:gd name="csX10" fmla="*/ 64737 w 193295"/>
                  <a:gd name="csY10" fmla="*/ 91194 h 218697"/>
                  <a:gd name="csX11" fmla="*/ 80851 w 193295"/>
                  <a:gd name="csY11" fmla="*/ 77684 h 218697"/>
                  <a:gd name="csX12" fmla="*/ 136581 w 193295"/>
                  <a:gd name="csY12" fmla="*/ 67481 h 218697"/>
                  <a:gd name="csX13" fmla="*/ 134118 w 193295"/>
                  <a:gd name="csY13" fmla="*/ 81272 h 218697"/>
                  <a:gd name="csX14" fmla="*/ 121100 w 193295"/>
                  <a:gd name="csY14" fmla="*/ 76910 h 218697"/>
                  <a:gd name="csX15" fmla="*/ 108083 w 193295"/>
                  <a:gd name="csY15" fmla="*/ 94431 h 218697"/>
                  <a:gd name="csX16" fmla="*/ 81836 w 193295"/>
                  <a:gd name="csY16" fmla="*/ 105971 h 218697"/>
                  <a:gd name="csX17" fmla="*/ 110052 w 193295"/>
                  <a:gd name="csY17" fmla="*/ 144320 h 218697"/>
                  <a:gd name="csX18" fmla="*/ 104635 w 193295"/>
                  <a:gd name="csY18" fmla="*/ 154524 h 218697"/>
                  <a:gd name="csX19" fmla="*/ 131514 w 193295"/>
                  <a:gd name="csY19" fmla="*/ 189073 h 218697"/>
                  <a:gd name="csX20" fmla="*/ 131233 w 193295"/>
                  <a:gd name="csY20" fmla="*/ 208776 h 218697"/>
                  <a:gd name="csX21" fmla="*/ 115259 w 193295"/>
                  <a:gd name="csY21" fmla="*/ 217572 h 218697"/>
                  <a:gd name="csX22" fmla="*/ 103579 w 193295"/>
                  <a:gd name="csY22" fmla="*/ 207017 h 218697"/>
                  <a:gd name="csX23" fmla="*/ 118004 w 193295"/>
                  <a:gd name="csY23" fmla="*/ 182529 h 218697"/>
                  <a:gd name="csX24" fmla="*/ 88662 w 193295"/>
                  <a:gd name="csY24" fmla="*/ 194069 h 218697"/>
                  <a:gd name="csX25" fmla="*/ 81273 w 193295"/>
                  <a:gd name="csY25" fmla="*/ 185836 h 218697"/>
                  <a:gd name="csX26" fmla="*/ 85143 w 193295"/>
                  <a:gd name="csY26" fmla="*/ 174296 h 218697"/>
                  <a:gd name="csX27" fmla="*/ 63611 w 193295"/>
                  <a:gd name="csY27" fmla="*/ 156705 h 218697"/>
                  <a:gd name="csX28" fmla="*/ 65793 w 193295"/>
                  <a:gd name="csY28" fmla="*/ 127573 h 218697"/>
                  <a:gd name="csX29" fmla="*/ 45879 w 193295"/>
                  <a:gd name="csY29" fmla="*/ 136651 h 218697"/>
                  <a:gd name="csX30" fmla="*/ 48412 w 193295"/>
                  <a:gd name="csY30" fmla="*/ 171552 h 218697"/>
                  <a:gd name="csX31" fmla="*/ 49608 w 193295"/>
                  <a:gd name="csY31" fmla="*/ 214405 h 218697"/>
                  <a:gd name="csX32" fmla="*/ 30680 w 193295"/>
                  <a:gd name="csY32" fmla="*/ 218697 h 218697"/>
                  <a:gd name="csX33" fmla="*/ 17873 w 193295"/>
                  <a:gd name="csY33" fmla="*/ 209902 h 218697"/>
                  <a:gd name="csX34" fmla="*/ 26458 w 193295"/>
                  <a:gd name="csY34" fmla="*/ 182389 h 218697"/>
                  <a:gd name="csX35" fmla="*/ 21814 w 193295"/>
                  <a:gd name="csY35" fmla="*/ 153538 h 218697"/>
                  <a:gd name="csX36" fmla="*/ 9218 w 193295"/>
                  <a:gd name="csY36" fmla="*/ 153257 h 218697"/>
                  <a:gd name="csX37" fmla="*/ 0 w 193295"/>
                  <a:gd name="csY37" fmla="*/ 132780 h 218697"/>
                  <a:gd name="csX38" fmla="*/ 12314 w 193295"/>
                  <a:gd name="csY38" fmla="*/ 113219 h 218697"/>
                  <a:gd name="csX39" fmla="*/ 16537 w 193295"/>
                  <a:gd name="csY39" fmla="*/ 89505 h 218697"/>
                  <a:gd name="csX40" fmla="*/ 31595 w 193295"/>
                  <a:gd name="csY40" fmla="*/ 44471 h 218697"/>
                  <a:gd name="csX41" fmla="*/ 37857 w 193295"/>
                  <a:gd name="csY41" fmla="*/ 32157 h 218697"/>
                  <a:gd name="csX42" fmla="*/ 63260 w 193295"/>
                  <a:gd name="csY42" fmla="*/ 9992 h 218697"/>
                  <a:gd name="csX43" fmla="*/ 86550 w 193295"/>
                  <a:gd name="csY43" fmla="*/ 18788 h 218697"/>
                  <a:gd name="csX44" fmla="*/ 124196 w 193295"/>
                  <a:gd name="csY44" fmla="*/ 22939 h 2186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93295" h="218697">
                    <a:moveTo>
                      <a:pt x="124196" y="22939"/>
                    </a:moveTo>
                    <a:lnTo>
                      <a:pt x="158535" y="21673"/>
                    </a:lnTo>
                    <a:lnTo>
                      <a:pt x="188089" y="0"/>
                    </a:lnTo>
                    <a:lnTo>
                      <a:pt x="193296" y="6685"/>
                    </a:lnTo>
                    <a:lnTo>
                      <a:pt x="169301" y="36309"/>
                    </a:lnTo>
                    <a:lnTo>
                      <a:pt x="146855" y="42079"/>
                    </a:lnTo>
                    <a:lnTo>
                      <a:pt x="118074" y="36238"/>
                    </a:lnTo>
                    <a:lnTo>
                      <a:pt x="68326" y="37716"/>
                    </a:lnTo>
                    <a:lnTo>
                      <a:pt x="42220" y="42008"/>
                    </a:lnTo>
                    <a:lnTo>
                      <a:pt x="37998" y="64596"/>
                    </a:lnTo>
                    <a:lnTo>
                      <a:pt x="64737" y="91194"/>
                    </a:lnTo>
                    <a:lnTo>
                      <a:pt x="80851" y="77684"/>
                    </a:lnTo>
                    <a:lnTo>
                      <a:pt x="136581" y="67481"/>
                    </a:lnTo>
                    <a:lnTo>
                      <a:pt x="134118" y="81272"/>
                    </a:lnTo>
                    <a:lnTo>
                      <a:pt x="121100" y="76910"/>
                    </a:lnTo>
                    <a:lnTo>
                      <a:pt x="108083" y="94431"/>
                    </a:lnTo>
                    <a:lnTo>
                      <a:pt x="81836" y="105971"/>
                    </a:lnTo>
                    <a:lnTo>
                      <a:pt x="110052" y="144320"/>
                    </a:lnTo>
                    <a:lnTo>
                      <a:pt x="104635" y="154524"/>
                    </a:lnTo>
                    <a:lnTo>
                      <a:pt x="131514" y="189073"/>
                    </a:lnTo>
                    <a:lnTo>
                      <a:pt x="131233" y="208776"/>
                    </a:lnTo>
                    <a:lnTo>
                      <a:pt x="115259" y="217572"/>
                    </a:lnTo>
                    <a:lnTo>
                      <a:pt x="103579" y="207017"/>
                    </a:lnTo>
                    <a:lnTo>
                      <a:pt x="118004" y="182529"/>
                    </a:lnTo>
                    <a:lnTo>
                      <a:pt x="88662" y="194069"/>
                    </a:lnTo>
                    <a:lnTo>
                      <a:pt x="81273" y="185836"/>
                    </a:lnTo>
                    <a:lnTo>
                      <a:pt x="85143" y="174296"/>
                    </a:lnTo>
                    <a:lnTo>
                      <a:pt x="63611" y="156705"/>
                    </a:lnTo>
                    <a:lnTo>
                      <a:pt x="65793" y="127573"/>
                    </a:lnTo>
                    <a:lnTo>
                      <a:pt x="45879" y="136651"/>
                    </a:lnTo>
                    <a:lnTo>
                      <a:pt x="48412" y="171552"/>
                    </a:lnTo>
                    <a:lnTo>
                      <a:pt x="49608" y="214405"/>
                    </a:lnTo>
                    <a:lnTo>
                      <a:pt x="30680" y="218697"/>
                    </a:lnTo>
                    <a:lnTo>
                      <a:pt x="17873" y="209902"/>
                    </a:lnTo>
                    <a:lnTo>
                      <a:pt x="26458" y="182389"/>
                    </a:lnTo>
                    <a:lnTo>
                      <a:pt x="21814" y="153538"/>
                    </a:lnTo>
                    <a:lnTo>
                      <a:pt x="9218" y="153257"/>
                    </a:lnTo>
                    <a:lnTo>
                      <a:pt x="0" y="132780"/>
                    </a:lnTo>
                    <a:lnTo>
                      <a:pt x="12314" y="113219"/>
                    </a:lnTo>
                    <a:lnTo>
                      <a:pt x="16537" y="89505"/>
                    </a:lnTo>
                    <a:lnTo>
                      <a:pt x="31595" y="44471"/>
                    </a:lnTo>
                    <a:lnTo>
                      <a:pt x="37857" y="32157"/>
                    </a:lnTo>
                    <a:lnTo>
                      <a:pt x="63260" y="9992"/>
                    </a:lnTo>
                    <a:lnTo>
                      <a:pt x="86550" y="18788"/>
                    </a:lnTo>
                    <a:lnTo>
                      <a:pt x="124196" y="229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7" name="Freeform: Shape 706">
                <a:extLst>
                  <a:ext uri="{FF2B5EF4-FFF2-40B4-BE49-F238E27FC236}">
                    <a16:creationId xmlns:a16="http://schemas.microsoft.com/office/drawing/2014/main" id="{01D947D9-0D07-6769-1755-28109FF26951}"/>
                  </a:ext>
                </a:extLst>
              </p:cNvPr>
              <p:cNvSpPr/>
              <p:nvPr/>
            </p:nvSpPr>
            <p:spPr>
              <a:xfrm>
                <a:off x="10545168" y="4788425"/>
                <a:ext cx="53970" cy="27091"/>
              </a:xfrm>
              <a:custGeom>
                <a:avLst/>
                <a:gdLst>
                  <a:gd name="csX0" fmla="*/ 39616 w 53970"/>
                  <a:gd name="csY0" fmla="*/ 27091 h 27091"/>
                  <a:gd name="csX1" fmla="*/ 0 w 53970"/>
                  <a:gd name="csY1" fmla="*/ 5981 h 27091"/>
                  <a:gd name="csX2" fmla="*/ 27794 w 53970"/>
                  <a:gd name="csY2" fmla="*/ 0 h 27091"/>
                  <a:gd name="csX3" fmla="*/ 43486 w 53970"/>
                  <a:gd name="csY3" fmla="*/ 9218 h 27091"/>
                  <a:gd name="csX4" fmla="*/ 53970 w 53970"/>
                  <a:gd name="csY4" fmla="*/ 18365 h 27091"/>
                  <a:gd name="csX5" fmla="*/ 52141 w 53970"/>
                  <a:gd name="csY5" fmla="*/ 26528 h 27091"/>
                  <a:gd name="csX6" fmla="*/ 39616 w 53970"/>
                  <a:gd name="csY6" fmla="*/ 27091 h 270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3970" h="27091">
                    <a:moveTo>
                      <a:pt x="39616" y="27091"/>
                    </a:moveTo>
                    <a:lnTo>
                      <a:pt x="0" y="5981"/>
                    </a:lnTo>
                    <a:lnTo>
                      <a:pt x="27794" y="0"/>
                    </a:lnTo>
                    <a:lnTo>
                      <a:pt x="43486" y="9218"/>
                    </a:lnTo>
                    <a:lnTo>
                      <a:pt x="53970" y="18365"/>
                    </a:lnTo>
                    <a:lnTo>
                      <a:pt x="52141" y="26528"/>
                    </a:lnTo>
                    <a:lnTo>
                      <a:pt x="39616" y="270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8" name="Freeform: Shape 707">
                <a:extLst>
                  <a:ext uri="{FF2B5EF4-FFF2-40B4-BE49-F238E27FC236}">
                    <a16:creationId xmlns:a16="http://schemas.microsoft.com/office/drawing/2014/main" id="{86D42B7C-ADED-89A7-F335-542C8521A3CD}"/>
                  </a:ext>
                </a:extLst>
              </p:cNvPr>
              <p:cNvSpPr/>
              <p:nvPr/>
            </p:nvSpPr>
            <p:spPr>
              <a:xfrm>
                <a:off x="10573595" y="4750357"/>
                <a:ext cx="89083" cy="25190"/>
              </a:xfrm>
              <a:custGeom>
                <a:avLst/>
                <a:gdLst>
                  <a:gd name="csX0" fmla="*/ 42431 w 89083"/>
                  <a:gd name="csY0" fmla="*/ 13299 h 25190"/>
                  <a:gd name="csX1" fmla="*/ 62344 w 89083"/>
                  <a:gd name="csY1" fmla="*/ 10977 h 25190"/>
                  <a:gd name="csX2" fmla="*/ 89084 w 89083"/>
                  <a:gd name="csY2" fmla="*/ 0 h 25190"/>
                  <a:gd name="csX3" fmla="*/ 84721 w 89083"/>
                  <a:gd name="csY3" fmla="*/ 16677 h 25190"/>
                  <a:gd name="csX4" fmla="*/ 39827 w 89083"/>
                  <a:gd name="csY4" fmla="*/ 25191 h 25190"/>
                  <a:gd name="csX5" fmla="*/ 141 w 89083"/>
                  <a:gd name="csY5" fmla="*/ 21532 h 25190"/>
                  <a:gd name="csX6" fmla="*/ 0 w 89083"/>
                  <a:gd name="csY6" fmla="*/ 10484 h 25190"/>
                  <a:gd name="csX7" fmla="*/ 23713 w 89083"/>
                  <a:gd name="csY7" fmla="*/ 4292 h 25190"/>
                  <a:gd name="csX8" fmla="*/ 42431 w 89083"/>
                  <a:gd name="csY8" fmla="*/ 13299 h 251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9083" h="25190">
                    <a:moveTo>
                      <a:pt x="42431" y="13299"/>
                    </a:moveTo>
                    <a:lnTo>
                      <a:pt x="62344" y="10977"/>
                    </a:lnTo>
                    <a:lnTo>
                      <a:pt x="89084" y="0"/>
                    </a:lnTo>
                    <a:lnTo>
                      <a:pt x="84721" y="16677"/>
                    </a:lnTo>
                    <a:lnTo>
                      <a:pt x="39827" y="25191"/>
                    </a:lnTo>
                    <a:lnTo>
                      <a:pt x="141" y="21532"/>
                    </a:lnTo>
                    <a:lnTo>
                      <a:pt x="0" y="10484"/>
                    </a:lnTo>
                    <a:lnTo>
                      <a:pt x="23713" y="4292"/>
                    </a:lnTo>
                    <a:lnTo>
                      <a:pt x="42431" y="1329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09" name="Freeform: Shape 708">
                <a:extLst>
                  <a:ext uri="{FF2B5EF4-FFF2-40B4-BE49-F238E27FC236}">
                    <a16:creationId xmlns:a16="http://schemas.microsoft.com/office/drawing/2014/main" id="{3FA5FD4C-BE9A-D5EA-3E39-040DECE603FB}"/>
                  </a:ext>
                </a:extLst>
              </p:cNvPr>
              <p:cNvSpPr/>
              <p:nvPr/>
            </p:nvSpPr>
            <p:spPr>
              <a:xfrm>
                <a:off x="10478601" y="4750357"/>
                <a:ext cx="71280" cy="28427"/>
              </a:xfrm>
              <a:custGeom>
                <a:avLst/>
                <a:gdLst>
                  <a:gd name="csX0" fmla="*/ 45387 w 71280"/>
                  <a:gd name="csY0" fmla="*/ 8021 h 28427"/>
                  <a:gd name="csX1" fmla="*/ 63893 w 71280"/>
                  <a:gd name="csY1" fmla="*/ 5559 h 28427"/>
                  <a:gd name="csX2" fmla="*/ 71281 w 71280"/>
                  <a:gd name="csY2" fmla="*/ 18365 h 28427"/>
                  <a:gd name="csX3" fmla="*/ 36732 w 71280"/>
                  <a:gd name="csY3" fmla="*/ 24417 h 28427"/>
                  <a:gd name="csX4" fmla="*/ 16044 w 71280"/>
                  <a:gd name="csY4" fmla="*/ 28428 h 28427"/>
                  <a:gd name="csX5" fmla="*/ 0 w 71280"/>
                  <a:gd name="csY5" fmla="*/ 28217 h 28427"/>
                  <a:gd name="csX6" fmla="*/ 10274 w 71280"/>
                  <a:gd name="csY6" fmla="*/ 10907 h 28427"/>
                  <a:gd name="csX7" fmla="*/ 26669 w 71280"/>
                  <a:gd name="csY7" fmla="*/ 10625 h 28427"/>
                  <a:gd name="csX8" fmla="*/ 34620 w 71280"/>
                  <a:gd name="csY8" fmla="*/ 0 h 28427"/>
                  <a:gd name="csX9" fmla="*/ 45387 w 71280"/>
                  <a:gd name="csY9" fmla="*/ 8021 h 284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280" h="28427">
                    <a:moveTo>
                      <a:pt x="45387" y="8021"/>
                    </a:moveTo>
                    <a:lnTo>
                      <a:pt x="63893" y="5559"/>
                    </a:lnTo>
                    <a:lnTo>
                      <a:pt x="71281" y="18365"/>
                    </a:lnTo>
                    <a:lnTo>
                      <a:pt x="36732" y="24417"/>
                    </a:lnTo>
                    <a:lnTo>
                      <a:pt x="16044" y="28428"/>
                    </a:lnTo>
                    <a:lnTo>
                      <a:pt x="0" y="28217"/>
                    </a:lnTo>
                    <a:lnTo>
                      <a:pt x="10274" y="10907"/>
                    </a:lnTo>
                    <a:lnTo>
                      <a:pt x="26669" y="10625"/>
                    </a:lnTo>
                    <a:lnTo>
                      <a:pt x="34620" y="0"/>
                    </a:lnTo>
                    <a:lnTo>
                      <a:pt x="45387" y="802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0" name="Freeform: Shape 709">
                <a:extLst>
                  <a:ext uri="{FF2B5EF4-FFF2-40B4-BE49-F238E27FC236}">
                    <a16:creationId xmlns:a16="http://schemas.microsoft.com/office/drawing/2014/main" id="{3B031CC3-0BDD-2B0B-45DA-7D70096B2076}"/>
                  </a:ext>
                </a:extLst>
              </p:cNvPr>
              <p:cNvSpPr/>
              <p:nvPr/>
            </p:nvSpPr>
            <p:spPr>
              <a:xfrm>
                <a:off x="10138875" y="4684354"/>
                <a:ext cx="308835" cy="85776"/>
              </a:xfrm>
              <a:custGeom>
                <a:avLst/>
                <a:gdLst>
                  <a:gd name="csX0" fmla="*/ 93235 w 308835"/>
                  <a:gd name="csY0" fmla="*/ 15762 h 85776"/>
                  <a:gd name="csX1" fmla="*/ 97316 w 308835"/>
                  <a:gd name="csY1" fmla="*/ 26458 h 85776"/>
                  <a:gd name="csX2" fmla="*/ 154523 w 308835"/>
                  <a:gd name="csY2" fmla="*/ 29413 h 85776"/>
                  <a:gd name="csX3" fmla="*/ 161137 w 308835"/>
                  <a:gd name="csY3" fmla="*/ 17099 h 85776"/>
                  <a:gd name="csX4" fmla="*/ 216515 w 308835"/>
                  <a:gd name="csY4" fmla="*/ 31524 h 85776"/>
                  <a:gd name="csX5" fmla="*/ 227422 w 308835"/>
                  <a:gd name="csY5" fmla="*/ 50945 h 85776"/>
                  <a:gd name="csX6" fmla="*/ 272175 w 308835"/>
                  <a:gd name="csY6" fmla="*/ 56433 h 85776"/>
                  <a:gd name="csX7" fmla="*/ 308835 w 308835"/>
                  <a:gd name="csY7" fmla="*/ 74306 h 85776"/>
                  <a:gd name="csX8" fmla="*/ 274778 w 308835"/>
                  <a:gd name="csY8" fmla="*/ 85776 h 85776"/>
                  <a:gd name="csX9" fmla="*/ 241918 w 308835"/>
                  <a:gd name="csY9" fmla="*/ 73603 h 85776"/>
                  <a:gd name="csX10" fmla="*/ 214897 w 308835"/>
                  <a:gd name="csY10" fmla="*/ 74447 h 85776"/>
                  <a:gd name="csX11" fmla="*/ 183866 w 308835"/>
                  <a:gd name="csY11" fmla="*/ 72196 h 85776"/>
                  <a:gd name="csX12" fmla="*/ 155930 w 308835"/>
                  <a:gd name="csY12" fmla="*/ 66848 h 85776"/>
                  <a:gd name="csX13" fmla="*/ 121311 w 308835"/>
                  <a:gd name="csY13" fmla="*/ 55378 h 85776"/>
                  <a:gd name="csX14" fmla="*/ 99427 w 308835"/>
                  <a:gd name="csY14" fmla="*/ 52352 h 85776"/>
                  <a:gd name="csX15" fmla="*/ 86972 w 308835"/>
                  <a:gd name="csY15" fmla="*/ 56152 h 85776"/>
                  <a:gd name="csX16" fmla="*/ 32509 w 308835"/>
                  <a:gd name="csY16" fmla="*/ 43767 h 85776"/>
                  <a:gd name="csX17" fmla="*/ 27372 w 308835"/>
                  <a:gd name="csY17" fmla="*/ 30891 h 85776"/>
                  <a:gd name="csX18" fmla="*/ 0 w 308835"/>
                  <a:gd name="csY18" fmla="*/ 28639 h 85776"/>
                  <a:gd name="csX19" fmla="*/ 20476 w 308835"/>
                  <a:gd name="csY19" fmla="*/ 0 h 85776"/>
                  <a:gd name="csX20" fmla="*/ 56715 w 308835"/>
                  <a:gd name="csY20" fmla="*/ 1759 h 85776"/>
                  <a:gd name="csX21" fmla="*/ 80850 w 308835"/>
                  <a:gd name="csY21" fmla="*/ 13510 h 85776"/>
                  <a:gd name="csX22" fmla="*/ 93235 w 308835"/>
                  <a:gd name="csY22" fmla="*/ 15762 h 85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08835" h="85776">
                    <a:moveTo>
                      <a:pt x="93235" y="15762"/>
                    </a:moveTo>
                    <a:lnTo>
                      <a:pt x="97316" y="26458"/>
                    </a:lnTo>
                    <a:lnTo>
                      <a:pt x="154523" y="29413"/>
                    </a:lnTo>
                    <a:lnTo>
                      <a:pt x="161137" y="17099"/>
                    </a:lnTo>
                    <a:lnTo>
                      <a:pt x="216515" y="31524"/>
                    </a:lnTo>
                    <a:lnTo>
                      <a:pt x="227422" y="50945"/>
                    </a:lnTo>
                    <a:lnTo>
                      <a:pt x="272175" y="56433"/>
                    </a:lnTo>
                    <a:lnTo>
                      <a:pt x="308835" y="74306"/>
                    </a:lnTo>
                    <a:lnTo>
                      <a:pt x="274778" y="85776"/>
                    </a:lnTo>
                    <a:lnTo>
                      <a:pt x="241918" y="73603"/>
                    </a:lnTo>
                    <a:lnTo>
                      <a:pt x="214897" y="74447"/>
                    </a:lnTo>
                    <a:lnTo>
                      <a:pt x="183866" y="72196"/>
                    </a:lnTo>
                    <a:lnTo>
                      <a:pt x="155930" y="66848"/>
                    </a:lnTo>
                    <a:lnTo>
                      <a:pt x="121311" y="55378"/>
                    </a:lnTo>
                    <a:lnTo>
                      <a:pt x="99427" y="52352"/>
                    </a:lnTo>
                    <a:lnTo>
                      <a:pt x="86972" y="56152"/>
                    </a:lnTo>
                    <a:lnTo>
                      <a:pt x="32509" y="43767"/>
                    </a:lnTo>
                    <a:lnTo>
                      <a:pt x="27372" y="30891"/>
                    </a:lnTo>
                    <a:lnTo>
                      <a:pt x="0" y="28639"/>
                    </a:lnTo>
                    <a:lnTo>
                      <a:pt x="20476" y="0"/>
                    </a:lnTo>
                    <a:lnTo>
                      <a:pt x="56715" y="1759"/>
                    </a:lnTo>
                    <a:lnTo>
                      <a:pt x="80850" y="13510"/>
                    </a:lnTo>
                    <a:lnTo>
                      <a:pt x="93235" y="1576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6C1665DF-02C8-D0E7-7AE0-19759AA74D91}"/>
                  </a:ext>
                </a:extLst>
              </p:cNvPr>
              <p:cNvSpPr/>
              <p:nvPr/>
            </p:nvSpPr>
            <p:spPr>
              <a:xfrm>
                <a:off x="9838060" y="4344275"/>
                <a:ext cx="323049" cy="339374"/>
              </a:xfrm>
              <a:custGeom>
                <a:avLst/>
                <a:gdLst>
                  <a:gd name="csX0" fmla="*/ 271119 w 323049"/>
                  <a:gd name="csY0" fmla="*/ 196180 h 339374"/>
                  <a:gd name="csX1" fmla="*/ 276186 w 323049"/>
                  <a:gd name="csY1" fmla="*/ 217009 h 339374"/>
                  <a:gd name="csX2" fmla="*/ 286530 w 323049"/>
                  <a:gd name="csY2" fmla="*/ 233685 h 339374"/>
                  <a:gd name="csX3" fmla="*/ 308484 w 323049"/>
                  <a:gd name="csY3" fmla="*/ 236359 h 339374"/>
                  <a:gd name="csX4" fmla="*/ 323049 w 323049"/>
                  <a:gd name="csY4" fmla="*/ 255288 h 339374"/>
                  <a:gd name="csX5" fmla="*/ 315521 w 323049"/>
                  <a:gd name="csY5" fmla="*/ 292441 h 339374"/>
                  <a:gd name="csX6" fmla="*/ 314324 w 323049"/>
                  <a:gd name="csY6" fmla="*/ 338812 h 339374"/>
                  <a:gd name="csX7" fmla="*/ 281252 w 323049"/>
                  <a:gd name="csY7" fmla="*/ 339375 h 339374"/>
                  <a:gd name="csX8" fmla="*/ 256131 w 323049"/>
                  <a:gd name="csY8" fmla="*/ 314395 h 339374"/>
                  <a:gd name="csX9" fmla="*/ 217782 w 323049"/>
                  <a:gd name="csY9" fmla="*/ 289908 h 339374"/>
                  <a:gd name="csX10" fmla="*/ 204976 w 323049"/>
                  <a:gd name="csY10" fmla="*/ 271753 h 339374"/>
                  <a:gd name="csX11" fmla="*/ 182388 w 323049"/>
                  <a:gd name="csY11" fmla="*/ 247407 h 339374"/>
                  <a:gd name="csX12" fmla="*/ 167541 w 323049"/>
                  <a:gd name="csY12" fmla="*/ 225030 h 339374"/>
                  <a:gd name="csX13" fmla="*/ 144813 w 323049"/>
                  <a:gd name="csY13" fmla="*/ 183233 h 339374"/>
                  <a:gd name="csX14" fmla="*/ 118566 w 323049"/>
                  <a:gd name="csY14" fmla="*/ 158323 h 339374"/>
                  <a:gd name="csX15" fmla="*/ 109841 w 323049"/>
                  <a:gd name="csY15" fmla="*/ 132640 h 339374"/>
                  <a:gd name="csX16" fmla="*/ 98793 w 323049"/>
                  <a:gd name="csY16" fmla="*/ 109349 h 339374"/>
                  <a:gd name="csX17" fmla="*/ 71843 w 323049"/>
                  <a:gd name="csY17" fmla="*/ 90491 h 339374"/>
                  <a:gd name="csX18" fmla="*/ 56293 w 323049"/>
                  <a:gd name="csY18" fmla="*/ 64948 h 339374"/>
                  <a:gd name="csX19" fmla="*/ 33775 w 323049"/>
                  <a:gd name="csY19" fmla="*/ 48201 h 339374"/>
                  <a:gd name="csX20" fmla="*/ 2604 w 323049"/>
                  <a:gd name="csY20" fmla="*/ 15199 h 339374"/>
                  <a:gd name="csX21" fmla="*/ 0 w 323049"/>
                  <a:gd name="csY21" fmla="*/ 0 h 339374"/>
                  <a:gd name="csX22" fmla="*/ 19210 w 323049"/>
                  <a:gd name="csY22" fmla="*/ 1196 h 339374"/>
                  <a:gd name="csX23" fmla="*/ 65440 w 323049"/>
                  <a:gd name="csY23" fmla="*/ 6966 h 339374"/>
                  <a:gd name="csX24" fmla="*/ 91897 w 323049"/>
                  <a:gd name="csY24" fmla="*/ 36238 h 339374"/>
                  <a:gd name="csX25" fmla="*/ 114978 w 323049"/>
                  <a:gd name="csY25" fmla="*/ 56504 h 339374"/>
                  <a:gd name="csX26" fmla="*/ 131443 w 323049"/>
                  <a:gd name="csY26" fmla="*/ 68959 h 339374"/>
                  <a:gd name="csX27" fmla="*/ 159730 w 323049"/>
                  <a:gd name="csY27" fmla="*/ 101116 h 339374"/>
                  <a:gd name="csX28" fmla="*/ 190128 w 323049"/>
                  <a:gd name="csY28" fmla="*/ 101538 h 339374"/>
                  <a:gd name="csX29" fmla="*/ 215179 w 323049"/>
                  <a:gd name="csY29" fmla="*/ 122015 h 339374"/>
                  <a:gd name="csX30" fmla="*/ 232488 w 323049"/>
                  <a:gd name="csY30" fmla="*/ 146995 h 339374"/>
                  <a:gd name="csX31" fmla="*/ 255217 w 323049"/>
                  <a:gd name="csY31" fmla="*/ 160646 h 339374"/>
                  <a:gd name="csX32" fmla="*/ 243255 w 323049"/>
                  <a:gd name="csY32" fmla="*/ 185062 h 339374"/>
                  <a:gd name="csX33" fmla="*/ 260354 w 323049"/>
                  <a:gd name="csY33" fmla="*/ 195406 h 339374"/>
                  <a:gd name="csX34" fmla="*/ 271119 w 323049"/>
                  <a:gd name="csY34" fmla="*/ 196180 h 3393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323049" h="339374">
                    <a:moveTo>
                      <a:pt x="271119" y="196180"/>
                    </a:moveTo>
                    <a:lnTo>
                      <a:pt x="276186" y="217009"/>
                    </a:lnTo>
                    <a:lnTo>
                      <a:pt x="286530" y="233685"/>
                    </a:lnTo>
                    <a:lnTo>
                      <a:pt x="308484" y="236359"/>
                    </a:lnTo>
                    <a:lnTo>
                      <a:pt x="323049" y="255288"/>
                    </a:lnTo>
                    <a:lnTo>
                      <a:pt x="315521" y="292441"/>
                    </a:lnTo>
                    <a:lnTo>
                      <a:pt x="314324" y="338812"/>
                    </a:lnTo>
                    <a:lnTo>
                      <a:pt x="281252" y="339375"/>
                    </a:lnTo>
                    <a:lnTo>
                      <a:pt x="256131" y="314395"/>
                    </a:lnTo>
                    <a:lnTo>
                      <a:pt x="217782" y="289908"/>
                    </a:lnTo>
                    <a:lnTo>
                      <a:pt x="204976" y="271753"/>
                    </a:lnTo>
                    <a:lnTo>
                      <a:pt x="182388" y="247407"/>
                    </a:lnTo>
                    <a:lnTo>
                      <a:pt x="167541" y="225030"/>
                    </a:lnTo>
                    <a:lnTo>
                      <a:pt x="144813" y="183233"/>
                    </a:lnTo>
                    <a:lnTo>
                      <a:pt x="118566" y="158323"/>
                    </a:lnTo>
                    <a:lnTo>
                      <a:pt x="109841" y="132640"/>
                    </a:lnTo>
                    <a:lnTo>
                      <a:pt x="98793" y="109349"/>
                    </a:lnTo>
                    <a:lnTo>
                      <a:pt x="71843" y="90491"/>
                    </a:lnTo>
                    <a:lnTo>
                      <a:pt x="56293" y="64948"/>
                    </a:lnTo>
                    <a:lnTo>
                      <a:pt x="33775" y="48201"/>
                    </a:lnTo>
                    <a:lnTo>
                      <a:pt x="2604" y="15199"/>
                    </a:lnTo>
                    <a:lnTo>
                      <a:pt x="0" y="0"/>
                    </a:lnTo>
                    <a:lnTo>
                      <a:pt x="19210" y="1196"/>
                    </a:lnTo>
                    <a:lnTo>
                      <a:pt x="65440" y="6966"/>
                    </a:lnTo>
                    <a:lnTo>
                      <a:pt x="91897" y="36238"/>
                    </a:lnTo>
                    <a:lnTo>
                      <a:pt x="114978" y="56504"/>
                    </a:lnTo>
                    <a:lnTo>
                      <a:pt x="131443" y="68959"/>
                    </a:lnTo>
                    <a:lnTo>
                      <a:pt x="159730" y="101116"/>
                    </a:lnTo>
                    <a:lnTo>
                      <a:pt x="190128" y="101538"/>
                    </a:lnTo>
                    <a:lnTo>
                      <a:pt x="215179" y="122015"/>
                    </a:lnTo>
                    <a:lnTo>
                      <a:pt x="232488" y="146995"/>
                    </a:lnTo>
                    <a:lnTo>
                      <a:pt x="255217" y="160646"/>
                    </a:lnTo>
                    <a:lnTo>
                      <a:pt x="243255" y="185062"/>
                    </a:lnTo>
                    <a:lnTo>
                      <a:pt x="260354" y="195406"/>
                    </a:lnTo>
                    <a:lnTo>
                      <a:pt x="271119" y="1961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2" name="Graphic 5">
              <a:extLst>
                <a:ext uri="{FF2B5EF4-FFF2-40B4-BE49-F238E27FC236}">
                  <a16:creationId xmlns:a16="http://schemas.microsoft.com/office/drawing/2014/main" id="{7671381C-2235-560B-FBD2-CCB538FCC6EF}"/>
                </a:ext>
              </a:extLst>
            </p:cNvPr>
            <p:cNvGrpSpPr/>
            <p:nvPr/>
          </p:nvGrpSpPr>
          <p:grpSpPr>
            <a:xfrm>
              <a:off x="4799366" y="5170442"/>
              <a:ext cx="590933" cy="1180951"/>
              <a:chOff x="4799366" y="5170442"/>
              <a:chExt cx="590933" cy="1180951"/>
            </a:xfrm>
          </p:grpSpPr>
          <p:sp>
            <p:nvSpPr>
              <p:cNvPr id="713" name="Freeform: Shape 712">
                <a:extLst>
                  <a:ext uri="{FF2B5EF4-FFF2-40B4-BE49-F238E27FC236}">
                    <a16:creationId xmlns:a16="http://schemas.microsoft.com/office/drawing/2014/main" id="{44B98858-2CE1-3281-FD41-6546551B00BF}"/>
                  </a:ext>
                </a:extLst>
              </p:cNvPr>
              <p:cNvSpPr/>
              <p:nvPr/>
            </p:nvSpPr>
            <p:spPr>
              <a:xfrm>
                <a:off x="4942139" y="6244367"/>
                <a:ext cx="107026" cy="107026"/>
              </a:xfrm>
              <a:custGeom>
                <a:avLst/>
                <a:gdLst>
                  <a:gd name="csX0" fmla="*/ 0 w 107026"/>
                  <a:gd name="csY0" fmla="*/ 0 h 107026"/>
                  <a:gd name="csX1" fmla="*/ 11470 w 107026"/>
                  <a:gd name="csY1" fmla="*/ 18717 h 107026"/>
                  <a:gd name="csX2" fmla="*/ 26387 w 107026"/>
                  <a:gd name="csY2" fmla="*/ 49256 h 107026"/>
                  <a:gd name="csX3" fmla="*/ 65229 w 107026"/>
                  <a:gd name="csY3" fmla="*/ 73884 h 107026"/>
                  <a:gd name="csX4" fmla="*/ 107026 w 107026"/>
                  <a:gd name="csY4" fmla="*/ 84228 h 107026"/>
                  <a:gd name="csX5" fmla="*/ 93587 w 107026"/>
                  <a:gd name="csY5" fmla="*/ 104986 h 107026"/>
                  <a:gd name="csX6" fmla="*/ 65229 w 107026"/>
                  <a:gd name="csY6" fmla="*/ 107026 h 107026"/>
                  <a:gd name="csX7" fmla="*/ 50030 w 107026"/>
                  <a:gd name="csY7" fmla="*/ 92391 h 107026"/>
                  <a:gd name="csX8" fmla="*/ 32016 w 107026"/>
                  <a:gd name="csY8" fmla="*/ 91264 h 107026"/>
                  <a:gd name="csX9" fmla="*/ 0 w 107026"/>
                  <a:gd name="csY9" fmla="*/ 91194 h 107026"/>
                  <a:gd name="csX10" fmla="*/ 0 w 107026"/>
                  <a:gd name="csY10" fmla="*/ 0 h 1070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07026" h="107026">
                    <a:moveTo>
                      <a:pt x="0" y="0"/>
                    </a:moveTo>
                    <a:lnTo>
                      <a:pt x="11470" y="18717"/>
                    </a:lnTo>
                    <a:lnTo>
                      <a:pt x="26387" y="49256"/>
                    </a:lnTo>
                    <a:lnTo>
                      <a:pt x="65229" y="73884"/>
                    </a:lnTo>
                    <a:lnTo>
                      <a:pt x="107026" y="84228"/>
                    </a:lnTo>
                    <a:lnTo>
                      <a:pt x="93587" y="104986"/>
                    </a:lnTo>
                    <a:lnTo>
                      <a:pt x="65229" y="107026"/>
                    </a:lnTo>
                    <a:lnTo>
                      <a:pt x="50030" y="92391"/>
                    </a:lnTo>
                    <a:lnTo>
                      <a:pt x="32016" y="91264"/>
                    </a:lnTo>
                    <a:lnTo>
                      <a:pt x="0" y="9119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4" name="Freeform: Shape 713">
                <a:extLst>
                  <a:ext uri="{FF2B5EF4-FFF2-40B4-BE49-F238E27FC236}">
                    <a16:creationId xmlns:a16="http://schemas.microsoft.com/office/drawing/2014/main" id="{9CF09175-A46C-04BC-9683-EED5C3C06623}"/>
                  </a:ext>
                </a:extLst>
              </p:cNvPr>
              <p:cNvSpPr/>
              <p:nvPr/>
            </p:nvSpPr>
            <p:spPr>
              <a:xfrm>
                <a:off x="4799366" y="5170442"/>
                <a:ext cx="590933" cy="1062455"/>
              </a:xfrm>
              <a:custGeom>
                <a:avLst/>
                <a:gdLst>
                  <a:gd name="csX0" fmla="*/ 471593 w 590933"/>
                  <a:gd name="csY0" fmla="*/ 268094 h 1062455"/>
                  <a:gd name="csX1" fmla="*/ 464134 w 590933"/>
                  <a:gd name="csY1" fmla="*/ 294340 h 1062455"/>
                  <a:gd name="csX2" fmla="*/ 456112 w 590933"/>
                  <a:gd name="csY2" fmla="*/ 328327 h 1062455"/>
                  <a:gd name="csX3" fmla="*/ 456394 w 590933"/>
                  <a:gd name="csY3" fmla="*/ 361399 h 1062455"/>
                  <a:gd name="csX4" fmla="*/ 449920 w 590933"/>
                  <a:gd name="csY4" fmla="*/ 368858 h 1062455"/>
                  <a:gd name="csX5" fmla="*/ 447598 w 590933"/>
                  <a:gd name="csY5" fmla="*/ 390461 h 1062455"/>
                  <a:gd name="csX6" fmla="*/ 445557 w 590933"/>
                  <a:gd name="csY6" fmla="*/ 408052 h 1062455"/>
                  <a:gd name="csX7" fmla="*/ 483485 w 590933"/>
                  <a:gd name="csY7" fmla="*/ 436972 h 1062455"/>
                  <a:gd name="csX8" fmla="*/ 479403 w 590933"/>
                  <a:gd name="csY8" fmla="*/ 460404 h 1062455"/>
                  <a:gd name="csX9" fmla="*/ 498050 w 590933"/>
                  <a:gd name="csY9" fmla="*/ 475322 h 1062455"/>
                  <a:gd name="csX10" fmla="*/ 496572 w 590933"/>
                  <a:gd name="csY10" fmla="*/ 491999 h 1062455"/>
                  <a:gd name="csX11" fmla="*/ 467863 w 590933"/>
                  <a:gd name="csY11" fmla="*/ 536259 h 1062455"/>
                  <a:gd name="csX12" fmla="*/ 423603 w 590933"/>
                  <a:gd name="csY12" fmla="*/ 554906 h 1062455"/>
                  <a:gd name="csX13" fmla="*/ 363651 w 590933"/>
                  <a:gd name="csY13" fmla="*/ 562153 h 1062455"/>
                  <a:gd name="csX14" fmla="*/ 330861 w 590933"/>
                  <a:gd name="csY14" fmla="*/ 558635 h 1062455"/>
                  <a:gd name="csX15" fmla="*/ 337123 w 590933"/>
                  <a:gd name="csY15" fmla="*/ 579463 h 1062455"/>
                  <a:gd name="csX16" fmla="*/ 331002 w 590933"/>
                  <a:gd name="csY16" fmla="*/ 605780 h 1062455"/>
                  <a:gd name="csX17" fmla="*/ 336560 w 590933"/>
                  <a:gd name="csY17" fmla="*/ 623653 h 1062455"/>
                  <a:gd name="csX18" fmla="*/ 318617 w 590933"/>
                  <a:gd name="csY18" fmla="*/ 636108 h 1062455"/>
                  <a:gd name="csX19" fmla="*/ 288008 w 590933"/>
                  <a:gd name="csY19" fmla="*/ 641034 h 1062455"/>
                  <a:gd name="csX20" fmla="*/ 259299 w 590933"/>
                  <a:gd name="csY20" fmla="*/ 628086 h 1062455"/>
                  <a:gd name="csX21" fmla="*/ 247759 w 590933"/>
                  <a:gd name="csY21" fmla="*/ 637374 h 1062455"/>
                  <a:gd name="csX22" fmla="*/ 251980 w 590933"/>
                  <a:gd name="csY22" fmla="*/ 672839 h 1062455"/>
                  <a:gd name="csX23" fmla="*/ 272105 w 590933"/>
                  <a:gd name="csY23" fmla="*/ 683675 h 1062455"/>
                  <a:gd name="csX24" fmla="*/ 288430 w 590933"/>
                  <a:gd name="csY24" fmla="*/ 672347 h 1062455"/>
                  <a:gd name="csX25" fmla="*/ 297367 w 590933"/>
                  <a:gd name="csY25" fmla="*/ 691064 h 1062455"/>
                  <a:gd name="csX26" fmla="*/ 269854 w 590933"/>
                  <a:gd name="csY26" fmla="*/ 702252 h 1062455"/>
                  <a:gd name="csX27" fmla="*/ 245859 w 590933"/>
                  <a:gd name="csY27" fmla="*/ 724769 h 1062455"/>
                  <a:gd name="csX28" fmla="*/ 241496 w 590933"/>
                  <a:gd name="csY28" fmla="*/ 761570 h 1062455"/>
                  <a:gd name="csX29" fmla="*/ 234459 w 590933"/>
                  <a:gd name="csY29" fmla="*/ 781273 h 1062455"/>
                  <a:gd name="csX30" fmla="*/ 206243 w 590933"/>
                  <a:gd name="csY30" fmla="*/ 781414 h 1062455"/>
                  <a:gd name="csX31" fmla="*/ 182811 w 590933"/>
                  <a:gd name="csY31" fmla="*/ 800342 h 1062455"/>
                  <a:gd name="csX32" fmla="*/ 174226 w 590933"/>
                  <a:gd name="csY32" fmla="*/ 828277 h 1062455"/>
                  <a:gd name="csX33" fmla="*/ 203639 w 590933"/>
                  <a:gd name="csY33" fmla="*/ 855791 h 1062455"/>
                  <a:gd name="csX34" fmla="*/ 232137 w 590933"/>
                  <a:gd name="csY34" fmla="*/ 863460 h 1062455"/>
                  <a:gd name="csX35" fmla="*/ 221864 w 590933"/>
                  <a:gd name="csY35" fmla="*/ 897518 h 1062455"/>
                  <a:gd name="csX36" fmla="*/ 186611 w 590933"/>
                  <a:gd name="csY36" fmla="*/ 919120 h 1062455"/>
                  <a:gd name="csX37" fmla="*/ 167190 w 590933"/>
                  <a:gd name="csY37" fmla="*/ 964436 h 1062455"/>
                  <a:gd name="csX38" fmla="*/ 139958 w 590933"/>
                  <a:gd name="csY38" fmla="*/ 979846 h 1062455"/>
                  <a:gd name="csX39" fmla="*/ 127714 w 590933"/>
                  <a:gd name="csY39" fmla="*/ 998211 h 1062455"/>
                  <a:gd name="csX40" fmla="*/ 137354 w 590933"/>
                  <a:gd name="csY40" fmla="*/ 1039305 h 1062455"/>
                  <a:gd name="csX41" fmla="*/ 157198 w 590933"/>
                  <a:gd name="csY41" fmla="*/ 1062455 h 1062455"/>
                  <a:gd name="csX42" fmla="*/ 144672 w 590933"/>
                  <a:gd name="csY42" fmla="*/ 1060414 h 1062455"/>
                  <a:gd name="csX43" fmla="*/ 116948 w 590933"/>
                  <a:gd name="csY43" fmla="*/ 1054152 h 1062455"/>
                  <a:gd name="csX44" fmla="*/ 44753 w 590933"/>
                  <a:gd name="csY44" fmla="*/ 1048804 h 1062455"/>
                  <a:gd name="csX45" fmla="*/ 32439 w 590933"/>
                  <a:gd name="csY45" fmla="*/ 1025584 h 1062455"/>
                  <a:gd name="csX46" fmla="*/ 33002 w 590933"/>
                  <a:gd name="csY46" fmla="*/ 996030 h 1062455"/>
                  <a:gd name="csX47" fmla="*/ 13088 w 590933"/>
                  <a:gd name="csY47" fmla="*/ 998563 h 1062455"/>
                  <a:gd name="csX48" fmla="*/ 2604 w 590933"/>
                  <a:gd name="csY48" fmla="*/ 984278 h 1062455"/>
                  <a:gd name="csX49" fmla="*/ 0 w 590933"/>
                  <a:gd name="csY49" fmla="*/ 943044 h 1062455"/>
                  <a:gd name="csX50" fmla="*/ 22869 w 590933"/>
                  <a:gd name="csY50" fmla="*/ 926086 h 1062455"/>
                  <a:gd name="csX51" fmla="*/ 32369 w 590933"/>
                  <a:gd name="csY51" fmla="*/ 901739 h 1062455"/>
                  <a:gd name="csX52" fmla="*/ 28850 w 590933"/>
                  <a:gd name="csY52" fmla="*/ 882459 h 1062455"/>
                  <a:gd name="csX53" fmla="*/ 44683 w 590933"/>
                  <a:gd name="csY53" fmla="*/ 850161 h 1062455"/>
                  <a:gd name="csX54" fmla="*/ 55589 w 590933"/>
                  <a:gd name="csY54" fmla="*/ 800694 h 1062455"/>
                  <a:gd name="csX55" fmla="*/ 52423 w 590933"/>
                  <a:gd name="csY55" fmla="*/ 778951 h 1062455"/>
                  <a:gd name="csX56" fmla="*/ 65441 w 590933"/>
                  <a:gd name="csY56" fmla="*/ 771985 h 1062455"/>
                  <a:gd name="csX57" fmla="*/ 62274 w 590933"/>
                  <a:gd name="csY57" fmla="*/ 758123 h 1062455"/>
                  <a:gd name="csX58" fmla="*/ 48412 w 590933"/>
                  <a:gd name="csY58" fmla="*/ 750734 h 1062455"/>
                  <a:gd name="csX59" fmla="*/ 58263 w 590933"/>
                  <a:gd name="csY59" fmla="*/ 735465 h 1062455"/>
                  <a:gd name="csX60" fmla="*/ 44753 w 590933"/>
                  <a:gd name="csY60" fmla="*/ 721603 h 1062455"/>
                  <a:gd name="csX61" fmla="*/ 37786 w 590933"/>
                  <a:gd name="csY61" fmla="*/ 679946 h 1062455"/>
                  <a:gd name="csX62" fmla="*/ 49819 w 590933"/>
                  <a:gd name="csY62" fmla="*/ 672628 h 1062455"/>
                  <a:gd name="csX63" fmla="*/ 44753 w 590933"/>
                  <a:gd name="csY63" fmla="*/ 629142 h 1062455"/>
                  <a:gd name="csX64" fmla="*/ 51790 w 590933"/>
                  <a:gd name="csY64" fmla="*/ 592974 h 1062455"/>
                  <a:gd name="csX65" fmla="*/ 59741 w 590933"/>
                  <a:gd name="csY65" fmla="*/ 561731 h 1062455"/>
                  <a:gd name="csX66" fmla="*/ 77614 w 590933"/>
                  <a:gd name="csY66" fmla="*/ 549065 h 1062455"/>
                  <a:gd name="csX67" fmla="*/ 68536 w 590933"/>
                  <a:gd name="csY67" fmla="*/ 515290 h 1062455"/>
                  <a:gd name="csX68" fmla="*/ 68466 w 590933"/>
                  <a:gd name="csY68" fmla="*/ 483695 h 1062455"/>
                  <a:gd name="csX69" fmla="*/ 91054 w 590933"/>
                  <a:gd name="csY69" fmla="*/ 461389 h 1062455"/>
                  <a:gd name="csX70" fmla="*/ 90420 w 590933"/>
                  <a:gd name="csY70" fmla="*/ 432961 h 1062455"/>
                  <a:gd name="csX71" fmla="*/ 107449 w 590933"/>
                  <a:gd name="csY71" fmla="*/ 400030 h 1062455"/>
                  <a:gd name="csX72" fmla="*/ 107519 w 590933"/>
                  <a:gd name="csY72" fmla="*/ 369210 h 1062455"/>
                  <a:gd name="csX73" fmla="*/ 99779 w 590933"/>
                  <a:gd name="csY73" fmla="*/ 363088 h 1062455"/>
                  <a:gd name="csX74" fmla="*/ 85987 w 590933"/>
                  <a:gd name="csY74" fmla="*/ 305881 h 1062455"/>
                  <a:gd name="csX75" fmla="*/ 104423 w 590933"/>
                  <a:gd name="csY75" fmla="*/ 272035 h 1062455"/>
                  <a:gd name="csX76" fmla="*/ 101538 w 590933"/>
                  <a:gd name="csY76" fmla="*/ 240440 h 1062455"/>
                  <a:gd name="csX77" fmla="*/ 112234 w 590933"/>
                  <a:gd name="csY77" fmla="*/ 210887 h 1062455"/>
                  <a:gd name="csX78" fmla="*/ 131796 w 590933"/>
                  <a:gd name="csY78" fmla="*/ 180629 h 1062455"/>
                  <a:gd name="csX79" fmla="*/ 152905 w 590933"/>
                  <a:gd name="csY79" fmla="*/ 160575 h 1062455"/>
                  <a:gd name="csX80" fmla="*/ 143969 w 590933"/>
                  <a:gd name="csY80" fmla="*/ 147979 h 1062455"/>
                  <a:gd name="csX81" fmla="*/ 150161 w 590933"/>
                  <a:gd name="csY81" fmla="*/ 137706 h 1062455"/>
                  <a:gd name="csX82" fmla="*/ 149246 w 590933"/>
                  <a:gd name="csY82" fmla="*/ 84650 h 1062455"/>
                  <a:gd name="csX83" fmla="*/ 181755 w 590933"/>
                  <a:gd name="csY83" fmla="*/ 69029 h 1062455"/>
                  <a:gd name="csX84" fmla="*/ 192029 w 590933"/>
                  <a:gd name="csY84" fmla="*/ 36238 h 1062455"/>
                  <a:gd name="csX85" fmla="*/ 188370 w 590933"/>
                  <a:gd name="csY85" fmla="*/ 28357 h 1062455"/>
                  <a:gd name="csX86" fmla="*/ 213279 w 590933"/>
                  <a:gd name="csY86" fmla="*/ 0 h 1062455"/>
                  <a:gd name="csX87" fmla="*/ 252333 w 590933"/>
                  <a:gd name="csY87" fmla="*/ 7670 h 1062455"/>
                  <a:gd name="csX88" fmla="*/ 269924 w 590933"/>
                  <a:gd name="csY88" fmla="*/ 30328 h 1062455"/>
                  <a:gd name="csX89" fmla="*/ 281534 w 590933"/>
                  <a:gd name="csY89" fmla="*/ 5066 h 1062455"/>
                  <a:gd name="csX90" fmla="*/ 315592 w 590933"/>
                  <a:gd name="csY90" fmla="*/ 6403 h 1062455"/>
                  <a:gd name="csX91" fmla="*/ 320447 w 590933"/>
                  <a:gd name="csY91" fmla="*/ 13088 h 1062455"/>
                  <a:gd name="csX92" fmla="*/ 375332 w 590933"/>
                  <a:gd name="csY92" fmla="*/ 64455 h 1062455"/>
                  <a:gd name="csX93" fmla="*/ 399749 w 590933"/>
                  <a:gd name="csY93" fmla="*/ 69240 h 1062455"/>
                  <a:gd name="csX94" fmla="*/ 436269 w 590933"/>
                  <a:gd name="csY94" fmla="*/ 92672 h 1062455"/>
                  <a:gd name="csX95" fmla="*/ 467019 w 590933"/>
                  <a:gd name="csY95" fmla="*/ 105126 h 1062455"/>
                  <a:gd name="csX96" fmla="*/ 471311 w 590933"/>
                  <a:gd name="csY96" fmla="*/ 119129 h 1062455"/>
                  <a:gd name="csX97" fmla="*/ 441898 w 590933"/>
                  <a:gd name="csY97" fmla="*/ 167823 h 1062455"/>
                  <a:gd name="csX98" fmla="*/ 472015 w 590933"/>
                  <a:gd name="csY98" fmla="*/ 176548 h 1062455"/>
                  <a:gd name="csX99" fmla="*/ 505580 w 590933"/>
                  <a:gd name="csY99" fmla="*/ 181474 h 1062455"/>
                  <a:gd name="csX100" fmla="*/ 529222 w 590933"/>
                  <a:gd name="csY100" fmla="*/ 176337 h 1062455"/>
                  <a:gd name="csX101" fmla="*/ 556313 w 590933"/>
                  <a:gd name="csY101" fmla="*/ 151709 h 1062455"/>
                  <a:gd name="csX102" fmla="*/ 561168 w 590933"/>
                  <a:gd name="csY102" fmla="*/ 123492 h 1062455"/>
                  <a:gd name="csX103" fmla="*/ 575945 w 590933"/>
                  <a:gd name="csY103" fmla="*/ 117370 h 1062455"/>
                  <a:gd name="csX104" fmla="*/ 590933 w 590933"/>
                  <a:gd name="csY104" fmla="*/ 135806 h 1062455"/>
                  <a:gd name="csX105" fmla="*/ 590300 w 590933"/>
                  <a:gd name="csY105" fmla="*/ 161349 h 1062455"/>
                  <a:gd name="csX106" fmla="*/ 565179 w 590933"/>
                  <a:gd name="csY106" fmla="*/ 179081 h 1062455"/>
                  <a:gd name="csX107" fmla="*/ 545125 w 590933"/>
                  <a:gd name="csY107" fmla="*/ 192239 h 1062455"/>
                  <a:gd name="csX108" fmla="*/ 511420 w 590933"/>
                  <a:gd name="csY108" fmla="*/ 223693 h 1062455"/>
                  <a:gd name="csX109" fmla="*/ 471593 w 590933"/>
                  <a:gd name="csY109" fmla="*/ 268094 h 10624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</a:cxnLst>
                <a:rect l="l" t="t" r="r" b="b"/>
                <a:pathLst>
                  <a:path w="590933" h="1062455">
                    <a:moveTo>
                      <a:pt x="471593" y="268094"/>
                    </a:moveTo>
                    <a:lnTo>
                      <a:pt x="464134" y="294340"/>
                    </a:lnTo>
                    <a:lnTo>
                      <a:pt x="456112" y="328327"/>
                    </a:lnTo>
                    <a:lnTo>
                      <a:pt x="456394" y="361399"/>
                    </a:lnTo>
                    <a:lnTo>
                      <a:pt x="449920" y="368858"/>
                    </a:lnTo>
                    <a:lnTo>
                      <a:pt x="447598" y="390461"/>
                    </a:lnTo>
                    <a:lnTo>
                      <a:pt x="445557" y="408052"/>
                    </a:lnTo>
                    <a:lnTo>
                      <a:pt x="483485" y="436972"/>
                    </a:lnTo>
                    <a:lnTo>
                      <a:pt x="479403" y="460404"/>
                    </a:lnTo>
                    <a:lnTo>
                      <a:pt x="498050" y="475322"/>
                    </a:lnTo>
                    <a:lnTo>
                      <a:pt x="496572" y="491999"/>
                    </a:lnTo>
                    <a:lnTo>
                      <a:pt x="467863" y="536259"/>
                    </a:lnTo>
                    <a:lnTo>
                      <a:pt x="423603" y="554906"/>
                    </a:lnTo>
                    <a:lnTo>
                      <a:pt x="363651" y="562153"/>
                    </a:lnTo>
                    <a:lnTo>
                      <a:pt x="330861" y="558635"/>
                    </a:lnTo>
                    <a:lnTo>
                      <a:pt x="337123" y="579463"/>
                    </a:lnTo>
                    <a:lnTo>
                      <a:pt x="331002" y="605780"/>
                    </a:lnTo>
                    <a:lnTo>
                      <a:pt x="336560" y="623653"/>
                    </a:lnTo>
                    <a:lnTo>
                      <a:pt x="318617" y="636108"/>
                    </a:lnTo>
                    <a:lnTo>
                      <a:pt x="288008" y="641034"/>
                    </a:lnTo>
                    <a:lnTo>
                      <a:pt x="259299" y="628086"/>
                    </a:lnTo>
                    <a:lnTo>
                      <a:pt x="247759" y="637374"/>
                    </a:lnTo>
                    <a:lnTo>
                      <a:pt x="251980" y="672839"/>
                    </a:lnTo>
                    <a:lnTo>
                      <a:pt x="272105" y="683675"/>
                    </a:lnTo>
                    <a:lnTo>
                      <a:pt x="288430" y="672347"/>
                    </a:lnTo>
                    <a:lnTo>
                      <a:pt x="297367" y="691064"/>
                    </a:lnTo>
                    <a:lnTo>
                      <a:pt x="269854" y="702252"/>
                    </a:lnTo>
                    <a:lnTo>
                      <a:pt x="245859" y="724769"/>
                    </a:lnTo>
                    <a:lnTo>
                      <a:pt x="241496" y="761570"/>
                    </a:lnTo>
                    <a:lnTo>
                      <a:pt x="234459" y="781273"/>
                    </a:lnTo>
                    <a:lnTo>
                      <a:pt x="206243" y="781414"/>
                    </a:lnTo>
                    <a:lnTo>
                      <a:pt x="182811" y="800342"/>
                    </a:lnTo>
                    <a:lnTo>
                      <a:pt x="174226" y="828277"/>
                    </a:lnTo>
                    <a:lnTo>
                      <a:pt x="203639" y="855791"/>
                    </a:lnTo>
                    <a:lnTo>
                      <a:pt x="232137" y="863460"/>
                    </a:lnTo>
                    <a:lnTo>
                      <a:pt x="221864" y="897518"/>
                    </a:lnTo>
                    <a:lnTo>
                      <a:pt x="186611" y="919120"/>
                    </a:lnTo>
                    <a:lnTo>
                      <a:pt x="167190" y="964436"/>
                    </a:lnTo>
                    <a:lnTo>
                      <a:pt x="139958" y="979846"/>
                    </a:lnTo>
                    <a:lnTo>
                      <a:pt x="127714" y="998211"/>
                    </a:lnTo>
                    <a:lnTo>
                      <a:pt x="137354" y="1039305"/>
                    </a:lnTo>
                    <a:lnTo>
                      <a:pt x="157198" y="1062455"/>
                    </a:lnTo>
                    <a:lnTo>
                      <a:pt x="144672" y="1060414"/>
                    </a:lnTo>
                    <a:lnTo>
                      <a:pt x="116948" y="1054152"/>
                    </a:lnTo>
                    <a:lnTo>
                      <a:pt x="44753" y="1048804"/>
                    </a:lnTo>
                    <a:lnTo>
                      <a:pt x="32439" y="1025584"/>
                    </a:lnTo>
                    <a:lnTo>
                      <a:pt x="33002" y="996030"/>
                    </a:lnTo>
                    <a:lnTo>
                      <a:pt x="13088" y="998563"/>
                    </a:lnTo>
                    <a:lnTo>
                      <a:pt x="2604" y="984278"/>
                    </a:lnTo>
                    <a:lnTo>
                      <a:pt x="0" y="943044"/>
                    </a:lnTo>
                    <a:lnTo>
                      <a:pt x="22869" y="926086"/>
                    </a:lnTo>
                    <a:lnTo>
                      <a:pt x="32369" y="901739"/>
                    </a:lnTo>
                    <a:lnTo>
                      <a:pt x="28850" y="882459"/>
                    </a:lnTo>
                    <a:lnTo>
                      <a:pt x="44683" y="850161"/>
                    </a:lnTo>
                    <a:lnTo>
                      <a:pt x="55589" y="800694"/>
                    </a:lnTo>
                    <a:lnTo>
                      <a:pt x="52423" y="778951"/>
                    </a:lnTo>
                    <a:lnTo>
                      <a:pt x="65441" y="771985"/>
                    </a:lnTo>
                    <a:lnTo>
                      <a:pt x="62274" y="758123"/>
                    </a:lnTo>
                    <a:lnTo>
                      <a:pt x="48412" y="750734"/>
                    </a:lnTo>
                    <a:lnTo>
                      <a:pt x="58263" y="735465"/>
                    </a:lnTo>
                    <a:lnTo>
                      <a:pt x="44753" y="721603"/>
                    </a:lnTo>
                    <a:lnTo>
                      <a:pt x="37786" y="679946"/>
                    </a:lnTo>
                    <a:lnTo>
                      <a:pt x="49819" y="672628"/>
                    </a:lnTo>
                    <a:lnTo>
                      <a:pt x="44753" y="629142"/>
                    </a:lnTo>
                    <a:lnTo>
                      <a:pt x="51790" y="592974"/>
                    </a:lnTo>
                    <a:lnTo>
                      <a:pt x="59741" y="561731"/>
                    </a:lnTo>
                    <a:lnTo>
                      <a:pt x="77614" y="549065"/>
                    </a:lnTo>
                    <a:lnTo>
                      <a:pt x="68536" y="515290"/>
                    </a:lnTo>
                    <a:lnTo>
                      <a:pt x="68466" y="483695"/>
                    </a:lnTo>
                    <a:lnTo>
                      <a:pt x="91054" y="461389"/>
                    </a:lnTo>
                    <a:lnTo>
                      <a:pt x="90420" y="432961"/>
                    </a:lnTo>
                    <a:lnTo>
                      <a:pt x="107449" y="400030"/>
                    </a:lnTo>
                    <a:lnTo>
                      <a:pt x="107519" y="369210"/>
                    </a:lnTo>
                    <a:lnTo>
                      <a:pt x="99779" y="363088"/>
                    </a:lnTo>
                    <a:lnTo>
                      <a:pt x="85987" y="305881"/>
                    </a:lnTo>
                    <a:lnTo>
                      <a:pt x="104423" y="272035"/>
                    </a:lnTo>
                    <a:lnTo>
                      <a:pt x="101538" y="240440"/>
                    </a:lnTo>
                    <a:lnTo>
                      <a:pt x="112234" y="210887"/>
                    </a:lnTo>
                    <a:lnTo>
                      <a:pt x="131796" y="180629"/>
                    </a:lnTo>
                    <a:lnTo>
                      <a:pt x="152905" y="160575"/>
                    </a:lnTo>
                    <a:lnTo>
                      <a:pt x="143969" y="147979"/>
                    </a:lnTo>
                    <a:lnTo>
                      <a:pt x="150161" y="137706"/>
                    </a:lnTo>
                    <a:lnTo>
                      <a:pt x="149246" y="84650"/>
                    </a:lnTo>
                    <a:lnTo>
                      <a:pt x="181755" y="69029"/>
                    </a:lnTo>
                    <a:lnTo>
                      <a:pt x="192029" y="36238"/>
                    </a:lnTo>
                    <a:lnTo>
                      <a:pt x="188370" y="28357"/>
                    </a:lnTo>
                    <a:lnTo>
                      <a:pt x="213279" y="0"/>
                    </a:lnTo>
                    <a:lnTo>
                      <a:pt x="252333" y="7670"/>
                    </a:lnTo>
                    <a:lnTo>
                      <a:pt x="269924" y="30328"/>
                    </a:lnTo>
                    <a:lnTo>
                      <a:pt x="281534" y="5066"/>
                    </a:lnTo>
                    <a:lnTo>
                      <a:pt x="315592" y="6403"/>
                    </a:lnTo>
                    <a:lnTo>
                      <a:pt x="320447" y="13088"/>
                    </a:lnTo>
                    <a:lnTo>
                      <a:pt x="375332" y="64455"/>
                    </a:lnTo>
                    <a:lnTo>
                      <a:pt x="399749" y="69240"/>
                    </a:lnTo>
                    <a:lnTo>
                      <a:pt x="436269" y="92672"/>
                    </a:lnTo>
                    <a:lnTo>
                      <a:pt x="467019" y="105126"/>
                    </a:lnTo>
                    <a:lnTo>
                      <a:pt x="471311" y="119129"/>
                    </a:lnTo>
                    <a:lnTo>
                      <a:pt x="441898" y="167823"/>
                    </a:lnTo>
                    <a:lnTo>
                      <a:pt x="472015" y="176548"/>
                    </a:lnTo>
                    <a:lnTo>
                      <a:pt x="505580" y="181474"/>
                    </a:lnTo>
                    <a:lnTo>
                      <a:pt x="529222" y="176337"/>
                    </a:lnTo>
                    <a:lnTo>
                      <a:pt x="556313" y="151709"/>
                    </a:lnTo>
                    <a:lnTo>
                      <a:pt x="561168" y="123492"/>
                    </a:lnTo>
                    <a:lnTo>
                      <a:pt x="575945" y="117370"/>
                    </a:lnTo>
                    <a:lnTo>
                      <a:pt x="590933" y="135806"/>
                    </a:lnTo>
                    <a:lnTo>
                      <a:pt x="590300" y="161349"/>
                    </a:lnTo>
                    <a:lnTo>
                      <a:pt x="565179" y="179081"/>
                    </a:lnTo>
                    <a:lnTo>
                      <a:pt x="545125" y="192239"/>
                    </a:lnTo>
                    <a:lnTo>
                      <a:pt x="511420" y="223693"/>
                    </a:lnTo>
                    <a:lnTo>
                      <a:pt x="471593" y="26809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15" name="Graphic 5">
              <a:extLst>
                <a:ext uri="{FF2B5EF4-FFF2-40B4-BE49-F238E27FC236}">
                  <a16:creationId xmlns:a16="http://schemas.microsoft.com/office/drawing/2014/main" id="{684CCBF3-D20B-F0B9-F814-4D04833722F7}"/>
                </a:ext>
              </a:extLst>
            </p:cNvPr>
            <p:cNvGrpSpPr/>
            <p:nvPr/>
          </p:nvGrpSpPr>
          <p:grpSpPr>
            <a:xfrm>
              <a:off x="4732730" y="5038506"/>
              <a:ext cx="259439" cy="1328016"/>
              <a:chOff x="4732730" y="5038506"/>
              <a:chExt cx="259439" cy="1328016"/>
            </a:xfrm>
          </p:grpSpPr>
          <p:sp>
            <p:nvSpPr>
              <p:cNvPr id="716" name="Freeform: Shape 715">
                <a:extLst>
                  <a:ext uri="{FF2B5EF4-FFF2-40B4-BE49-F238E27FC236}">
                    <a16:creationId xmlns:a16="http://schemas.microsoft.com/office/drawing/2014/main" id="{02E8A553-2F31-6D3E-97FE-D52BDA3A90DE}"/>
                  </a:ext>
                </a:extLst>
              </p:cNvPr>
              <p:cNvSpPr/>
              <p:nvPr/>
            </p:nvSpPr>
            <p:spPr>
              <a:xfrm>
                <a:off x="4762072" y="6239652"/>
                <a:ext cx="230096" cy="126870"/>
              </a:xfrm>
              <a:custGeom>
                <a:avLst/>
                <a:gdLst>
                  <a:gd name="csX0" fmla="*/ 180067 w 230096"/>
                  <a:gd name="csY0" fmla="*/ 4715 h 126870"/>
                  <a:gd name="csX1" fmla="*/ 180067 w 230096"/>
                  <a:gd name="csY1" fmla="*/ 95909 h 126870"/>
                  <a:gd name="csX2" fmla="*/ 212083 w 230096"/>
                  <a:gd name="csY2" fmla="*/ 95979 h 126870"/>
                  <a:gd name="csX3" fmla="*/ 230097 w 230096"/>
                  <a:gd name="csY3" fmla="*/ 97105 h 126870"/>
                  <a:gd name="csX4" fmla="*/ 220175 w 230096"/>
                  <a:gd name="csY4" fmla="*/ 113922 h 126870"/>
                  <a:gd name="csX5" fmla="*/ 194562 w 230096"/>
                  <a:gd name="csY5" fmla="*/ 126870 h 126870"/>
                  <a:gd name="csX6" fmla="*/ 179855 w 230096"/>
                  <a:gd name="csY6" fmla="*/ 125533 h 126870"/>
                  <a:gd name="csX7" fmla="*/ 162193 w 230096"/>
                  <a:gd name="csY7" fmla="*/ 122156 h 126870"/>
                  <a:gd name="csX8" fmla="*/ 140521 w 230096"/>
                  <a:gd name="csY8" fmla="*/ 109630 h 126870"/>
                  <a:gd name="csX9" fmla="*/ 109208 w 230096"/>
                  <a:gd name="csY9" fmla="*/ 103579 h 126870"/>
                  <a:gd name="csX10" fmla="*/ 71632 w 230096"/>
                  <a:gd name="csY10" fmla="*/ 80499 h 126870"/>
                  <a:gd name="csX11" fmla="*/ 41164 w 230096"/>
                  <a:gd name="csY11" fmla="*/ 58404 h 126870"/>
                  <a:gd name="csX12" fmla="*/ 0 w 230096"/>
                  <a:gd name="csY12" fmla="*/ 12807 h 126870"/>
                  <a:gd name="csX13" fmla="*/ 24628 w 230096"/>
                  <a:gd name="csY13" fmla="*/ 21321 h 126870"/>
                  <a:gd name="csX14" fmla="*/ 66566 w 230096"/>
                  <a:gd name="csY14" fmla="*/ 48482 h 126870"/>
                  <a:gd name="csX15" fmla="*/ 106182 w 230096"/>
                  <a:gd name="csY15" fmla="*/ 63189 h 126870"/>
                  <a:gd name="csX16" fmla="*/ 121593 w 230096"/>
                  <a:gd name="csY16" fmla="*/ 44401 h 126870"/>
                  <a:gd name="csX17" fmla="*/ 131303 w 230096"/>
                  <a:gd name="csY17" fmla="*/ 16607 h 126870"/>
                  <a:gd name="csX18" fmla="*/ 158816 w 230096"/>
                  <a:gd name="csY18" fmla="*/ 0 h 126870"/>
                  <a:gd name="csX19" fmla="*/ 180067 w 230096"/>
                  <a:gd name="csY19" fmla="*/ 4715 h 126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30096" h="126870">
                    <a:moveTo>
                      <a:pt x="180067" y="4715"/>
                    </a:moveTo>
                    <a:lnTo>
                      <a:pt x="180067" y="95909"/>
                    </a:lnTo>
                    <a:lnTo>
                      <a:pt x="212083" y="95979"/>
                    </a:lnTo>
                    <a:lnTo>
                      <a:pt x="230097" y="97105"/>
                    </a:lnTo>
                    <a:lnTo>
                      <a:pt x="220175" y="113922"/>
                    </a:lnTo>
                    <a:lnTo>
                      <a:pt x="194562" y="126870"/>
                    </a:lnTo>
                    <a:lnTo>
                      <a:pt x="179855" y="125533"/>
                    </a:lnTo>
                    <a:lnTo>
                      <a:pt x="162193" y="122156"/>
                    </a:lnTo>
                    <a:lnTo>
                      <a:pt x="140521" y="109630"/>
                    </a:lnTo>
                    <a:lnTo>
                      <a:pt x="109208" y="103579"/>
                    </a:lnTo>
                    <a:lnTo>
                      <a:pt x="71632" y="80499"/>
                    </a:lnTo>
                    <a:lnTo>
                      <a:pt x="41164" y="58404"/>
                    </a:lnTo>
                    <a:lnTo>
                      <a:pt x="0" y="12807"/>
                    </a:lnTo>
                    <a:lnTo>
                      <a:pt x="24628" y="21321"/>
                    </a:lnTo>
                    <a:lnTo>
                      <a:pt x="66566" y="48482"/>
                    </a:lnTo>
                    <a:lnTo>
                      <a:pt x="106182" y="63189"/>
                    </a:lnTo>
                    <a:lnTo>
                      <a:pt x="121593" y="44401"/>
                    </a:lnTo>
                    <a:lnTo>
                      <a:pt x="131303" y="16607"/>
                    </a:lnTo>
                    <a:lnTo>
                      <a:pt x="158816" y="0"/>
                    </a:lnTo>
                    <a:lnTo>
                      <a:pt x="180067" y="4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17" name="Freeform: Shape 716">
                <a:extLst>
                  <a:ext uri="{FF2B5EF4-FFF2-40B4-BE49-F238E27FC236}">
                    <a16:creationId xmlns:a16="http://schemas.microsoft.com/office/drawing/2014/main" id="{437DBF9D-99F8-A5EE-037B-9D2ED0A11736}"/>
                  </a:ext>
                </a:extLst>
              </p:cNvPr>
              <p:cNvSpPr/>
              <p:nvPr/>
            </p:nvSpPr>
            <p:spPr>
              <a:xfrm>
                <a:off x="4732730" y="5038506"/>
                <a:ext cx="258665" cy="1255398"/>
              </a:xfrm>
              <a:custGeom>
                <a:avLst/>
                <a:gdLst>
                  <a:gd name="csX0" fmla="*/ 180841 w 258665"/>
                  <a:gd name="csY0" fmla="*/ 0 h 1255398"/>
                  <a:gd name="csX1" fmla="*/ 195476 w 258665"/>
                  <a:gd name="csY1" fmla="*/ 20969 h 1255398"/>
                  <a:gd name="csX2" fmla="*/ 199487 w 258665"/>
                  <a:gd name="csY2" fmla="*/ 43204 h 1255398"/>
                  <a:gd name="csX3" fmla="*/ 215109 w 258665"/>
                  <a:gd name="csY3" fmla="*/ 56363 h 1255398"/>
                  <a:gd name="csX4" fmla="*/ 205750 w 258665"/>
                  <a:gd name="csY4" fmla="*/ 86409 h 1255398"/>
                  <a:gd name="csX5" fmla="*/ 221794 w 258665"/>
                  <a:gd name="csY5" fmla="*/ 121381 h 1255398"/>
                  <a:gd name="csX6" fmla="*/ 233474 w 258665"/>
                  <a:gd name="csY6" fmla="*/ 164586 h 1255398"/>
                  <a:gd name="csX7" fmla="*/ 255006 w 258665"/>
                  <a:gd name="csY7" fmla="*/ 160293 h 1255398"/>
                  <a:gd name="csX8" fmla="*/ 258665 w 258665"/>
                  <a:gd name="csY8" fmla="*/ 168174 h 1255398"/>
                  <a:gd name="csX9" fmla="*/ 248392 w 258665"/>
                  <a:gd name="csY9" fmla="*/ 200965 h 1255398"/>
                  <a:gd name="csX10" fmla="*/ 215883 w 258665"/>
                  <a:gd name="csY10" fmla="*/ 216586 h 1255398"/>
                  <a:gd name="csX11" fmla="*/ 216797 w 258665"/>
                  <a:gd name="csY11" fmla="*/ 269642 h 1255398"/>
                  <a:gd name="csX12" fmla="*/ 210605 w 258665"/>
                  <a:gd name="csY12" fmla="*/ 279916 h 1255398"/>
                  <a:gd name="csX13" fmla="*/ 219542 w 258665"/>
                  <a:gd name="csY13" fmla="*/ 292511 h 1255398"/>
                  <a:gd name="csX14" fmla="*/ 198432 w 258665"/>
                  <a:gd name="csY14" fmla="*/ 312565 h 1255398"/>
                  <a:gd name="csX15" fmla="*/ 178870 w 258665"/>
                  <a:gd name="csY15" fmla="*/ 342823 h 1255398"/>
                  <a:gd name="csX16" fmla="*/ 168174 w 258665"/>
                  <a:gd name="csY16" fmla="*/ 372376 h 1255398"/>
                  <a:gd name="csX17" fmla="*/ 171060 w 258665"/>
                  <a:gd name="csY17" fmla="*/ 403971 h 1255398"/>
                  <a:gd name="csX18" fmla="*/ 152624 w 258665"/>
                  <a:gd name="csY18" fmla="*/ 437817 h 1255398"/>
                  <a:gd name="csX19" fmla="*/ 166415 w 258665"/>
                  <a:gd name="csY19" fmla="*/ 495024 h 1255398"/>
                  <a:gd name="csX20" fmla="*/ 174156 w 258665"/>
                  <a:gd name="csY20" fmla="*/ 501146 h 1255398"/>
                  <a:gd name="csX21" fmla="*/ 174085 w 258665"/>
                  <a:gd name="csY21" fmla="*/ 531966 h 1255398"/>
                  <a:gd name="csX22" fmla="*/ 157057 w 258665"/>
                  <a:gd name="csY22" fmla="*/ 564898 h 1255398"/>
                  <a:gd name="csX23" fmla="*/ 157690 w 258665"/>
                  <a:gd name="csY23" fmla="*/ 593325 h 1255398"/>
                  <a:gd name="csX24" fmla="*/ 135103 w 258665"/>
                  <a:gd name="csY24" fmla="*/ 615632 h 1255398"/>
                  <a:gd name="csX25" fmla="*/ 135173 w 258665"/>
                  <a:gd name="csY25" fmla="*/ 647226 h 1255398"/>
                  <a:gd name="csX26" fmla="*/ 144250 w 258665"/>
                  <a:gd name="csY26" fmla="*/ 681001 h 1255398"/>
                  <a:gd name="csX27" fmla="*/ 126377 w 258665"/>
                  <a:gd name="csY27" fmla="*/ 693667 h 1255398"/>
                  <a:gd name="csX28" fmla="*/ 118426 w 258665"/>
                  <a:gd name="csY28" fmla="*/ 724910 h 1255398"/>
                  <a:gd name="csX29" fmla="*/ 111389 w 258665"/>
                  <a:gd name="csY29" fmla="*/ 761078 h 1255398"/>
                  <a:gd name="csX30" fmla="*/ 116456 w 258665"/>
                  <a:gd name="csY30" fmla="*/ 804564 h 1255398"/>
                  <a:gd name="csX31" fmla="*/ 104423 w 258665"/>
                  <a:gd name="csY31" fmla="*/ 811882 h 1255398"/>
                  <a:gd name="csX32" fmla="*/ 111389 w 258665"/>
                  <a:gd name="csY32" fmla="*/ 853539 h 1255398"/>
                  <a:gd name="csX33" fmla="*/ 124900 w 258665"/>
                  <a:gd name="csY33" fmla="*/ 867401 h 1255398"/>
                  <a:gd name="csX34" fmla="*/ 115048 w 258665"/>
                  <a:gd name="csY34" fmla="*/ 882670 h 1255398"/>
                  <a:gd name="csX35" fmla="*/ 128910 w 258665"/>
                  <a:gd name="csY35" fmla="*/ 890059 h 1255398"/>
                  <a:gd name="csX36" fmla="*/ 132077 w 258665"/>
                  <a:gd name="csY36" fmla="*/ 903921 h 1255398"/>
                  <a:gd name="csX37" fmla="*/ 119059 w 258665"/>
                  <a:gd name="csY37" fmla="*/ 910887 h 1255398"/>
                  <a:gd name="csX38" fmla="*/ 122226 w 258665"/>
                  <a:gd name="csY38" fmla="*/ 932630 h 1255398"/>
                  <a:gd name="csX39" fmla="*/ 111319 w 258665"/>
                  <a:gd name="csY39" fmla="*/ 982097 h 1255398"/>
                  <a:gd name="csX40" fmla="*/ 95487 w 258665"/>
                  <a:gd name="csY40" fmla="*/ 1014395 h 1255398"/>
                  <a:gd name="csX41" fmla="*/ 99005 w 258665"/>
                  <a:gd name="csY41" fmla="*/ 1033675 h 1255398"/>
                  <a:gd name="csX42" fmla="*/ 89505 w 258665"/>
                  <a:gd name="csY42" fmla="*/ 1058022 h 1255398"/>
                  <a:gd name="csX43" fmla="*/ 66636 w 258665"/>
                  <a:gd name="csY43" fmla="*/ 1074980 h 1255398"/>
                  <a:gd name="csX44" fmla="*/ 69240 w 258665"/>
                  <a:gd name="csY44" fmla="*/ 1116215 h 1255398"/>
                  <a:gd name="csX45" fmla="*/ 79725 w 258665"/>
                  <a:gd name="csY45" fmla="*/ 1130499 h 1255398"/>
                  <a:gd name="csX46" fmla="*/ 99638 w 258665"/>
                  <a:gd name="csY46" fmla="*/ 1127966 h 1255398"/>
                  <a:gd name="csX47" fmla="*/ 99075 w 258665"/>
                  <a:gd name="csY47" fmla="*/ 1157520 h 1255398"/>
                  <a:gd name="csX48" fmla="*/ 111389 w 258665"/>
                  <a:gd name="csY48" fmla="*/ 1180740 h 1255398"/>
                  <a:gd name="csX49" fmla="*/ 183584 w 258665"/>
                  <a:gd name="csY49" fmla="*/ 1186088 h 1255398"/>
                  <a:gd name="csX50" fmla="*/ 211309 w 258665"/>
                  <a:gd name="csY50" fmla="*/ 1192351 h 1255398"/>
                  <a:gd name="csX51" fmla="*/ 184711 w 258665"/>
                  <a:gd name="csY51" fmla="*/ 1192069 h 1255398"/>
                  <a:gd name="csX52" fmla="*/ 170356 w 258665"/>
                  <a:gd name="csY52" fmla="*/ 1201921 h 1255398"/>
                  <a:gd name="csX53" fmla="*/ 143406 w 258665"/>
                  <a:gd name="csY53" fmla="*/ 1216486 h 1255398"/>
                  <a:gd name="csX54" fmla="*/ 138551 w 258665"/>
                  <a:gd name="csY54" fmla="*/ 1254413 h 1255398"/>
                  <a:gd name="csX55" fmla="*/ 125885 w 258665"/>
                  <a:gd name="csY55" fmla="*/ 1255399 h 1255398"/>
                  <a:gd name="csX56" fmla="*/ 92250 w 258665"/>
                  <a:gd name="csY56" fmla="*/ 1242099 h 1255398"/>
                  <a:gd name="csX57" fmla="*/ 58052 w 258665"/>
                  <a:gd name="csY57" fmla="*/ 1213883 h 1255398"/>
                  <a:gd name="csX58" fmla="*/ 58052 w 258665"/>
                  <a:gd name="csY58" fmla="*/ 1213883 h 1255398"/>
                  <a:gd name="csX59" fmla="*/ 20898 w 258665"/>
                  <a:gd name="csY59" fmla="*/ 1190873 h 1255398"/>
                  <a:gd name="csX60" fmla="*/ 11540 w 258665"/>
                  <a:gd name="csY60" fmla="*/ 1165612 h 1255398"/>
                  <a:gd name="csX61" fmla="*/ 19984 w 258665"/>
                  <a:gd name="csY61" fmla="*/ 1142391 h 1255398"/>
                  <a:gd name="csX62" fmla="*/ 4926 w 258665"/>
                  <a:gd name="csY62" fmla="*/ 1116215 h 1255398"/>
                  <a:gd name="csX63" fmla="*/ 1126 w 258665"/>
                  <a:gd name="csY63" fmla="*/ 1050141 h 1255398"/>
                  <a:gd name="csX64" fmla="*/ 13791 w 258665"/>
                  <a:gd name="csY64" fmla="*/ 1013410 h 1255398"/>
                  <a:gd name="csX65" fmla="*/ 45386 w 258665"/>
                  <a:gd name="csY65" fmla="*/ 984138 h 1255398"/>
                  <a:gd name="csX66" fmla="*/ 0 w 258665"/>
                  <a:gd name="csY66" fmla="*/ 973231 h 1255398"/>
                  <a:gd name="csX67" fmla="*/ 28498 w 258665"/>
                  <a:gd name="csY67" fmla="*/ 940159 h 1255398"/>
                  <a:gd name="csX68" fmla="*/ 38631 w 258665"/>
                  <a:gd name="csY68" fmla="*/ 878870 h 1255398"/>
                  <a:gd name="csX69" fmla="*/ 71843 w 258665"/>
                  <a:gd name="csY69" fmla="*/ 891818 h 1255398"/>
                  <a:gd name="csX70" fmla="*/ 87465 w 258665"/>
                  <a:gd name="csY70" fmla="*/ 816526 h 1255398"/>
                  <a:gd name="csX71" fmla="*/ 67411 w 258665"/>
                  <a:gd name="csY71" fmla="*/ 806957 h 1255398"/>
                  <a:gd name="csX72" fmla="*/ 58052 w 258665"/>
                  <a:gd name="csY72" fmla="*/ 851991 h 1255398"/>
                  <a:gd name="csX73" fmla="*/ 39264 w 258665"/>
                  <a:gd name="csY73" fmla="*/ 846924 h 1255398"/>
                  <a:gd name="csX74" fmla="*/ 48623 w 258665"/>
                  <a:gd name="csY74" fmla="*/ 795346 h 1255398"/>
                  <a:gd name="csX75" fmla="*/ 58755 w 258665"/>
                  <a:gd name="csY75" fmla="*/ 729624 h 1255398"/>
                  <a:gd name="csX76" fmla="*/ 72547 w 258665"/>
                  <a:gd name="csY76" fmla="*/ 705629 h 1255398"/>
                  <a:gd name="csX77" fmla="*/ 63892 w 258665"/>
                  <a:gd name="csY77" fmla="*/ 671643 h 1255398"/>
                  <a:gd name="csX78" fmla="*/ 61429 w 258665"/>
                  <a:gd name="csY78" fmla="*/ 632730 h 1255398"/>
                  <a:gd name="csX79" fmla="*/ 74025 w 258665"/>
                  <a:gd name="csY79" fmla="*/ 631604 h 1255398"/>
                  <a:gd name="csX80" fmla="*/ 92391 w 258665"/>
                  <a:gd name="csY80" fmla="*/ 576438 h 1255398"/>
                  <a:gd name="csX81" fmla="*/ 113008 w 258665"/>
                  <a:gd name="csY81" fmla="*/ 522397 h 1255398"/>
                  <a:gd name="csX82" fmla="*/ 125673 w 258665"/>
                  <a:gd name="csY82" fmla="*/ 472648 h 1255398"/>
                  <a:gd name="csX83" fmla="*/ 118778 w 258665"/>
                  <a:gd name="csY83" fmla="*/ 423180 h 1255398"/>
                  <a:gd name="csX84" fmla="*/ 127714 w 258665"/>
                  <a:gd name="csY84" fmla="*/ 396090 h 1255398"/>
                  <a:gd name="csX85" fmla="*/ 124126 w 258665"/>
                  <a:gd name="csY85" fmla="*/ 355911 h 1255398"/>
                  <a:gd name="csX86" fmla="*/ 141576 w 258665"/>
                  <a:gd name="csY86" fmla="*/ 316365 h 1255398"/>
                  <a:gd name="csX87" fmla="*/ 146995 w 258665"/>
                  <a:gd name="csY87" fmla="*/ 254373 h 1255398"/>
                  <a:gd name="csX88" fmla="*/ 156564 w 258665"/>
                  <a:gd name="csY88" fmla="*/ 188440 h 1255398"/>
                  <a:gd name="csX89" fmla="*/ 165853 w 258665"/>
                  <a:gd name="csY89" fmla="*/ 118215 h 1255398"/>
                  <a:gd name="csX90" fmla="*/ 163671 w 258665"/>
                  <a:gd name="csY90" fmla="*/ 67270 h 1255398"/>
                  <a:gd name="csX91" fmla="*/ 157479 w 258665"/>
                  <a:gd name="csY91" fmla="*/ 23643 h 1255398"/>
                  <a:gd name="csX92" fmla="*/ 172819 w 258665"/>
                  <a:gd name="csY92" fmla="*/ 15762 h 1255398"/>
                  <a:gd name="csX93" fmla="*/ 180841 w 258665"/>
                  <a:gd name="csY93" fmla="*/ 0 h 12553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</a:cxnLst>
                <a:rect l="l" t="t" r="r" b="b"/>
                <a:pathLst>
                  <a:path w="258665" h="1255398">
                    <a:moveTo>
                      <a:pt x="180841" y="0"/>
                    </a:moveTo>
                    <a:lnTo>
                      <a:pt x="195476" y="20969"/>
                    </a:lnTo>
                    <a:lnTo>
                      <a:pt x="199487" y="43204"/>
                    </a:lnTo>
                    <a:lnTo>
                      <a:pt x="215109" y="56363"/>
                    </a:lnTo>
                    <a:lnTo>
                      <a:pt x="205750" y="86409"/>
                    </a:lnTo>
                    <a:lnTo>
                      <a:pt x="221794" y="121381"/>
                    </a:lnTo>
                    <a:lnTo>
                      <a:pt x="233474" y="164586"/>
                    </a:lnTo>
                    <a:lnTo>
                      <a:pt x="255006" y="160293"/>
                    </a:lnTo>
                    <a:lnTo>
                      <a:pt x="258665" y="168174"/>
                    </a:lnTo>
                    <a:lnTo>
                      <a:pt x="248392" y="200965"/>
                    </a:lnTo>
                    <a:lnTo>
                      <a:pt x="215883" y="216586"/>
                    </a:lnTo>
                    <a:lnTo>
                      <a:pt x="216797" y="269642"/>
                    </a:lnTo>
                    <a:lnTo>
                      <a:pt x="210605" y="279916"/>
                    </a:lnTo>
                    <a:lnTo>
                      <a:pt x="219542" y="292511"/>
                    </a:lnTo>
                    <a:lnTo>
                      <a:pt x="198432" y="312565"/>
                    </a:lnTo>
                    <a:lnTo>
                      <a:pt x="178870" y="342823"/>
                    </a:lnTo>
                    <a:lnTo>
                      <a:pt x="168174" y="372376"/>
                    </a:lnTo>
                    <a:lnTo>
                      <a:pt x="171060" y="403971"/>
                    </a:lnTo>
                    <a:lnTo>
                      <a:pt x="152624" y="437817"/>
                    </a:lnTo>
                    <a:lnTo>
                      <a:pt x="166415" y="495024"/>
                    </a:lnTo>
                    <a:lnTo>
                      <a:pt x="174156" y="501146"/>
                    </a:lnTo>
                    <a:lnTo>
                      <a:pt x="174085" y="531966"/>
                    </a:lnTo>
                    <a:lnTo>
                      <a:pt x="157057" y="564898"/>
                    </a:lnTo>
                    <a:lnTo>
                      <a:pt x="157690" y="593325"/>
                    </a:lnTo>
                    <a:lnTo>
                      <a:pt x="135103" y="615632"/>
                    </a:lnTo>
                    <a:lnTo>
                      <a:pt x="135173" y="647226"/>
                    </a:lnTo>
                    <a:lnTo>
                      <a:pt x="144250" y="681001"/>
                    </a:lnTo>
                    <a:lnTo>
                      <a:pt x="126377" y="693667"/>
                    </a:lnTo>
                    <a:lnTo>
                      <a:pt x="118426" y="724910"/>
                    </a:lnTo>
                    <a:lnTo>
                      <a:pt x="111389" y="761078"/>
                    </a:lnTo>
                    <a:lnTo>
                      <a:pt x="116456" y="804564"/>
                    </a:lnTo>
                    <a:lnTo>
                      <a:pt x="104423" y="811882"/>
                    </a:lnTo>
                    <a:lnTo>
                      <a:pt x="111389" y="853539"/>
                    </a:lnTo>
                    <a:lnTo>
                      <a:pt x="124900" y="867401"/>
                    </a:lnTo>
                    <a:lnTo>
                      <a:pt x="115048" y="882670"/>
                    </a:lnTo>
                    <a:lnTo>
                      <a:pt x="128910" y="890059"/>
                    </a:lnTo>
                    <a:lnTo>
                      <a:pt x="132077" y="903921"/>
                    </a:lnTo>
                    <a:lnTo>
                      <a:pt x="119059" y="910887"/>
                    </a:lnTo>
                    <a:lnTo>
                      <a:pt x="122226" y="932630"/>
                    </a:lnTo>
                    <a:lnTo>
                      <a:pt x="111319" y="982097"/>
                    </a:lnTo>
                    <a:lnTo>
                      <a:pt x="95487" y="1014395"/>
                    </a:lnTo>
                    <a:lnTo>
                      <a:pt x="99005" y="1033675"/>
                    </a:lnTo>
                    <a:lnTo>
                      <a:pt x="89505" y="1058022"/>
                    </a:lnTo>
                    <a:lnTo>
                      <a:pt x="66636" y="1074980"/>
                    </a:lnTo>
                    <a:lnTo>
                      <a:pt x="69240" y="1116215"/>
                    </a:lnTo>
                    <a:lnTo>
                      <a:pt x="79725" y="1130499"/>
                    </a:lnTo>
                    <a:lnTo>
                      <a:pt x="99638" y="1127966"/>
                    </a:lnTo>
                    <a:lnTo>
                      <a:pt x="99075" y="1157520"/>
                    </a:lnTo>
                    <a:lnTo>
                      <a:pt x="111389" y="1180740"/>
                    </a:lnTo>
                    <a:lnTo>
                      <a:pt x="183584" y="1186088"/>
                    </a:lnTo>
                    <a:lnTo>
                      <a:pt x="211309" y="1192351"/>
                    </a:lnTo>
                    <a:lnTo>
                      <a:pt x="184711" y="1192069"/>
                    </a:lnTo>
                    <a:lnTo>
                      <a:pt x="170356" y="1201921"/>
                    </a:lnTo>
                    <a:lnTo>
                      <a:pt x="143406" y="1216486"/>
                    </a:lnTo>
                    <a:lnTo>
                      <a:pt x="138551" y="1254413"/>
                    </a:lnTo>
                    <a:lnTo>
                      <a:pt x="125885" y="1255399"/>
                    </a:lnTo>
                    <a:lnTo>
                      <a:pt x="92250" y="1242099"/>
                    </a:lnTo>
                    <a:lnTo>
                      <a:pt x="58052" y="1213883"/>
                    </a:lnTo>
                    <a:lnTo>
                      <a:pt x="58052" y="1213883"/>
                    </a:lnTo>
                    <a:lnTo>
                      <a:pt x="20898" y="1190873"/>
                    </a:lnTo>
                    <a:lnTo>
                      <a:pt x="11540" y="1165612"/>
                    </a:lnTo>
                    <a:lnTo>
                      <a:pt x="19984" y="1142391"/>
                    </a:lnTo>
                    <a:lnTo>
                      <a:pt x="4926" y="1116215"/>
                    </a:lnTo>
                    <a:lnTo>
                      <a:pt x="1126" y="1050141"/>
                    </a:lnTo>
                    <a:lnTo>
                      <a:pt x="13791" y="1013410"/>
                    </a:lnTo>
                    <a:lnTo>
                      <a:pt x="45386" y="984138"/>
                    </a:lnTo>
                    <a:lnTo>
                      <a:pt x="0" y="973231"/>
                    </a:lnTo>
                    <a:lnTo>
                      <a:pt x="28498" y="940159"/>
                    </a:lnTo>
                    <a:lnTo>
                      <a:pt x="38631" y="878870"/>
                    </a:lnTo>
                    <a:lnTo>
                      <a:pt x="71843" y="891818"/>
                    </a:lnTo>
                    <a:lnTo>
                      <a:pt x="87465" y="816526"/>
                    </a:lnTo>
                    <a:lnTo>
                      <a:pt x="67411" y="806957"/>
                    </a:lnTo>
                    <a:lnTo>
                      <a:pt x="58052" y="851991"/>
                    </a:lnTo>
                    <a:lnTo>
                      <a:pt x="39264" y="846924"/>
                    </a:lnTo>
                    <a:lnTo>
                      <a:pt x="48623" y="795346"/>
                    </a:lnTo>
                    <a:lnTo>
                      <a:pt x="58755" y="729624"/>
                    </a:lnTo>
                    <a:lnTo>
                      <a:pt x="72547" y="705629"/>
                    </a:lnTo>
                    <a:lnTo>
                      <a:pt x="63892" y="671643"/>
                    </a:lnTo>
                    <a:lnTo>
                      <a:pt x="61429" y="632730"/>
                    </a:lnTo>
                    <a:lnTo>
                      <a:pt x="74025" y="631604"/>
                    </a:lnTo>
                    <a:lnTo>
                      <a:pt x="92391" y="576438"/>
                    </a:lnTo>
                    <a:lnTo>
                      <a:pt x="113008" y="522397"/>
                    </a:lnTo>
                    <a:lnTo>
                      <a:pt x="125673" y="472648"/>
                    </a:lnTo>
                    <a:lnTo>
                      <a:pt x="118778" y="423180"/>
                    </a:lnTo>
                    <a:lnTo>
                      <a:pt x="127714" y="396090"/>
                    </a:lnTo>
                    <a:lnTo>
                      <a:pt x="124126" y="355911"/>
                    </a:lnTo>
                    <a:lnTo>
                      <a:pt x="141576" y="316365"/>
                    </a:lnTo>
                    <a:lnTo>
                      <a:pt x="146995" y="254373"/>
                    </a:lnTo>
                    <a:lnTo>
                      <a:pt x="156564" y="188440"/>
                    </a:lnTo>
                    <a:lnTo>
                      <a:pt x="165853" y="118215"/>
                    </a:lnTo>
                    <a:lnTo>
                      <a:pt x="163671" y="67270"/>
                    </a:lnTo>
                    <a:lnTo>
                      <a:pt x="157479" y="23643"/>
                    </a:lnTo>
                    <a:lnTo>
                      <a:pt x="172819" y="15762"/>
                    </a:lnTo>
                    <a:lnTo>
                      <a:pt x="18084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18" name="Freeform: Shape 717">
              <a:extLst>
                <a:ext uri="{FF2B5EF4-FFF2-40B4-BE49-F238E27FC236}">
                  <a16:creationId xmlns:a16="http://schemas.microsoft.com/office/drawing/2014/main" id="{75D4158F-BA6B-9182-3739-EC6D68CC213B}"/>
                </a:ext>
              </a:extLst>
            </p:cNvPr>
            <p:cNvSpPr/>
            <p:nvPr/>
          </p:nvSpPr>
          <p:spPr>
            <a:xfrm>
              <a:off x="7355831" y="4350960"/>
              <a:ext cx="567220" cy="555327"/>
            </a:xfrm>
            <a:custGeom>
              <a:avLst/>
              <a:gdLst>
                <a:gd name="csX0" fmla="*/ 512475 w 567220"/>
                <a:gd name="csY0" fmla="*/ 291597 h 555327"/>
                <a:gd name="csX1" fmla="*/ 517823 w 567220"/>
                <a:gd name="csY1" fmla="*/ 319109 h 555327"/>
                <a:gd name="csX2" fmla="*/ 514797 w 567220"/>
                <a:gd name="csY2" fmla="*/ 334731 h 555327"/>
                <a:gd name="csX3" fmla="*/ 520778 w 567220"/>
                <a:gd name="csY3" fmla="*/ 352111 h 555327"/>
                <a:gd name="csX4" fmla="*/ 538159 w 567220"/>
                <a:gd name="csY4" fmla="*/ 368929 h 555327"/>
                <a:gd name="csX5" fmla="*/ 554273 w 567220"/>
                <a:gd name="csY5" fmla="*/ 406786 h 555327"/>
                <a:gd name="csX6" fmla="*/ 554273 w 567220"/>
                <a:gd name="csY6" fmla="*/ 406786 h 555327"/>
                <a:gd name="csX7" fmla="*/ 542522 w 567220"/>
                <a:gd name="csY7" fmla="*/ 403689 h 555327"/>
                <a:gd name="csX8" fmla="*/ 502343 w 567220"/>
                <a:gd name="csY8" fmla="*/ 408756 h 555327"/>
                <a:gd name="csX9" fmla="*/ 494391 w 567220"/>
                <a:gd name="csY9" fmla="*/ 412344 h 555327"/>
                <a:gd name="csX10" fmla="*/ 485877 w 567220"/>
                <a:gd name="csY10" fmla="*/ 431554 h 555327"/>
                <a:gd name="csX11" fmla="*/ 492562 w 567220"/>
                <a:gd name="csY11" fmla="*/ 444853 h 555327"/>
                <a:gd name="csX12" fmla="*/ 487214 w 567220"/>
                <a:gd name="csY12" fmla="*/ 480599 h 555327"/>
                <a:gd name="csX13" fmla="*/ 483555 w 567220"/>
                <a:gd name="csY13" fmla="*/ 510927 h 555327"/>
                <a:gd name="csX14" fmla="*/ 491577 w 567220"/>
                <a:gd name="csY14" fmla="*/ 516345 h 555327"/>
                <a:gd name="csX15" fmla="*/ 512475 w 567220"/>
                <a:gd name="csY15" fmla="*/ 528096 h 555327"/>
                <a:gd name="csX16" fmla="*/ 520708 w 567220"/>
                <a:gd name="csY16" fmla="*/ 522608 h 555327"/>
                <a:gd name="csX17" fmla="*/ 523171 w 567220"/>
                <a:gd name="csY17" fmla="*/ 555328 h 555327"/>
                <a:gd name="csX18" fmla="*/ 500302 w 567220"/>
                <a:gd name="csY18" fmla="*/ 555117 h 555327"/>
                <a:gd name="csX19" fmla="*/ 488058 w 567220"/>
                <a:gd name="csY19" fmla="*/ 538370 h 555327"/>
                <a:gd name="csX20" fmla="*/ 477081 w 567220"/>
                <a:gd name="csY20" fmla="*/ 525422 h 555327"/>
                <a:gd name="csX21" fmla="*/ 454142 w 567220"/>
                <a:gd name="csY21" fmla="*/ 521201 h 555327"/>
                <a:gd name="csX22" fmla="*/ 447457 w 567220"/>
                <a:gd name="csY22" fmla="*/ 505368 h 555327"/>
                <a:gd name="csX23" fmla="*/ 429232 w 567220"/>
                <a:gd name="csY23" fmla="*/ 514938 h 555327"/>
                <a:gd name="csX24" fmla="*/ 405308 w 567220"/>
                <a:gd name="csY24" fmla="*/ 510716 h 555327"/>
                <a:gd name="csX25" fmla="*/ 395316 w 567220"/>
                <a:gd name="csY25" fmla="*/ 496924 h 555327"/>
                <a:gd name="csX26" fmla="*/ 376317 w 567220"/>
                <a:gd name="csY26" fmla="*/ 494180 h 555327"/>
                <a:gd name="csX27" fmla="*/ 362315 w 567220"/>
                <a:gd name="csY27" fmla="*/ 494884 h 555327"/>
                <a:gd name="csX28" fmla="*/ 360625 w 567220"/>
                <a:gd name="csY28" fmla="*/ 485525 h 555327"/>
                <a:gd name="csX29" fmla="*/ 350352 w 567220"/>
                <a:gd name="csY29" fmla="*/ 484751 h 555327"/>
                <a:gd name="csX30" fmla="*/ 336701 w 567220"/>
                <a:gd name="csY30" fmla="*/ 482922 h 555327"/>
                <a:gd name="csX31" fmla="*/ 318265 w 567220"/>
                <a:gd name="csY31" fmla="*/ 487495 h 555327"/>
                <a:gd name="csX32" fmla="*/ 305247 w 567220"/>
                <a:gd name="csY32" fmla="*/ 486721 h 555327"/>
                <a:gd name="csX33" fmla="*/ 297859 w 567220"/>
                <a:gd name="csY33" fmla="*/ 489536 h 555327"/>
                <a:gd name="csX34" fmla="*/ 299477 w 567220"/>
                <a:gd name="csY34" fmla="*/ 453579 h 555327"/>
                <a:gd name="csX35" fmla="*/ 289486 w 567220"/>
                <a:gd name="csY35" fmla="*/ 442391 h 555327"/>
                <a:gd name="csX36" fmla="*/ 287304 w 567220"/>
                <a:gd name="csY36" fmla="*/ 423884 h 555327"/>
                <a:gd name="csX37" fmla="*/ 291737 w 567220"/>
                <a:gd name="csY37" fmla="*/ 405730 h 555327"/>
                <a:gd name="csX38" fmla="*/ 285616 w 567220"/>
                <a:gd name="csY38" fmla="*/ 394120 h 555327"/>
                <a:gd name="csX39" fmla="*/ 285123 w 567220"/>
                <a:gd name="csY39" fmla="*/ 375262 h 555327"/>
                <a:gd name="csX40" fmla="*/ 248884 w 567220"/>
                <a:gd name="csY40" fmla="*/ 375473 h 555327"/>
                <a:gd name="csX41" fmla="*/ 251488 w 567220"/>
                <a:gd name="csY41" fmla="*/ 364707 h 555327"/>
                <a:gd name="csX42" fmla="*/ 236219 w 567220"/>
                <a:gd name="csY42" fmla="*/ 364777 h 555327"/>
                <a:gd name="csX43" fmla="*/ 234600 w 567220"/>
                <a:gd name="csY43" fmla="*/ 369984 h 555327"/>
                <a:gd name="csX44" fmla="*/ 216094 w 567220"/>
                <a:gd name="csY44" fmla="*/ 371180 h 555327"/>
                <a:gd name="csX45" fmla="*/ 208565 w 567220"/>
                <a:gd name="csY45" fmla="*/ 388701 h 555327"/>
                <a:gd name="csX46" fmla="*/ 204132 w 567220"/>
                <a:gd name="csY46" fmla="*/ 396160 h 555327"/>
                <a:gd name="csX47" fmla="*/ 187596 w 567220"/>
                <a:gd name="csY47" fmla="*/ 391938 h 555327"/>
                <a:gd name="csX48" fmla="*/ 177744 w 567220"/>
                <a:gd name="csY48" fmla="*/ 396160 h 555327"/>
                <a:gd name="csX49" fmla="*/ 158042 w 567220"/>
                <a:gd name="csY49" fmla="*/ 398623 h 555327"/>
                <a:gd name="csX50" fmla="*/ 146572 w 567220"/>
                <a:gd name="csY50" fmla="*/ 382861 h 555327"/>
                <a:gd name="csX51" fmla="*/ 139747 w 567220"/>
                <a:gd name="csY51" fmla="*/ 373150 h 555327"/>
                <a:gd name="csX52" fmla="*/ 131162 w 567220"/>
                <a:gd name="csY52" fmla="*/ 355207 h 555327"/>
                <a:gd name="csX53" fmla="*/ 123774 w 567220"/>
                <a:gd name="csY53" fmla="*/ 332831 h 555327"/>
                <a:gd name="csX54" fmla="*/ 35676 w 567220"/>
                <a:gd name="csY54" fmla="*/ 332479 h 555327"/>
                <a:gd name="csX55" fmla="*/ 25191 w 567220"/>
                <a:gd name="csY55" fmla="*/ 336068 h 555327"/>
                <a:gd name="csX56" fmla="*/ 16536 w 567220"/>
                <a:gd name="csY56" fmla="*/ 335505 h 555327"/>
                <a:gd name="csX57" fmla="*/ 4222 w 567220"/>
                <a:gd name="csY57" fmla="*/ 339516 h 555327"/>
                <a:gd name="csX58" fmla="*/ 0 w 567220"/>
                <a:gd name="csY58" fmla="*/ 330227 h 555327"/>
                <a:gd name="csX59" fmla="*/ 7600 w 567220"/>
                <a:gd name="csY59" fmla="*/ 327061 h 555327"/>
                <a:gd name="csX60" fmla="*/ 8514 w 567220"/>
                <a:gd name="csY60" fmla="*/ 313973 h 555327"/>
                <a:gd name="csX61" fmla="*/ 13440 w 567220"/>
                <a:gd name="csY61" fmla="*/ 306303 h 555327"/>
                <a:gd name="csX62" fmla="*/ 24276 w 567220"/>
                <a:gd name="csY62" fmla="*/ 300040 h 555327"/>
                <a:gd name="csX63" fmla="*/ 32157 w 567220"/>
                <a:gd name="csY63" fmla="*/ 303066 h 555327"/>
                <a:gd name="csX64" fmla="*/ 42360 w 567220"/>
                <a:gd name="csY64" fmla="*/ 291597 h 555327"/>
                <a:gd name="csX65" fmla="*/ 58615 w 567220"/>
                <a:gd name="csY65" fmla="*/ 291878 h 555327"/>
                <a:gd name="csX66" fmla="*/ 60515 w 567220"/>
                <a:gd name="csY66" fmla="*/ 300392 h 555327"/>
                <a:gd name="csX67" fmla="*/ 71703 w 567220"/>
                <a:gd name="csY67" fmla="*/ 305670 h 555327"/>
                <a:gd name="csX68" fmla="*/ 89294 w 567220"/>
                <a:gd name="csY68" fmla="*/ 286882 h 555327"/>
                <a:gd name="csX69" fmla="*/ 106675 w 567220"/>
                <a:gd name="csY69" fmla="*/ 272316 h 555327"/>
                <a:gd name="csX70" fmla="*/ 114204 w 567220"/>
                <a:gd name="csY70" fmla="*/ 262746 h 555327"/>
                <a:gd name="csX71" fmla="*/ 113219 w 567220"/>
                <a:gd name="csY71" fmla="*/ 238118 h 555327"/>
                <a:gd name="csX72" fmla="*/ 126166 w 567220"/>
                <a:gd name="csY72" fmla="*/ 209127 h 555327"/>
                <a:gd name="csX73" fmla="*/ 139888 w 567220"/>
                <a:gd name="csY73" fmla="*/ 193717 h 555327"/>
                <a:gd name="csX74" fmla="*/ 159520 w 567220"/>
                <a:gd name="csY74" fmla="*/ 179292 h 555327"/>
                <a:gd name="csX75" fmla="*/ 162968 w 567220"/>
                <a:gd name="csY75" fmla="*/ 169793 h 555327"/>
                <a:gd name="csX76" fmla="*/ 163742 w 567220"/>
                <a:gd name="csY76" fmla="*/ 158816 h 555327"/>
                <a:gd name="csX77" fmla="*/ 168597 w 567220"/>
                <a:gd name="csY77" fmla="*/ 148472 h 555327"/>
                <a:gd name="csX78" fmla="*/ 166979 w 567220"/>
                <a:gd name="csY78" fmla="*/ 131584 h 555327"/>
                <a:gd name="csX79" fmla="*/ 170708 w 567220"/>
                <a:gd name="csY79" fmla="*/ 105056 h 555327"/>
                <a:gd name="csX80" fmla="*/ 176548 w 567220"/>
                <a:gd name="csY80" fmla="*/ 86409 h 555327"/>
                <a:gd name="csX81" fmla="*/ 185485 w 567220"/>
                <a:gd name="csY81" fmla="*/ 70436 h 555327"/>
                <a:gd name="csX82" fmla="*/ 187314 w 567220"/>
                <a:gd name="csY82" fmla="*/ 52423 h 555327"/>
                <a:gd name="csX83" fmla="*/ 189988 w 567220"/>
                <a:gd name="csY83" fmla="*/ 31524 h 555327"/>
                <a:gd name="csX84" fmla="*/ 201599 w 567220"/>
                <a:gd name="csY84" fmla="*/ 16325 h 555327"/>
                <a:gd name="csX85" fmla="*/ 217572 w 567220"/>
                <a:gd name="csY85" fmla="*/ 6685 h 555327"/>
                <a:gd name="csX86" fmla="*/ 242200 w 567220"/>
                <a:gd name="csY86" fmla="*/ 16888 h 555327"/>
                <a:gd name="csX87" fmla="*/ 261198 w 567220"/>
                <a:gd name="csY87" fmla="*/ 27935 h 555327"/>
                <a:gd name="csX88" fmla="*/ 283012 w 567220"/>
                <a:gd name="csY88" fmla="*/ 30891 h 555327"/>
                <a:gd name="csX89" fmla="*/ 305318 w 567220"/>
                <a:gd name="csY89" fmla="*/ 36731 h 555327"/>
                <a:gd name="csX90" fmla="*/ 314255 w 567220"/>
                <a:gd name="csY90" fmla="*/ 18647 h 555327"/>
                <a:gd name="csX91" fmla="*/ 318336 w 567220"/>
                <a:gd name="csY91" fmla="*/ 16325 h 555327"/>
                <a:gd name="csX92" fmla="*/ 331986 w 567220"/>
                <a:gd name="csY92" fmla="*/ 19351 h 555327"/>
                <a:gd name="csX93" fmla="*/ 365199 w 567220"/>
                <a:gd name="csY93" fmla="*/ 4433 h 555327"/>
                <a:gd name="csX94" fmla="*/ 377021 w 567220"/>
                <a:gd name="csY94" fmla="*/ 10766 h 555327"/>
                <a:gd name="csX95" fmla="*/ 386661 w 567220"/>
                <a:gd name="csY95" fmla="*/ 9851 h 555327"/>
                <a:gd name="csX96" fmla="*/ 391164 w 567220"/>
                <a:gd name="csY96" fmla="*/ 2533 h 555327"/>
                <a:gd name="csX97" fmla="*/ 402282 w 567220"/>
                <a:gd name="csY97" fmla="*/ 0 h 555327"/>
                <a:gd name="csX98" fmla="*/ 424729 w 567220"/>
                <a:gd name="csY98" fmla="*/ 3166 h 555327"/>
                <a:gd name="csX99" fmla="*/ 443868 w 567220"/>
                <a:gd name="csY99" fmla="*/ 3800 h 555327"/>
                <a:gd name="csX100" fmla="*/ 453720 w 567220"/>
                <a:gd name="csY100" fmla="*/ 633 h 555327"/>
                <a:gd name="csX101" fmla="*/ 471804 w 567220"/>
                <a:gd name="csY101" fmla="*/ 25332 h 555327"/>
                <a:gd name="csX102" fmla="*/ 485244 w 567220"/>
                <a:gd name="csY102" fmla="*/ 28991 h 555327"/>
                <a:gd name="csX103" fmla="*/ 493195 w 567220"/>
                <a:gd name="csY103" fmla="*/ 23995 h 555327"/>
                <a:gd name="csX104" fmla="*/ 507057 w 567220"/>
                <a:gd name="csY104" fmla="*/ 25965 h 555327"/>
                <a:gd name="csX105" fmla="*/ 523664 w 567220"/>
                <a:gd name="csY105" fmla="*/ 19632 h 555327"/>
                <a:gd name="csX106" fmla="*/ 530770 w 567220"/>
                <a:gd name="csY106" fmla="*/ 32368 h 555327"/>
                <a:gd name="csX107" fmla="*/ 557087 w 567220"/>
                <a:gd name="csY107" fmla="*/ 52282 h 555327"/>
                <a:gd name="csX108" fmla="*/ 557087 w 567220"/>
                <a:gd name="csY108" fmla="*/ 52282 h 555327"/>
                <a:gd name="csX109" fmla="*/ 555257 w 567220"/>
                <a:gd name="csY109" fmla="*/ 87183 h 555327"/>
                <a:gd name="csX110" fmla="*/ 567220 w 567220"/>
                <a:gd name="csY110" fmla="*/ 91265 h 555327"/>
                <a:gd name="csX111" fmla="*/ 557651 w 567220"/>
                <a:gd name="csY111" fmla="*/ 101890 h 555327"/>
                <a:gd name="csX112" fmla="*/ 546181 w 567220"/>
                <a:gd name="csY112" fmla="*/ 109771 h 555327"/>
                <a:gd name="csX113" fmla="*/ 534711 w 567220"/>
                <a:gd name="csY113" fmla="*/ 125392 h 555327"/>
                <a:gd name="csX114" fmla="*/ 528448 w 567220"/>
                <a:gd name="csY114" fmla="*/ 139254 h 555327"/>
                <a:gd name="csX115" fmla="*/ 526760 w 567220"/>
                <a:gd name="csY115" fmla="*/ 163249 h 555327"/>
                <a:gd name="csX116" fmla="*/ 519864 w 567220"/>
                <a:gd name="csY116" fmla="*/ 174648 h 555327"/>
                <a:gd name="csX117" fmla="*/ 519582 w 567220"/>
                <a:gd name="csY117" fmla="*/ 197166 h 555327"/>
                <a:gd name="csX118" fmla="*/ 510997 w 567220"/>
                <a:gd name="csY118" fmla="*/ 205469 h 555327"/>
                <a:gd name="csX119" fmla="*/ 509872 w 567220"/>
                <a:gd name="csY119" fmla="*/ 223271 h 555327"/>
                <a:gd name="csX120" fmla="*/ 505790 w 567220"/>
                <a:gd name="csY120" fmla="*/ 225593 h 555327"/>
                <a:gd name="csX121" fmla="*/ 503046 w 567220"/>
                <a:gd name="csY121" fmla="*/ 241918 h 555327"/>
                <a:gd name="csX122" fmla="*/ 510575 w 567220"/>
                <a:gd name="csY122" fmla="*/ 255499 h 555327"/>
                <a:gd name="csX123" fmla="*/ 512475 w 567220"/>
                <a:gd name="csY123" fmla="*/ 291597 h 555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</a:cxnLst>
              <a:rect l="l" t="t" r="r" b="b"/>
              <a:pathLst>
                <a:path w="567220" h="555327">
                  <a:moveTo>
                    <a:pt x="512475" y="291597"/>
                  </a:moveTo>
                  <a:lnTo>
                    <a:pt x="517823" y="319109"/>
                  </a:lnTo>
                  <a:lnTo>
                    <a:pt x="514797" y="334731"/>
                  </a:lnTo>
                  <a:lnTo>
                    <a:pt x="520778" y="352111"/>
                  </a:lnTo>
                  <a:lnTo>
                    <a:pt x="538159" y="368929"/>
                  </a:lnTo>
                  <a:lnTo>
                    <a:pt x="554273" y="406786"/>
                  </a:lnTo>
                  <a:lnTo>
                    <a:pt x="554273" y="406786"/>
                  </a:lnTo>
                  <a:lnTo>
                    <a:pt x="542522" y="403689"/>
                  </a:lnTo>
                  <a:lnTo>
                    <a:pt x="502343" y="408756"/>
                  </a:lnTo>
                  <a:lnTo>
                    <a:pt x="494391" y="412344"/>
                  </a:lnTo>
                  <a:lnTo>
                    <a:pt x="485877" y="431554"/>
                  </a:lnTo>
                  <a:lnTo>
                    <a:pt x="492562" y="444853"/>
                  </a:lnTo>
                  <a:lnTo>
                    <a:pt x="487214" y="480599"/>
                  </a:lnTo>
                  <a:lnTo>
                    <a:pt x="483555" y="510927"/>
                  </a:lnTo>
                  <a:lnTo>
                    <a:pt x="491577" y="516345"/>
                  </a:lnTo>
                  <a:lnTo>
                    <a:pt x="512475" y="528096"/>
                  </a:lnTo>
                  <a:lnTo>
                    <a:pt x="520708" y="522608"/>
                  </a:lnTo>
                  <a:lnTo>
                    <a:pt x="523171" y="555328"/>
                  </a:lnTo>
                  <a:lnTo>
                    <a:pt x="500302" y="555117"/>
                  </a:lnTo>
                  <a:lnTo>
                    <a:pt x="488058" y="538370"/>
                  </a:lnTo>
                  <a:lnTo>
                    <a:pt x="477081" y="525422"/>
                  </a:lnTo>
                  <a:lnTo>
                    <a:pt x="454142" y="521201"/>
                  </a:lnTo>
                  <a:lnTo>
                    <a:pt x="447457" y="505368"/>
                  </a:lnTo>
                  <a:lnTo>
                    <a:pt x="429232" y="514938"/>
                  </a:lnTo>
                  <a:lnTo>
                    <a:pt x="405308" y="510716"/>
                  </a:lnTo>
                  <a:lnTo>
                    <a:pt x="395316" y="496924"/>
                  </a:lnTo>
                  <a:lnTo>
                    <a:pt x="376317" y="494180"/>
                  </a:lnTo>
                  <a:lnTo>
                    <a:pt x="362315" y="494884"/>
                  </a:lnTo>
                  <a:lnTo>
                    <a:pt x="360625" y="485525"/>
                  </a:lnTo>
                  <a:lnTo>
                    <a:pt x="350352" y="484751"/>
                  </a:lnTo>
                  <a:lnTo>
                    <a:pt x="336701" y="482922"/>
                  </a:lnTo>
                  <a:lnTo>
                    <a:pt x="318265" y="487495"/>
                  </a:lnTo>
                  <a:lnTo>
                    <a:pt x="305247" y="486721"/>
                  </a:lnTo>
                  <a:lnTo>
                    <a:pt x="297859" y="489536"/>
                  </a:lnTo>
                  <a:lnTo>
                    <a:pt x="299477" y="453579"/>
                  </a:lnTo>
                  <a:lnTo>
                    <a:pt x="289486" y="442391"/>
                  </a:lnTo>
                  <a:lnTo>
                    <a:pt x="287304" y="423884"/>
                  </a:lnTo>
                  <a:lnTo>
                    <a:pt x="291737" y="405730"/>
                  </a:lnTo>
                  <a:lnTo>
                    <a:pt x="285616" y="394120"/>
                  </a:lnTo>
                  <a:lnTo>
                    <a:pt x="285123" y="375262"/>
                  </a:lnTo>
                  <a:lnTo>
                    <a:pt x="248884" y="375473"/>
                  </a:lnTo>
                  <a:lnTo>
                    <a:pt x="251488" y="364707"/>
                  </a:lnTo>
                  <a:lnTo>
                    <a:pt x="236219" y="364777"/>
                  </a:lnTo>
                  <a:lnTo>
                    <a:pt x="234600" y="369984"/>
                  </a:lnTo>
                  <a:lnTo>
                    <a:pt x="216094" y="371180"/>
                  </a:lnTo>
                  <a:lnTo>
                    <a:pt x="208565" y="388701"/>
                  </a:lnTo>
                  <a:lnTo>
                    <a:pt x="204132" y="396160"/>
                  </a:lnTo>
                  <a:lnTo>
                    <a:pt x="187596" y="391938"/>
                  </a:lnTo>
                  <a:lnTo>
                    <a:pt x="177744" y="396160"/>
                  </a:lnTo>
                  <a:lnTo>
                    <a:pt x="158042" y="398623"/>
                  </a:lnTo>
                  <a:lnTo>
                    <a:pt x="146572" y="382861"/>
                  </a:lnTo>
                  <a:lnTo>
                    <a:pt x="139747" y="373150"/>
                  </a:lnTo>
                  <a:lnTo>
                    <a:pt x="131162" y="355207"/>
                  </a:lnTo>
                  <a:lnTo>
                    <a:pt x="123774" y="332831"/>
                  </a:lnTo>
                  <a:lnTo>
                    <a:pt x="35676" y="332479"/>
                  </a:lnTo>
                  <a:lnTo>
                    <a:pt x="25191" y="336068"/>
                  </a:lnTo>
                  <a:lnTo>
                    <a:pt x="16536" y="335505"/>
                  </a:lnTo>
                  <a:lnTo>
                    <a:pt x="4222" y="339516"/>
                  </a:lnTo>
                  <a:lnTo>
                    <a:pt x="0" y="330227"/>
                  </a:lnTo>
                  <a:lnTo>
                    <a:pt x="7600" y="327061"/>
                  </a:lnTo>
                  <a:lnTo>
                    <a:pt x="8514" y="313973"/>
                  </a:lnTo>
                  <a:lnTo>
                    <a:pt x="13440" y="306303"/>
                  </a:lnTo>
                  <a:lnTo>
                    <a:pt x="24276" y="300040"/>
                  </a:lnTo>
                  <a:lnTo>
                    <a:pt x="32157" y="303066"/>
                  </a:lnTo>
                  <a:lnTo>
                    <a:pt x="42360" y="291597"/>
                  </a:lnTo>
                  <a:lnTo>
                    <a:pt x="58615" y="291878"/>
                  </a:lnTo>
                  <a:lnTo>
                    <a:pt x="60515" y="300392"/>
                  </a:lnTo>
                  <a:lnTo>
                    <a:pt x="71703" y="305670"/>
                  </a:lnTo>
                  <a:lnTo>
                    <a:pt x="89294" y="286882"/>
                  </a:lnTo>
                  <a:lnTo>
                    <a:pt x="106675" y="272316"/>
                  </a:lnTo>
                  <a:lnTo>
                    <a:pt x="114204" y="262746"/>
                  </a:lnTo>
                  <a:lnTo>
                    <a:pt x="113219" y="238118"/>
                  </a:lnTo>
                  <a:lnTo>
                    <a:pt x="126166" y="209127"/>
                  </a:lnTo>
                  <a:lnTo>
                    <a:pt x="139888" y="193717"/>
                  </a:lnTo>
                  <a:lnTo>
                    <a:pt x="159520" y="179292"/>
                  </a:lnTo>
                  <a:lnTo>
                    <a:pt x="162968" y="169793"/>
                  </a:lnTo>
                  <a:lnTo>
                    <a:pt x="163742" y="158816"/>
                  </a:lnTo>
                  <a:lnTo>
                    <a:pt x="168597" y="148472"/>
                  </a:lnTo>
                  <a:lnTo>
                    <a:pt x="166979" y="131584"/>
                  </a:lnTo>
                  <a:lnTo>
                    <a:pt x="170708" y="105056"/>
                  </a:lnTo>
                  <a:lnTo>
                    <a:pt x="176548" y="86409"/>
                  </a:lnTo>
                  <a:lnTo>
                    <a:pt x="185485" y="70436"/>
                  </a:lnTo>
                  <a:lnTo>
                    <a:pt x="187314" y="52423"/>
                  </a:lnTo>
                  <a:lnTo>
                    <a:pt x="189988" y="31524"/>
                  </a:lnTo>
                  <a:lnTo>
                    <a:pt x="201599" y="16325"/>
                  </a:lnTo>
                  <a:lnTo>
                    <a:pt x="217572" y="6685"/>
                  </a:lnTo>
                  <a:lnTo>
                    <a:pt x="242200" y="16888"/>
                  </a:lnTo>
                  <a:lnTo>
                    <a:pt x="261198" y="27935"/>
                  </a:lnTo>
                  <a:lnTo>
                    <a:pt x="283012" y="30891"/>
                  </a:lnTo>
                  <a:lnTo>
                    <a:pt x="305318" y="36731"/>
                  </a:lnTo>
                  <a:lnTo>
                    <a:pt x="314255" y="18647"/>
                  </a:lnTo>
                  <a:lnTo>
                    <a:pt x="318336" y="16325"/>
                  </a:lnTo>
                  <a:lnTo>
                    <a:pt x="331986" y="19351"/>
                  </a:lnTo>
                  <a:lnTo>
                    <a:pt x="365199" y="4433"/>
                  </a:lnTo>
                  <a:lnTo>
                    <a:pt x="377021" y="10766"/>
                  </a:lnTo>
                  <a:lnTo>
                    <a:pt x="386661" y="9851"/>
                  </a:lnTo>
                  <a:lnTo>
                    <a:pt x="391164" y="2533"/>
                  </a:lnTo>
                  <a:lnTo>
                    <a:pt x="402282" y="0"/>
                  </a:lnTo>
                  <a:lnTo>
                    <a:pt x="424729" y="3166"/>
                  </a:lnTo>
                  <a:lnTo>
                    <a:pt x="443868" y="3800"/>
                  </a:lnTo>
                  <a:lnTo>
                    <a:pt x="453720" y="633"/>
                  </a:lnTo>
                  <a:lnTo>
                    <a:pt x="471804" y="25332"/>
                  </a:lnTo>
                  <a:lnTo>
                    <a:pt x="485244" y="28991"/>
                  </a:lnTo>
                  <a:lnTo>
                    <a:pt x="493195" y="23995"/>
                  </a:lnTo>
                  <a:lnTo>
                    <a:pt x="507057" y="25965"/>
                  </a:lnTo>
                  <a:lnTo>
                    <a:pt x="523664" y="19632"/>
                  </a:lnTo>
                  <a:lnTo>
                    <a:pt x="530770" y="32368"/>
                  </a:lnTo>
                  <a:lnTo>
                    <a:pt x="557087" y="52282"/>
                  </a:lnTo>
                  <a:lnTo>
                    <a:pt x="557087" y="52282"/>
                  </a:lnTo>
                  <a:lnTo>
                    <a:pt x="555257" y="87183"/>
                  </a:lnTo>
                  <a:lnTo>
                    <a:pt x="567220" y="91265"/>
                  </a:lnTo>
                  <a:lnTo>
                    <a:pt x="557651" y="101890"/>
                  </a:lnTo>
                  <a:lnTo>
                    <a:pt x="546181" y="109771"/>
                  </a:lnTo>
                  <a:lnTo>
                    <a:pt x="534711" y="125392"/>
                  </a:lnTo>
                  <a:lnTo>
                    <a:pt x="528448" y="139254"/>
                  </a:lnTo>
                  <a:lnTo>
                    <a:pt x="526760" y="163249"/>
                  </a:lnTo>
                  <a:lnTo>
                    <a:pt x="519864" y="174648"/>
                  </a:lnTo>
                  <a:lnTo>
                    <a:pt x="519582" y="197166"/>
                  </a:lnTo>
                  <a:lnTo>
                    <a:pt x="510997" y="205469"/>
                  </a:lnTo>
                  <a:lnTo>
                    <a:pt x="509872" y="223271"/>
                  </a:lnTo>
                  <a:lnTo>
                    <a:pt x="505790" y="225593"/>
                  </a:lnTo>
                  <a:lnTo>
                    <a:pt x="503046" y="241918"/>
                  </a:lnTo>
                  <a:lnTo>
                    <a:pt x="510575" y="255499"/>
                  </a:lnTo>
                  <a:lnTo>
                    <a:pt x="512475" y="29159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9" name="Freeform: Shape 718">
              <a:extLst>
                <a:ext uri="{FF2B5EF4-FFF2-40B4-BE49-F238E27FC236}">
                  <a16:creationId xmlns:a16="http://schemas.microsoft.com/office/drawing/2014/main" id="{403DACC1-B14E-F591-09EB-4F38E3C55C5B}"/>
                </a:ext>
              </a:extLst>
            </p:cNvPr>
            <p:cNvSpPr/>
            <p:nvPr/>
          </p:nvSpPr>
          <p:spPr>
            <a:xfrm>
              <a:off x="8215985" y="4147251"/>
              <a:ext cx="303206" cy="411077"/>
            </a:xfrm>
            <a:custGeom>
              <a:avLst/>
              <a:gdLst>
                <a:gd name="csX0" fmla="*/ 18013 w 303206"/>
                <a:gd name="csY0" fmla="*/ 411078 h 411077"/>
                <a:gd name="csX1" fmla="*/ 351 w 303206"/>
                <a:gd name="csY1" fmla="*/ 386450 h 411077"/>
                <a:gd name="csX2" fmla="*/ 0 w 303206"/>
                <a:gd name="csY2" fmla="*/ 277664 h 411077"/>
                <a:gd name="csX3" fmla="*/ 26035 w 303206"/>
                <a:gd name="csY3" fmla="*/ 243748 h 411077"/>
                <a:gd name="csX4" fmla="*/ 34268 w 303206"/>
                <a:gd name="csY4" fmla="*/ 234319 h 411077"/>
                <a:gd name="csX5" fmla="*/ 53408 w 303206"/>
                <a:gd name="csY5" fmla="*/ 233756 h 411077"/>
                <a:gd name="csX6" fmla="*/ 80006 w 303206"/>
                <a:gd name="csY6" fmla="*/ 212646 h 411077"/>
                <a:gd name="csX7" fmla="*/ 118919 w 303206"/>
                <a:gd name="csY7" fmla="*/ 211309 h 411077"/>
                <a:gd name="csX8" fmla="*/ 203287 w 303206"/>
                <a:gd name="csY8" fmla="*/ 121311 h 411077"/>
                <a:gd name="csX9" fmla="*/ 224115 w 303206"/>
                <a:gd name="csY9" fmla="*/ 96190 h 411077"/>
                <a:gd name="csX10" fmla="*/ 237626 w 303206"/>
                <a:gd name="csY10" fmla="*/ 77684 h 411077"/>
                <a:gd name="csX11" fmla="*/ 237626 w 303206"/>
                <a:gd name="csY11" fmla="*/ 61992 h 411077"/>
                <a:gd name="csX12" fmla="*/ 237626 w 303206"/>
                <a:gd name="csY12" fmla="*/ 31524 h 411077"/>
                <a:gd name="csX13" fmla="*/ 237696 w 303206"/>
                <a:gd name="csY13" fmla="*/ 19069 h 411077"/>
                <a:gd name="csX14" fmla="*/ 237907 w 303206"/>
                <a:gd name="csY14" fmla="*/ 18577 h 411077"/>
                <a:gd name="csX15" fmla="*/ 237907 w 303206"/>
                <a:gd name="csY15" fmla="*/ 18577 h 411077"/>
                <a:gd name="csX16" fmla="*/ 247476 w 303206"/>
                <a:gd name="csY16" fmla="*/ 17943 h 411077"/>
                <a:gd name="csX17" fmla="*/ 261198 w 303206"/>
                <a:gd name="csY17" fmla="*/ 13510 h 411077"/>
                <a:gd name="csX18" fmla="*/ 277031 w 303206"/>
                <a:gd name="csY18" fmla="*/ 10414 h 411077"/>
                <a:gd name="csX19" fmla="*/ 291174 w 303206"/>
                <a:gd name="csY19" fmla="*/ 70 h 411077"/>
                <a:gd name="csX20" fmla="*/ 302503 w 303206"/>
                <a:gd name="csY20" fmla="*/ 0 h 411077"/>
                <a:gd name="csX21" fmla="*/ 303207 w 303206"/>
                <a:gd name="csY21" fmla="*/ 8374 h 411077"/>
                <a:gd name="csX22" fmla="*/ 300462 w 303206"/>
                <a:gd name="csY22" fmla="*/ 25965 h 411077"/>
                <a:gd name="csX23" fmla="*/ 300533 w 303206"/>
                <a:gd name="csY23" fmla="*/ 41868 h 411077"/>
                <a:gd name="csX24" fmla="*/ 294270 w 303206"/>
                <a:gd name="csY24" fmla="*/ 52774 h 411077"/>
                <a:gd name="csX25" fmla="*/ 285826 w 303206"/>
                <a:gd name="csY25" fmla="*/ 85354 h 411077"/>
                <a:gd name="csX26" fmla="*/ 271471 w 303206"/>
                <a:gd name="csY26" fmla="*/ 118918 h 411077"/>
                <a:gd name="csX27" fmla="*/ 252965 w 303206"/>
                <a:gd name="csY27" fmla="*/ 157268 h 411077"/>
                <a:gd name="csX28" fmla="*/ 227352 w 303206"/>
                <a:gd name="csY28" fmla="*/ 201247 h 411077"/>
                <a:gd name="csX29" fmla="*/ 201879 w 303206"/>
                <a:gd name="csY29" fmla="*/ 234741 h 411077"/>
                <a:gd name="csX30" fmla="*/ 166697 w 303206"/>
                <a:gd name="csY30" fmla="*/ 275553 h 411077"/>
                <a:gd name="csX31" fmla="*/ 136861 w 303206"/>
                <a:gd name="csY31" fmla="*/ 299689 h 411077"/>
                <a:gd name="csX32" fmla="*/ 92179 w 303206"/>
                <a:gd name="csY32" fmla="*/ 329383 h 411077"/>
                <a:gd name="csX33" fmla="*/ 64315 w 303206"/>
                <a:gd name="csY33" fmla="*/ 352111 h 411077"/>
                <a:gd name="csX34" fmla="*/ 31665 w 303206"/>
                <a:gd name="csY34" fmla="*/ 388279 h 411077"/>
                <a:gd name="csX35" fmla="*/ 24769 w 303206"/>
                <a:gd name="csY35" fmla="*/ 404041 h 411077"/>
                <a:gd name="csX36" fmla="*/ 18013 w 303206"/>
                <a:gd name="csY36" fmla="*/ 411078 h 411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03206" h="411077">
                  <a:moveTo>
                    <a:pt x="18013" y="411078"/>
                  </a:moveTo>
                  <a:lnTo>
                    <a:pt x="351" y="386450"/>
                  </a:lnTo>
                  <a:lnTo>
                    <a:pt x="0" y="277664"/>
                  </a:lnTo>
                  <a:lnTo>
                    <a:pt x="26035" y="243748"/>
                  </a:lnTo>
                  <a:lnTo>
                    <a:pt x="34268" y="234319"/>
                  </a:lnTo>
                  <a:lnTo>
                    <a:pt x="53408" y="233756"/>
                  </a:lnTo>
                  <a:lnTo>
                    <a:pt x="80006" y="212646"/>
                  </a:lnTo>
                  <a:lnTo>
                    <a:pt x="118919" y="211309"/>
                  </a:lnTo>
                  <a:lnTo>
                    <a:pt x="203287" y="121311"/>
                  </a:lnTo>
                  <a:lnTo>
                    <a:pt x="224115" y="96190"/>
                  </a:lnTo>
                  <a:lnTo>
                    <a:pt x="237626" y="77684"/>
                  </a:lnTo>
                  <a:lnTo>
                    <a:pt x="237626" y="61992"/>
                  </a:lnTo>
                  <a:lnTo>
                    <a:pt x="237626" y="31524"/>
                  </a:lnTo>
                  <a:lnTo>
                    <a:pt x="237696" y="19069"/>
                  </a:lnTo>
                  <a:lnTo>
                    <a:pt x="237907" y="18577"/>
                  </a:lnTo>
                  <a:lnTo>
                    <a:pt x="237907" y="18577"/>
                  </a:lnTo>
                  <a:lnTo>
                    <a:pt x="247476" y="17943"/>
                  </a:lnTo>
                  <a:lnTo>
                    <a:pt x="261198" y="13510"/>
                  </a:lnTo>
                  <a:lnTo>
                    <a:pt x="277031" y="10414"/>
                  </a:lnTo>
                  <a:lnTo>
                    <a:pt x="291174" y="70"/>
                  </a:lnTo>
                  <a:lnTo>
                    <a:pt x="302503" y="0"/>
                  </a:lnTo>
                  <a:lnTo>
                    <a:pt x="303207" y="8374"/>
                  </a:lnTo>
                  <a:lnTo>
                    <a:pt x="300462" y="25965"/>
                  </a:lnTo>
                  <a:lnTo>
                    <a:pt x="300533" y="41868"/>
                  </a:lnTo>
                  <a:lnTo>
                    <a:pt x="294270" y="52774"/>
                  </a:lnTo>
                  <a:lnTo>
                    <a:pt x="285826" y="85354"/>
                  </a:lnTo>
                  <a:lnTo>
                    <a:pt x="271471" y="118918"/>
                  </a:lnTo>
                  <a:lnTo>
                    <a:pt x="252965" y="157268"/>
                  </a:lnTo>
                  <a:lnTo>
                    <a:pt x="227352" y="201247"/>
                  </a:lnTo>
                  <a:lnTo>
                    <a:pt x="201879" y="234741"/>
                  </a:lnTo>
                  <a:lnTo>
                    <a:pt x="166697" y="275553"/>
                  </a:lnTo>
                  <a:lnTo>
                    <a:pt x="136861" y="299689"/>
                  </a:lnTo>
                  <a:lnTo>
                    <a:pt x="92179" y="329383"/>
                  </a:lnTo>
                  <a:lnTo>
                    <a:pt x="64315" y="352111"/>
                  </a:lnTo>
                  <a:lnTo>
                    <a:pt x="31665" y="388279"/>
                  </a:lnTo>
                  <a:lnTo>
                    <a:pt x="24769" y="404041"/>
                  </a:lnTo>
                  <a:lnTo>
                    <a:pt x="18013" y="41107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0" name="Freeform: Shape 719">
              <a:extLst>
                <a:ext uri="{FF2B5EF4-FFF2-40B4-BE49-F238E27FC236}">
                  <a16:creationId xmlns:a16="http://schemas.microsoft.com/office/drawing/2014/main" id="{6BDA8435-906B-65C0-D204-D52390E848AC}"/>
                </a:ext>
              </a:extLst>
            </p:cNvPr>
            <p:cNvSpPr/>
            <p:nvPr/>
          </p:nvSpPr>
          <p:spPr>
            <a:xfrm>
              <a:off x="8004253" y="4343431"/>
              <a:ext cx="237766" cy="304403"/>
            </a:xfrm>
            <a:custGeom>
              <a:avLst/>
              <a:gdLst>
                <a:gd name="csX0" fmla="*/ 158535 w 237766"/>
                <a:gd name="csY0" fmla="*/ 304403 h 304403"/>
                <a:gd name="csX1" fmla="*/ 115682 w 237766"/>
                <a:gd name="csY1" fmla="*/ 274498 h 304403"/>
                <a:gd name="csX2" fmla="*/ 113641 w 237766"/>
                <a:gd name="csY2" fmla="*/ 257187 h 304403"/>
                <a:gd name="csX3" fmla="*/ 5348 w 237766"/>
                <a:gd name="csY3" fmla="*/ 196321 h 304403"/>
                <a:gd name="csX4" fmla="*/ 352 w 237766"/>
                <a:gd name="csY4" fmla="*/ 193014 h 304403"/>
                <a:gd name="csX5" fmla="*/ 0 w 237766"/>
                <a:gd name="csY5" fmla="*/ 161349 h 304403"/>
                <a:gd name="csX6" fmla="*/ 8585 w 237766"/>
                <a:gd name="csY6" fmla="*/ 149246 h 304403"/>
                <a:gd name="csX7" fmla="*/ 23292 w 237766"/>
                <a:gd name="csY7" fmla="*/ 129473 h 304403"/>
                <a:gd name="csX8" fmla="*/ 34128 w 237766"/>
                <a:gd name="csY8" fmla="*/ 107730 h 304403"/>
                <a:gd name="csX9" fmla="*/ 20970 w 237766"/>
                <a:gd name="csY9" fmla="*/ 73392 h 304403"/>
                <a:gd name="csX10" fmla="*/ 17522 w 237766"/>
                <a:gd name="csY10" fmla="*/ 58404 h 304403"/>
                <a:gd name="csX11" fmla="*/ 3378 w 237766"/>
                <a:gd name="csY11" fmla="*/ 37646 h 304403"/>
                <a:gd name="csX12" fmla="*/ 21744 w 237766"/>
                <a:gd name="csY12" fmla="*/ 19773 h 304403"/>
                <a:gd name="csX13" fmla="*/ 41939 w 237766"/>
                <a:gd name="csY13" fmla="*/ 0 h 304403"/>
                <a:gd name="csX14" fmla="*/ 57489 w 237766"/>
                <a:gd name="csY14" fmla="*/ 5066 h 304403"/>
                <a:gd name="csX15" fmla="*/ 57489 w 237766"/>
                <a:gd name="csY15" fmla="*/ 21884 h 304403"/>
                <a:gd name="csX16" fmla="*/ 67693 w 237766"/>
                <a:gd name="csY16" fmla="*/ 31735 h 304403"/>
                <a:gd name="csX17" fmla="*/ 88450 w 237766"/>
                <a:gd name="csY17" fmla="*/ 31735 h 304403"/>
                <a:gd name="csX18" fmla="*/ 126307 w 237766"/>
                <a:gd name="csY18" fmla="*/ 57137 h 304403"/>
                <a:gd name="csX19" fmla="*/ 135736 w 237766"/>
                <a:gd name="csY19" fmla="*/ 57419 h 304403"/>
                <a:gd name="csX20" fmla="*/ 142702 w 237766"/>
                <a:gd name="csY20" fmla="*/ 56574 h 304403"/>
                <a:gd name="csX21" fmla="*/ 149317 w 237766"/>
                <a:gd name="csY21" fmla="*/ 60022 h 304403"/>
                <a:gd name="csX22" fmla="*/ 169230 w 237766"/>
                <a:gd name="csY22" fmla="*/ 62415 h 304403"/>
                <a:gd name="csX23" fmla="*/ 178097 w 237766"/>
                <a:gd name="csY23" fmla="*/ 49960 h 304403"/>
                <a:gd name="csX24" fmla="*/ 205328 w 237766"/>
                <a:gd name="csY24" fmla="*/ 37435 h 304403"/>
                <a:gd name="csX25" fmla="*/ 217360 w 237766"/>
                <a:gd name="csY25" fmla="*/ 47567 h 304403"/>
                <a:gd name="csX26" fmla="*/ 237767 w 237766"/>
                <a:gd name="csY26" fmla="*/ 47567 h 304403"/>
                <a:gd name="csX27" fmla="*/ 211732 w 237766"/>
                <a:gd name="csY27" fmla="*/ 81484 h 304403"/>
                <a:gd name="csX28" fmla="*/ 212083 w 237766"/>
                <a:gd name="csY28" fmla="*/ 190269 h 304403"/>
                <a:gd name="csX29" fmla="*/ 229745 w 237766"/>
                <a:gd name="csY29" fmla="*/ 214897 h 304403"/>
                <a:gd name="csX30" fmla="*/ 208846 w 237766"/>
                <a:gd name="csY30" fmla="*/ 226860 h 304403"/>
                <a:gd name="csX31" fmla="*/ 201458 w 237766"/>
                <a:gd name="csY31" fmla="*/ 239315 h 304403"/>
                <a:gd name="csX32" fmla="*/ 190270 w 237766"/>
                <a:gd name="csY32" fmla="*/ 241496 h 304403"/>
                <a:gd name="csX33" fmla="*/ 186048 w 237766"/>
                <a:gd name="csY33" fmla="*/ 262535 h 304403"/>
                <a:gd name="csX34" fmla="*/ 176408 w 237766"/>
                <a:gd name="csY34" fmla="*/ 274638 h 304403"/>
                <a:gd name="csX35" fmla="*/ 170568 w 237766"/>
                <a:gd name="csY35" fmla="*/ 294552 h 304403"/>
                <a:gd name="csX36" fmla="*/ 158535 w 237766"/>
                <a:gd name="csY36" fmla="*/ 304403 h 304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37766" h="304403">
                  <a:moveTo>
                    <a:pt x="158535" y="304403"/>
                  </a:moveTo>
                  <a:lnTo>
                    <a:pt x="115682" y="274498"/>
                  </a:lnTo>
                  <a:lnTo>
                    <a:pt x="113641" y="257187"/>
                  </a:lnTo>
                  <a:lnTo>
                    <a:pt x="5348" y="196321"/>
                  </a:lnTo>
                  <a:lnTo>
                    <a:pt x="352" y="193014"/>
                  </a:lnTo>
                  <a:lnTo>
                    <a:pt x="0" y="161349"/>
                  </a:lnTo>
                  <a:lnTo>
                    <a:pt x="8585" y="149246"/>
                  </a:lnTo>
                  <a:lnTo>
                    <a:pt x="23292" y="129473"/>
                  </a:lnTo>
                  <a:lnTo>
                    <a:pt x="34128" y="107730"/>
                  </a:lnTo>
                  <a:lnTo>
                    <a:pt x="20970" y="73392"/>
                  </a:lnTo>
                  <a:lnTo>
                    <a:pt x="17522" y="58404"/>
                  </a:lnTo>
                  <a:lnTo>
                    <a:pt x="3378" y="37646"/>
                  </a:lnTo>
                  <a:lnTo>
                    <a:pt x="21744" y="19773"/>
                  </a:lnTo>
                  <a:lnTo>
                    <a:pt x="41939" y="0"/>
                  </a:lnTo>
                  <a:lnTo>
                    <a:pt x="57489" y="5066"/>
                  </a:lnTo>
                  <a:lnTo>
                    <a:pt x="57489" y="21884"/>
                  </a:lnTo>
                  <a:lnTo>
                    <a:pt x="67693" y="31735"/>
                  </a:lnTo>
                  <a:lnTo>
                    <a:pt x="88450" y="31735"/>
                  </a:lnTo>
                  <a:lnTo>
                    <a:pt x="126307" y="57137"/>
                  </a:lnTo>
                  <a:lnTo>
                    <a:pt x="135736" y="57419"/>
                  </a:lnTo>
                  <a:lnTo>
                    <a:pt x="142702" y="56574"/>
                  </a:lnTo>
                  <a:lnTo>
                    <a:pt x="149317" y="60022"/>
                  </a:lnTo>
                  <a:lnTo>
                    <a:pt x="169230" y="62415"/>
                  </a:lnTo>
                  <a:lnTo>
                    <a:pt x="178097" y="49960"/>
                  </a:lnTo>
                  <a:lnTo>
                    <a:pt x="205328" y="37435"/>
                  </a:lnTo>
                  <a:lnTo>
                    <a:pt x="217360" y="47567"/>
                  </a:lnTo>
                  <a:lnTo>
                    <a:pt x="237767" y="47567"/>
                  </a:lnTo>
                  <a:lnTo>
                    <a:pt x="211732" y="81484"/>
                  </a:lnTo>
                  <a:lnTo>
                    <a:pt x="212083" y="190269"/>
                  </a:lnTo>
                  <a:lnTo>
                    <a:pt x="229745" y="214897"/>
                  </a:lnTo>
                  <a:lnTo>
                    <a:pt x="208846" y="226860"/>
                  </a:lnTo>
                  <a:lnTo>
                    <a:pt x="201458" y="239315"/>
                  </a:lnTo>
                  <a:lnTo>
                    <a:pt x="190270" y="241496"/>
                  </a:lnTo>
                  <a:lnTo>
                    <a:pt x="186048" y="262535"/>
                  </a:lnTo>
                  <a:lnTo>
                    <a:pt x="176408" y="274638"/>
                  </a:lnTo>
                  <a:lnTo>
                    <a:pt x="170568" y="294552"/>
                  </a:lnTo>
                  <a:lnTo>
                    <a:pt x="158535" y="30440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1" name="Freeform: Shape 720">
              <a:extLst>
                <a:ext uri="{FF2B5EF4-FFF2-40B4-BE49-F238E27FC236}">
                  <a16:creationId xmlns:a16="http://schemas.microsoft.com/office/drawing/2014/main" id="{81DF26FF-F900-571A-C0F7-FAC64C6E67FD}"/>
                </a:ext>
              </a:extLst>
            </p:cNvPr>
            <p:cNvSpPr/>
            <p:nvPr/>
          </p:nvSpPr>
          <p:spPr>
            <a:xfrm>
              <a:off x="7647146" y="3840455"/>
              <a:ext cx="491998" cy="421281"/>
            </a:xfrm>
            <a:custGeom>
              <a:avLst/>
              <a:gdLst>
                <a:gd name="csX0" fmla="*/ 78599 w 491998"/>
                <a:gd name="csY0" fmla="*/ 421281 h 421281"/>
                <a:gd name="csX1" fmla="*/ 55871 w 491998"/>
                <a:gd name="csY1" fmla="*/ 408122 h 421281"/>
                <a:gd name="csX2" fmla="*/ 45457 w 491998"/>
                <a:gd name="csY2" fmla="*/ 399468 h 421281"/>
                <a:gd name="csX3" fmla="*/ 43557 w 491998"/>
                <a:gd name="csY3" fmla="*/ 390109 h 421281"/>
                <a:gd name="csX4" fmla="*/ 48412 w 491998"/>
                <a:gd name="csY4" fmla="*/ 377584 h 421281"/>
                <a:gd name="csX5" fmla="*/ 48341 w 491998"/>
                <a:gd name="csY5" fmla="*/ 365270 h 421281"/>
                <a:gd name="csX6" fmla="*/ 31102 w 491998"/>
                <a:gd name="csY6" fmla="*/ 346412 h 421281"/>
                <a:gd name="csX7" fmla="*/ 27724 w 491998"/>
                <a:gd name="csY7" fmla="*/ 333464 h 421281"/>
                <a:gd name="csX8" fmla="*/ 28076 w 491998"/>
                <a:gd name="csY8" fmla="*/ 326146 h 421281"/>
                <a:gd name="csX9" fmla="*/ 17099 w 491998"/>
                <a:gd name="csY9" fmla="*/ 317210 h 421281"/>
                <a:gd name="csX10" fmla="*/ 16747 w 491998"/>
                <a:gd name="csY10" fmla="*/ 299618 h 421281"/>
                <a:gd name="csX11" fmla="*/ 10484 w 491998"/>
                <a:gd name="csY11" fmla="*/ 287938 h 421281"/>
                <a:gd name="csX12" fmla="*/ 0 w 491998"/>
                <a:gd name="csY12" fmla="*/ 289697 h 421281"/>
                <a:gd name="csX13" fmla="*/ 3026 w 491998"/>
                <a:gd name="csY13" fmla="*/ 278579 h 421281"/>
                <a:gd name="csX14" fmla="*/ 10766 w 491998"/>
                <a:gd name="csY14" fmla="*/ 265913 h 421281"/>
                <a:gd name="csX15" fmla="*/ 7388 w 491998"/>
                <a:gd name="csY15" fmla="*/ 253317 h 421281"/>
                <a:gd name="csX16" fmla="*/ 17169 w 491998"/>
                <a:gd name="csY16" fmla="*/ 243959 h 421281"/>
                <a:gd name="csX17" fmla="*/ 10977 w 491998"/>
                <a:gd name="csY17" fmla="*/ 236852 h 421281"/>
                <a:gd name="csX18" fmla="*/ 18858 w 491998"/>
                <a:gd name="csY18" fmla="*/ 217994 h 421281"/>
                <a:gd name="csX19" fmla="*/ 32509 w 491998"/>
                <a:gd name="csY19" fmla="*/ 195477 h 421281"/>
                <a:gd name="csX20" fmla="*/ 58263 w 491998"/>
                <a:gd name="csY20" fmla="*/ 197658 h 421281"/>
                <a:gd name="csX21" fmla="*/ 56785 w 491998"/>
                <a:gd name="csY21" fmla="*/ 75362 h 421281"/>
                <a:gd name="csX22" fmla="*/ 57137 w 491998"/>
                <a:gd name="csY22" fmla="*/ 62344 h 421281"/>
                <a:gd name="csX23" fmla="*/ 91476 w 491998"/>
                <a:gd name="csY23" fmla="*/ 62274 h 421281"/>
                <a:gd name="csX24" fmla="*/ 91476 w 491998"/>
                <a:gd name="csY24" fmla="*/ 0 h 421281"/>
                <a:gd name="csX25" fmla="*/ 211590 w 491998"/>
                <a:gd name="csY25" fmla="*/ 0 h 421281"/>
                <a:gd name="csX26" fmla="*/ 327483 w 491998"/>
                <a:gd name="csY26" fmla="*/ 0 h 421281"/>
                <a:gd name="csX27" fmla="*/ 445909 w 491998"/>
                <a:gd name="csY27" fmla="*/ 0 h 421281"/>
                <a:gd name="csX28" fmla="*/ 455549 w 491998"/>
                <a:gd name="csY28" fmla="*/ 30680 h 421281"/>
                <a:gd name="csX29" fmla="*/ 449005 w 491998"/>
                <a:gd name="csY29" fmla="*/ 36309 h 421281"/>
                <a:gd name="csX30" fmla="*/ 453297 w 491998"/>
                <a:gd name="csY30" fmla="*/ 68325 h 421281"/>
                <a:gd name="csX31" fmla="*/ 464275 w 491998"/>
                <a:gd name="csY31" fmla="*/ 105338 h 421281"/>
                <a:gd name="csX32" fmla="*/ 475674 w 491998"/>
                <a:gd name="csY32" fmla="*/ 112937 h 421281"/>
                <a:gd name="csX33" fmla="*/ 491999 w 491998"/>
                <a:gd name="csY33" fmla="*/ 124337 h 421281"/>
                <a:gd name="csX34" fmla="*/ 476870 w 491998"/>
                <a:gd name="csY34" fmla="*/ 141928 h 421281"/>
                <a:gd name="csX35" fmla="*/ 454916 w 491998"/>
                <a:gd name="csY35" fmla="*/ 146995 h 421281"/>
                <a:gd name="csX36" fmla="*/ 445487 w 491998"/>
                <a:gd name="csY36" fmla="*/ 156353 h 421281"/>
                <a:gd name="csX37" fmla="*/ 442531 w 491998"/>
                <a:gd name="csY37" fmla="*/ 176759 h 421281"/>
                <a:gd name="csX38" fmla="*/ 429725 w 491998"/>
                <a:gd name="csY38" fmla="*/ 221723 h 421281"/>
                <a:gd name="csX39" fmla="*/ 432891 w 491998"/>
                <a:gd name="csY39" fmla="*/ 233967 h 421281"/>
                <a:gd name="csX40" fmla="*/ 428107 w 491998"/>
                <a:gd name="csY40" fmla="*/ 260073 h 421281"/>
                <a:gd name="csX41" fmla="*/ 415933 w 491998"/>
                <a:gd name="csY41" fmla="*/ 289978 h 421281"/>
                <a:gd name="csX42" fmla="*/ 397919 w 491998"/>
                <a:gd name="csY42" fmla="*/ 305036 h 421281"/>
                <a:gd name="csX43" fmla="*/ 385113 w 491998"/>
                <a:gd name="csY43" fmla="*/ 328116 h 421281"/>
                <a:gd name="csX44" fmla="*/ 382157 w 491998"/>
                <a:gd name="csY44" fmla="*/ 340501 h 421281"/>
                <a:gd name="csX45" fmla="*/ 368014 w 491998"/>
                <a:gd name="csY45" fmla="*/ 348945 h 421281"/>
                <a:gd name="csX46" fmla="*/ 359148 w 491998"/>
                <a:gd name="csY46" fmla="*/ 380539 h 421281"/>
                <a:gd name="csX47" fmla="*/ 359570 w 491998"/>
                <a:gd name="csY47" fmla="*/ 407630 h 421281"/>
                <a:gd name="csX48" fmla="*/ 359218 w 491998"/>
                <a:gd name="csY48" fmla="*/ 384128 h 421281"/>
                <a:gd name="csX49" fmla="*/ 355067 w 491998"/>
                <a:gd name="csY49" fmla="*/ 383494 h 421281"/>
                <a:gd name="csX50" fmla="*/ 355559 w 491998"/>
                <a:gd name="csY50" fmla="*/ 368507 h 421281"/>
                <a:gd name="csX51" fmla="*/ 351970 w 491998"/>
                <a:gd name="csY51" fmla="*/ 358163 h 421281"/>
                <a:gd name="csX52" fmla="*/ 336631 w 491998"/>
                <a:gd name="csY52" fmla="*/ 346271 h 421281"/>
                <a:gd name="csX53" fmla="*/ 333042 w 491998"/>
                <a:gd name="csY53" fmla="*/ 324457 h 421281"/>
                <a:gd name="csX54" fmla="*/ 336631 w 491998"/>
                <a:gd name="csY54" fmla="*/ 302081 h 421281"/>
                <a:gd name="csX55" fmla="*/ 322769 w 491998"/>
                <a:gd name="csY55" fmla="*/ 300040 h 421281"/>
                <a:gd name="csX56" fmla="*/ 320728 w 491998"/>
                <a:gd name="csY56" fmla="*/ 306796 h 421281"/>
                <a:gd name="csX57" fmla="*/ 302784 w 491998"/>
                <a:gd name="csY57" fmla="*/ 308344 h 421281"/>
                <a:gd name="csX58" fmla="*/ 309962 w 491998"/>
                <a:gd name="csY58" fmla="*/ 317139 h 421281"/>
                <a:gd name="csX59" fmla="*/ 312495 w 491998"/>
                <a:gd name="csY59" fmla="*/ 335364 h 421281"/>
                <a:gd name="csX60" fmla="*/ 296100 w 491998"/>
                <a:gd name="csY60" fmla="*/ 351971 h 421281"/>
                <a:gd name="csX61" fmla="*/ 281253 w 491998"/>
                <a:gd name="csY61" fmla="*/ 373714 h 421281"/>
                <a:gd name="csX62" fmla="*/ 265842 w 491998"/>
                <a:gd name="csY62" fmla="*/ 376810 h 421281"/>
                <a:gd name="csX63" fmla="*/ 240722 w 491998"/>
                <a:gd name="csY63" fmla="*/ 359218 h 421281"/>
                <a:gd name="csX64" fmla="*/ 229463 w 491998"/>
                <a:gd name="csY64" fmla="*/ 365411 h 421281"/>
                <a:gd name="csX65" fmla="*/ 226367 w 491998"/>
                <a:gd name="csY65" fmla="*/ 374206 h 421281"/>
                <a:gd name="csX66" fmla="*/ 211027 w 491998"/>
                <a:gd name="csY66" fmla="*/ 379906 h 421281"/>
                <a:gd name="csX67" fmla="*/ 209972 w 491998"/>
                <a:gd name="csY67" fmla="*/ 386098 h 421281"/>
                <a:gd name="csX68" fmla="*/ 180207 w 491998"/>
                <a:gd name="csY68" fmla="*/ 386098 h 421281"/>
                <a:gd name="csX69" fmla="*/ 176126 w 491998"/>
                <a:gd name="csY69" fmla="*/ 379906 h 421281"/>
                <a:gd name="csX70" fmla="*/ 154594 w 491998"/>
                <a:gd name="csY70" fmla="*/ 378850 h 421281"/>
                <a:gd name="csX71" fmla="*/ 143828 w 491998"/>
                <a:gd name="csY71" fmla="*/ 384057 h 421281"/>
                <a:gd name="csX72" fmla="*/ 135595 w 491998"/>
                <a:gd name="csY72" fmla="*/ 381454 h 421281"/>
                <a:gd name="csX73" fmla="*/ 120256 w 491998"/>
                <a:gd name="csY73" fmla="*/ 363862 h 421281"/>
                <a:gd name="csX74" fmla="*/ 115119 w 491998"/>
                <a:gd name="csY74" fmla="*/ 355559 h 421281"/>
                <a:gd name="csX75" fmla="*/ 93587 w 491998"/>
                <a:gd name="csY75" fmla="*/ 359711 h 421281"/>
                <a:gd name="csX76" fmla="*/ 85354 w 491998"/>
                <a:gd name="csY76" fmla="*/ 373714 h 421281"/>
                <a:gd name="csX77" fmla="*/ 77684 w 491998"/>
                <a:gd name="csY77" fmla="*/ 400593 h 421281"/>
                <a:gd name="csX78" fmla="*/ 67411 w 491998"/>
                <a:gd name="csY78" fmla="*/ 406293 h 421281"/>
                <a:gd name="csX79" fmla="*/ 58263 w 491998"/>
                <a:gd name="csY79" fmla="*/ 409530 h 421281"/>
                <a:gd name="csX80" fmla="*/ 78599 w 491998"/>
                <a:gd name="csY80" fmla="*/ 421281 h 421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</a:cxnLst>
              <a:rect l="l" t="t" r="r" b="b"/>
              <a:pathLst>
                <a:path w="491998" h="421281">
                  <a:moveTo>
                    <a:pt x="78599" y="421281"/>
                  </a:moveTo>
                  <a:lnTo>
                    <a:pt x="55871" y="408122"/>
                  </a:lnTo>
                  <a:lnTo>
                    <a:pt x="45457" y="399468"/>
                  </a:lnTo>
                  <a:lnTo>
                    <a:pt x="43557" y="390109"/>
                  </a:lnTo>
                  <a:lnTo>
                    <a:pt x="48412" y="377584"/>
                  </a:lnTo>
                  <a:lnTo>
                    <a:pt x="48341" y="365270"/>
                  </a:lnTo>
                  <a:lnTo>
                    <a:pt x="31102" y="346412"/>
                  </a:lnTo>
                  <a:lnTo>
                    <a:pt x="27724" y="333464"/>
                  </a:lnTo>
                  <a:lnTo>
                    <a:pt x="28076" y="326146"/>
                  </a:lnTo>
                  <a:lnTo>
                    <a:pt x="17099" y="317210"/>
                  </a:lnTo>
                  <a:lnTo>
                    <a:pt x="16747" y="299618"/>
                  </a:lnTo>
                  <a:lnTo>
                    <a:pt x="10484" y="287938"/>
                  </a:lnTo>
                  <a:lnTo>
                    <a:pt x="0" y="289697"/>
                  </a:lnTo>
                  <a:lnTo>
                    <a:pt x="3026" y="278579"/>
                  </a:lnTo>
                  <a:lnTo>
                    <a:pt x="10766" y="265913"/>
                  </a:lnTo>
                  <a:lnTo>
                    <a:pt x="7388" y="253317"/>
                  </a:lnTo>
                  <a:lnTo>
                    <a:pt x="17169" y="243959"/>
                  </a:lnTo>
                  <a:lnTo>
                    <a:pt x="10977" y="236852"/>
                  </a:lnTo>
                  <a:lnTo>
                    <a:pt x="18858" y="217994"/>
                  </a:lnTo>
                  <a:lnTo>
                    <a:pt x="32509" y="195477"/>
                  </a:lnTo>
                  <a:lnTo>
                    <a:pt x="58263" y="197658"/>
                  </a:lnTo>
                  <a:lnTo>
                    <a:pt x="56785" y="75362"/>
                  </a:lnTo>
                  <a:lnTo>
                    <a:pt x="57137" y="62344"/>
                  </a:lnTo>
                  <a:lnTo>
                    <a:pt x="91476" y="62274"/>
                  </a:lnTo>
                  <a:lnTo>
                    <a:pt x="91476" y="0"/>
                  </a:lnTo>
                  <a:lnTo>
                    <a:pt x="211590" y="0"/>
                  </a:lnTo>
                  <a:lnTo>
                    <a:pt x="327483" y="0"/>
                  </a:lnTo>
                  <a:lnTo>
                    <a:pt x="445909" y="0"/>
                  </a:lnTo>
                  <a:lnTo>
                    <a:pt x="455549" y="30680"/>
                  </a:lnTo>
                  <a:lnTo>
                    <a:pt x="449005" y="36309"/>
                  </a:lnTo>
                  <a:lnTo>
                    <a:pt x="453297" y="68325"/>
                  </a:lnTo>
                  <a:lnTo>
                    <a:pt x="464275" y="105338"/>
                  </a:lnTo>
                  <a:lnTo>
                    <a:pt x="475674" y="112937"/>
                  </a:lnTo>
                  <a:lnTo>
                    <a:pt x="491999" y="124337"/>
                  </a:lnTo>
                  <a:lnTo>
                    <a:pt x="476870" y="141928"/>
                  </a:lnTo>
                  <a:lnTo>
                    <a:pt x="454916" y="146995"/>
                  </a:lnTo>
                  <a:lnTo>
                    <a:pt x="445487" y="156353"/>
                  </a:lnTo>
                  <a:lnTo>
                    <a:pt x="442531" y="176759"/>
                  </a:lnTo>
                  <a:lnTo>
                    <a:pt x="429725" y="221723"/>
                  </a:lnTo>
                  <a:lnTo>
                    <a:pt x="432891" y="233967"/>
                  </a:lnTo>
                  <a:lnTo>
                    <a:pt x="428107" y="260073"/>
                  </a:lnTo>
                  <a:lnTo>
                    <a:pt x="415933" y="289978"/>
                  </a:lnTo>
                  <a:lnTo>
                    <a:pt x="397919" y="305036"/>
                  </a:lnTo>
                  <a:lnTo>
                    <a:pt x="385113" y="328116"/>
                  </a:lnTo>
                  <a:lnTo>
                    <a:pt x="382157" y="340501"/>
                  </a:lnTo>
                  <a:lnTo>
                    <a:pt x="368014" y="348945"/>
                  </a:lnTo>
                  <a:lnTo>
                    <a:pt x="359148" y="380539"/>
                  </a:lnTo>
                  <a:lnTo>
                    <a:pt x="359570" y="407630"/>
                  </a:lnTo>
                  <a:lnTo>
                    <a:pt x="359218" y="384128"/>
                  </a:lnTo>
                  <a:lnTo>
                    <a:pt x="355067" y="383494"/>
                  </a:lnTo>
                  <a:lnTo>
                    <a:pt x="355559" y="368507"/>
                  </a:lnTo>
                  <a:lnTo>
                    <a:pt x="351970" y="358163"/>
                  </a:lnTo>
                  <a:lnTo>
                    <a:pt x="336631" y="346271"/>
                  </a:lnTo>
                  <a:lnTo>
                    <a:pt x="333042" y="324457"/>
                  </a:lnTo>
                  <a:lnTo>
                    <a:pt x="336631" y="302081"/>
                  </a:lnTo>
                  <a:lnTo>
                    <a:pt x="322769" y="300040"/>
                  </a:lnTo>
                  <a:lnTo>
                    <a:pt x="320728" y="306796"/>
                  </a:lnTo>
                  <a:lnTo>
                    <a:pt x="302784" y="308344"/>
                  </a:lnTo>
                  <a:lnTo>
                    <a:pt x="309962" y="317139"/>
                  </a:lnTo>
                  <a:lnTo>
                    <a:pt x="312495" y="335364"/>
                  </a:lnTo>
                  <a:lnTo>
                    <a:pt x="296100" y="351971"/>
                  </a:lnTo>
                  <a:lnTo>
                    <a:pt x="281253" y="373714"/>
                  </a:lnTo>
                  <a:lnTo>
                    <a:pt x="265842" y="376810"/>
                  </a:lnTo>
                  <a:lnTo>
                    <a:pt x="240722" y="359218"/>
                  </a:lnTo>
                  <a:lnTo>
                    <a:pt x="229463" y="365411"/>
                  </a:lnTo>
                  <a:lnTo>
                    <a:pt x="226367" y="374206"/>
                  </a:lnTo>
                  <a:lnTo>
                    <a:pt x="211027" y="379906"/>
                  </a:lnTo>
                  <a:lnTo>
                    <a:pt x="209972" y="386098"/>
                  </a:lnTo>
                  <a:lnTo>
                    <a:pt x="180207" y="386098"/>
                  </a:lnTo>
                  <a:lnTo>
                    <a:pt x="176126" y="379906"/>
                  </a:lnTo>
                  <a:lnTo>
                    <a:pt x="154594" y="378850"/>
                  </a:lnTo>
                  <a:lnTo>
                    <a:pt x="143828" y="384057"/>
                  </a:lnTo>
                  <a:lnTo>
                    <a:pt x="135595" y="381454"/>
                  </a:lnTo>
                  <a:lnTo>
                    <a:pt x="120256" y="363862"/>
                  </a:lnTo>
                  <a:lnTo>
                    <a:pt x="115119" y="355559"/>
                  </a:lnTo>
                  <a:lnTo>
                    <a:pt x="93587" y="359711"/>
                  </a:lnTo>
                  <a:lnTo>
                    <a:pt x="85354" y="373714"/>
                  </a:lnTo>
                  <a:lnTo>
                    <a:pt x="77684" y="400593"/>
                  </a:lnTo>
                  <a:lnTo>
                    <a:pt x="67411" y="406293"/>
                  </a:lnTo>
                  <a:lnTo>
                    <a:pt x="58263" y="409530"/>
                  </a:lnTo>
                  <a:lnTo>
                    <a:pt x="78599" y="42128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2" name="Freeform: Shape 721">
              <a:extLst>
                <a:ext uri="{FF2B5EF4-FFF2-40B4-BE49-F238E27FC236}">
                  <a16:creationId xmlns:a16="http://schemas.microsoft.com/office/drawing/2014/main" id="{D548FBAF-6DE4-CC9E-343D-E34D5AF3F1BA}"/>
                </a:ext>
              </a:extLst>
            </p:cNvPr>
            <p:cNvSpPr/>
            <p:nvPr/>
          </p:nvSpPr>
          <p:spPr>
            <a:xfrm>
              <a:off x="7396362" y="3796125"/>
              <a:ext cx="309047" cy="489887"/>
            </a:xfrm>
            <a:custGeom>
              <a:avLst/>
              <a:gdLst>
                <a:gd name="csX0" fmla="*/ 307570 w 309047"/>
                <a:gd name="csY0" fmla="*/ 119693 h 489887"/>
                <a:gd name="csX1" fmla="*/ 309047 w 309047"/>
                <a:gd name="csY1" fmla="*/ 241988 h 489887"/>
                <a:gd name="csX2" fmla="*/ 283293 w 309047"/>
                <a:gd name="csY2" fmla="*/ 239807 h 489887"/>
                <a:gd name="csX3" fmla="*/ 269642 w 309047"/>
                <a:gd name="csY3" fmla="*/ 262324 h 489887"/>
                <a:gd name="csX4" fmla="*/ 261761 w 309047"/>
                <a:gd name="csY4" fmla="*/ 281182 h 489887"/>
                <a:gd name="csX5" fmla="*/ 267954 w 309047"/>
                <a:gd name="csY5" fmla="*/ 288289 h 489887"/>
                <a:gd name="csX6" fmla="*/ 258173 w 309047"/>
                <a:gd name="csY6" fmla="*/ 297648 h 489887"/>
                <a:gd name="csX7" fmla="*/ 261550 w 309047"/>
                <a:gd name="csY7" fmla="*/ 310243 h 489887"/>
                <a:gd name="csX8" fmla="*/ 253810 w 309047"/>
                <a:gd name="csY8" fmla="*/ 322909 h 489887"/>
                <a:gd name="csX9" fmla="*/ 250784 w 309047"/>
                <a:gd name="csY9" fmla="*/ 334027 h 489887"/>
                <a:gd name="csX10" fmla="*/ 261269 w 309047"/>
                <a:gd name="csY10" fmla="*/ 332268 h 489887"/>
                <a:gd name="csX11" fmla="*/ 267531 w 309047"/>
                <a:gd name="csY11" fmla="*/ 343949 h 489887"/>
                <a:gd name="csX12" fmla="*/ 267883 w 309047"/>
                <a:gd name="csY12" fmla="*/ 361540 h 489887"/>
                <a:gd name="csX13" fmla="*/ 278860 w 309047"/>
                <a:gd name="csY13" fmla="*/ 370477 h 489887"/>
                <a:gd name="csX14" fmla="*/ 278509 w 309047"/>
                <a:gd name="csY14" fmla="*/ 377795 h 489887"/>
                <a:gd name="csX15" fmla="*/ 259580 w 309047"/>
                <a:gd name="csY15" fmla="*/ 382932 h 489887"/>
                <a:gd name="csX16" fmla="*/ 244451 w 309047"/>
                <a:gd name="csY16" fmla="*/ 395175 h 489887"/>
                <a:gd name="csX17" fmla="*/ 222849 w 309047"/>
                <a:gd name="csY17" fmla="*/ 428106 h 489887"/>
                <a:gd name="csX18" fmla="*/ 194773 w 309047"/>
                <a:gd name="csY18" fmla="*/ 442039 h 489887"/>
                <a:gd name="csX19" fmla="*/ 165923 w 309047"/>
                <a:gd name="csY19" fmla="*/ 440209 h 489887"/>
                <a:gd name="csX20" fmla="*/ 157479 w 309047"/>
                <a:gd name="csY20" fmla="*/ 442954 h 489887"/>
                <a:gd name="csX21" fmla="*/ 160434 w 309047"/>
                <a:gd name="csY21" fmla="*/ 453579 h 489887"/>
                <a:gd name="csX22" fmla="*/ 144884 w 309047"/>
                <a:gd name="csY22" fmla="*/ 464063 h 489887"/>
                <a:gd name="csX23" fmla="*/ 132147 w 309047"/>
                <a:gd name="csY23" fmla="*/ 475814 h 489887"/>
                <a:gd name="csX24" fmla="*/ 94572 w 309047"/>
                <a:gd name="csY24" fmla="*/ 487284 h 489887"/>
                <a:gd name="csX25" fmla="*/ 87113 w 309047"/>
                <a:gd name="csY25" fmla="*/ 480459 h 489887"/>
                <a:gd name="csX26" fmla="*/ 82187 w 309047"/>
                <a:gd name="csY26" fmla="*/ 479896 h 489887"/>
                <a:gd name="csX27" fmla="*/ 76699 w 309047"/>
                <a:gd name="csY27" fmla="*/ 487636 h 489887"/>
                <a:gd name="csX28" fmla="*/ 52001 w 309047"/>
                <a:gd name="csY28" fmla="*/ 489888 h 489887"/>
                <a:gd name="csX29" fmla="*/ 56644 w 309047"/>
                <a:gd name="csY29" fmla="*/ 481725 h 489887"/>
                <a:gd name="csX30" fmla="*/ 47216 w 309047"/>
                <a:gd name="csY30" fmla="*/ 461038 h 489887"/>
                <a:gd name="csX31" fmla="*/ 43064 w 309047"/>
                <a:gd name="csY31" fmla="*/ 448583 h 489887"/>
                <a:gd name="csX32" fmla="*/ 30046 w 309047"/>
                <a:gd name="csY32" fmla="*/ 443446 h 489887"/>
                <a:gd name="csX33" fmla="*/ 12384 w 309047"/>
                <a:gd name="csY33" fmla="*/ 425855 h 489887"/>
                <a:gd name="csX34" fmla="*/ 18858 w 309047"/>
                <a:gd name="csY34" fmla="*/ 411641 h 489887"/>
                <a:gd name="csX35" fmla="*/ 32509 w 309047"/>
                <a:gd name="csY35" fmla="*/ 414666 h 489887"/>
                <a:gd name="csX36" fmla="*/ 40953 w 309047"/>
                <a:gd name="csY36" fmla="*/ 412556 h 489887"/>
                <a:gd name="csX37" fmla="*/ 57630 w 309047"/>
                <a:gd name="csY37" fmla="*/ 412837 h 489887"/>
                <a:gd name="csX38" fmla="*/ 41375 w 309047"/>
                <a:gd name="csY38" fmla="*/ 385394 h 489887"/>
                <a:gd name="csX39" fmla="*/ 42431 w 309047"/>
                <a:gd name="csY39" fmla="*/ 365340 h 489887"/>
                <a:gd name="csX40" fmla="*/ 40460 w 309047"/>
                <a:gd name="csY40" fmla="*/ 345215 h 489887"/>
                <a:gd name="csX41" fmla="*/ 28569 w 309047"/>
                <a:gd name="csY41" fmla="*/ 325794 h 489887"/>
                <a:gd name="csX42" fmla="*/ 31524 w 309047"/>
                <a:gd name="csY42" fmla="*/ 311510 h 489887"/>
                <a:gd name="csX43" fmla="*/ 12384 w 309047"/>
                <a:gd name="csY43" fmla="*/ 310806 h 489887"/>
                <a:gd name="csX44" fmla="*/ 12455 w 309047"/>
                <a:gd name="csY44" fmla="*/ 291245 h 489887"/>
                <a:gd name="csX45" fmla="*/ 0 w 309047"/>
                <a:gd name="csY45" fmla="*/ 279916 h 489887"/>
                <a:gd name="csX46" fmla="*/ 12948 w 309047"/>
                <a:gd name="csY46" fmla="*/ 239737 h 489887"/>
                <a:gd name="csX47" fmla="*/ 51015 w 309047"/>
                <a:gd name="csY47" fmla="*/ 210816 h 489887"/>
                <a:gd name="csX48" fmla="*/ 52634 w 309047"/>
                <a:gd name="csY48" fmla="*/ 170849 h 489887"/>
                <a:gd name="csX49" fmla="*/ 64103 w 309047"/>
                <a:gd name="csY49" fmla="*/ 108012 h 489887"/>
                <a:gd name="csX50" fmla="*/ 70577 w 309047"/>
                <a:gd name="csY50" fmla="*/ 94642 h 489887"/>
                <a:gd name="csX51" fmla="*/ 58193 w 309047"/>
                <a:gd name="csY51" fmla="*/ 83947 h 489887"/>
                <a:gd name="csX52" fmla="*/ 57700 w 309047"/>
                <a:gd name="csY52" fmla="*/ 74025 h 489887"/>
                <a:gd name="csX53" fmla="*/ 46512 w 309047"/>
                <a:gd name="csY53" fmla="*/ 65933 h 489887"/>
                <a:gd name="csX54" fmla="*/ 39194 w 309047"/>
                <a:gd name="csY54" fmla="*/ 17240 h 489887"/>
                <a:gd name="csX55" fmla="*/ 69311 w 309047"/>
                <a:gd name="csY55" fmla="*/ 0 h 489887"/>
                <a:gd name="csX56" fmla="*/ 188440 w 309047"/>
                <a:gd name="csY56" fmla="*/ 60093 h 489887"/>
                <a:gd name="csX57" fmla="*/ 307570 w 309047"/>
                <a:gd name="csY57" fmla="*/ 119693 h 489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09047" h="489887">
                  <a:moveTo>
                    <a:pt x="307570" y="119693"/>
                  </a:moveTo>
                  <a:lnTo>
                    <a:pt x="309047" y="241988"/>
                  </a:lnTo>
                  <a:lnTo>
                    <a:pt x="283293" y="239807"/>
                  </a:lnTo>
                  <a:lnTo>
                    <a:pt x="269642" y="262324"/>
                  </a:lnTo>
                  <a:lnTo>
                    <a:pt x="261761" y="281182"/>
                  </a:lnTo>
                  <a:lnTo>
                    <a:pt x="267954" y="288289"/>
                  </a:lnTo>
                  <a:lnTo>
                    <a:pt x="258173" y="297648"/>
                  </a:lnTo>
                  <a:lnTo>
                    <a:pt x="261550" y="310243"/>
                  </a:lnTo>
                  <a:lnTo>
                    <a:pt x="253810" y="322909"/>
                  </a:lnTo>
                  <a:lnTo>
                    <a:pt x="250784" y="334027"/>
                  </a:lnTo>
                  <a:lnTo>
                    <a:pt x="261269" y="332268"/>
                  </a:lnTo>
                  <a:lnTo>
                    <a:pt x="267531" y="343949"/>
                  </a:lnTo>
                  <a:lnTo>
                    <a:pt x="267883" y="361540"/>
                  </a:lnTo>
                  <a:lnTo>
                    <a:pt x="278860" y="370477"/>
                  </a:lnTo>
                  <a:lnTo>
                    <a:pt x="278509" y="377795"/>
                  </a:lnTo>
                  <a:lnTo>
                    <a:pt x="259580" y="382932"/>
                  </a:lnTo>
                  <a:lnTo>
                    <a:pt x="244451" y="395175"/>
                  </a:lnTo>
                  <a:lnTo>
                    <a:pt x="222849" y="428106"/>
                  </a:lnTo>
                  <a:lnTo>
                    <a:pt x="194773" y="442039"/>
                  </a:lnTo>
                  <a:lnTo>
                    <a:pt x="165923" y="440209"/>
                  </a:lnTo>
                  <a:lnTo>
                    <a:pt x="157479" y="442954"/>
                  </a:lnTo>
                  <a:lnTo>
                    <a:pt x="160434" y="453579"/>
                  </a:lnTo>
                  <a:lnTo>
                    <a:pt x="144884" y="464063"/>
                  </a:lnTo>
                  <a:lnTo>
                    <a:pt x="132147" y="475814"/>
                  </a:lnTo>
                  <a:lnTo>
                    <a:pt x="94572" y="487284"/>
                  </a:lnTo>
                  <a:lnTo>
                    <a:pt x="87113" y="480459"/>
                  </a:lnTo>
                  <a:lnTo>
                    <a:pt x="82187" y="479896"/>
                  </a:lnTo>
                  <a:lnTo>
                    <a:pt x="76699" y="487636"/>
                  </a:lnTo>
                  <a:lnTo>
                    <a:pt x="52001" y="489888"/>
                  </a:lnTo>
                  <a:lnTo>
                    <a:pt x="56644" y="481725"/>
                  </a:lnTo>
                  <a:lnTo>
                    <a:pt x="47216" y="461038"/>
                  </a:lnTo>
                  <a:lnTo>
                    <a:pt x="43064" y="448583"/>
                  </a:lnTo>
                  <a:lnTo>
                    <a:pt x="30046" y="443446"/>
                  </a:lnTo>
                  <a:lnTo>
                    <a:pt x="12384" y="425855"/>
                  </a:lnTo>
                  <a:lnTo>
                    <a:pt x="18858" y="411641"/>
                  </a:lnTo>
                  <a:lnTo>
                    <a:pt x="32509" y="414666"/>
                  </a:lnTo>
                  <a:lnTo>
                    <a:pt x="40953" y="412556"/>
                  </a:lnTo>
                  <a:lnTo>
                    <a:pt x="57630" y="412837"/>
                  </a:lnTo>
                  <a:lnTo>
                    <a:pt x="41375" y="385394"/>
                  </a:lnTo>
                  <a:lnTo>
                    <a:pt x="42431" y="365340"/>
                  </a:lnTo>
                  <a:lnTo>
                    <a:pt x="40460" y="345215"/>
                  </a:lnTo>
                  <a:lnTo>
                    <a:pt x="28569" y="325794"/>
                  </a:lnTo>
                  <a:lnTo>
                    <a:pt x="31524" y="311510"/>
                  </a:lnTo>
                  <a:lnTo>
                    <a:pt x="12384" y="310806"/>
                  </a:lnTo>
                  <a:lnTo>
                    <a:pt x="12455" y="291245"/>
                  </a:lnTo>
                  <a:lnTo>
                    <a:pt x="0" y="279916"/>
                  </a:lnTo>
                  <a:lnTo>
                    <a:pt x="12948" y="239737"/>
                  </a:lnTo>
                  <a:lnTo>
                    <a:pt x="51015" y="210816"/>
                  </a:lnTo>
                  <a:lnTo>
                    <a:pt x="52634" y="170849"/>
                  </a:lnTo>
                  <a:lnTo>
                    <a:pt x="64103" y="108012"/>
                  </a:lnTo>
                  <a:lnTo>
                    <a:pt x="70577" y="94642"/>
                  </a:lnTo>
                  <a:lnTo>
                    <a:pt x="58193" y="83947"/>
                  </a:lnTo>
                  <a:lnTo>
                    <a:pt x="57700" y="74025"/>
                  </a:lnTo>
                  <a:lnTo>
                    <a:pt x="46512" y="65933"/>
                  </a:lnTo>
                  <a:lnTo>
                    <a:pt x="39194" y="17240"/>
                  </a:lnTo>
                  <a:lnTo>
                    <a:pt x="69311" y="0"/>
                  </a:lnTo>
                  <a:lnTo>
                    <a:pt x="188440" y="60093"/>
                  </a:lnTo>
                  <a:lnTo>
                    <a:pt x="307570" y="119693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3" name="Freeform: Shape 722">
              <a:extLst>
                <a:ext uri="{FF2B5EF4-FFF2-40B4-BE49-F238E27FC236}">
                  <a16:creationId xmlns:a16="http://schemas.microsoft.com/office/drawing/2014/main" id="{4836E93D-F5EE-8506-395A-57B0E7C36D4F}"/>
                </a:ext>
              </a:extLst>
            </p:cNvPr>
            <p:cNvSpPr/>
            <p:nvPr/>
          </p:nvSpPr>
          <p:spPr>
            <a:xfrm>
              <a:off x="4768194" y="3905474"/>
              <a:ext cx="84650" cy="58262"/>
            </a:xfrm>
            <a:custGeom>
              <a:avLst/>
              <a:gdLst>
                <a:gd name="csX0" fmla="*/ 81976 w 84650"/>
                <a:gd name="csY0" fmla="*/ 6192 h 58262"/>
                <a:gd name="csX1" fmla="*/ 84650 w 84650"/>
                <a:gd name="csY1" fmla="*/ 23080 h 58262"/>
                <a:gd name="csX2" fmla="*/ 82328 w 84650"/>
                <a:gd name="csY2" fmla="*/ 34972 h 58262"/>
                <a:gd name="csX3" fmla="*/ 75080 w 84650"/>
                <a:gd name="csY3" fmla="*/ 40179 h 58262"/>
                <a:gd name="csX4" fmla="*/ 82750 w 84650"/>
                <a:gd name="csY4" fmla="*/ 49467 h 58262"/>
                <a:gd name="csX5" fmla="*/ 82117 w 84650"/>
                <a:gd name="csY5" fmla="*/ 57841 h 58262"/>
                <a:gd name="csX6" fmla="*/ 62274 w 84650"/>
                <a:gd name="csY6" fmla="*/ 52634 h 58262"/>
                <a:gd name="csX7" fmla="*/ 48201 w 84650"/>
                <a:gd name="csY7" fmla="*/ 54745 h 58262"/>
                <a:gd name="csX8" fmla="*/ 29976 w 84650"/>
                <a:gd name="csY8" fmla="*/ 52563 h 58262"/>
                <a:gd name="csX9" fmla="*/ 15973 w 84650"/>
                <a:gd name="csY9" fmla="*/ 58263 h 58262"/>
                <a:gd name="csX10" fmla="*/ 0 w 84650"/>
                <a:gd name="csY10" fmla="*/ 48693 h 58262"/>
                <a:gd name="csX11" fmla="*/ 2604 w 84650"/>
                <a:gd name="csY11" fmla="*/ 38701 h 58262"/>
                <a:gd name="csX12" fmla="*/ 30117 w 84650"/>
                <a:gd name="csY12" fmla="*/ 42993 h 58262"/>
                <a:gd name="csX13" fmla="*/ 52634 w 84650"/>
                <a:gd name="csY13" fmla="*/ 45527 h 58262"/>
                <a:gd name="csX14" fmla="*/ 63400 w 84650"/>
                <a:gd name="csY14" fmla="*/ 38631 h 58262"/>
                <a:gd name="csX15" fmla="*/ 49749 w 84650"/>
                <a:gd name="csY15" fmla="*/ 25191 h 58262"/>
                <a:gd name="csX16" fmla="*/ 50030 w 84650"/>
                <a:gd name="csY16" fmla="*/ 13369 h 58262"/>
                <a:gd name="csX17" fmla="*/ 31172 w 84650"/>
                <a:gd name="csY17" fmla="*/ 8514 h 58262"/>
                <a:gd name="csX18" fmla="*/ 37857 w 84650"/>
                <a:gd name="csY18" fmla="*/ 0 h 58262"/>
                <a:gd name="csX19" fmla="*/ 56082 w 84650"/>
                <a:gd name="csY19" fmla="*/ 1337 h 58262"/>
                <a:gd name="csX20" fmla="*/ 81976 w 84650"/>
                <a:gd name="csY20" fmla="*/ 6192 h 582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4650" h="58262">
                  <a:moveTo>
                    <a:pt x="81976" y="6192"/>
                  </a:moveTo>
                  <a:lnTo>
                    <a:pt x="84650" y="23080"/>
                  </a:lnTo>
                  <a:lnTo>
                    <a:pt x="82328" y="34972"/>
                  </a:lnTo>
                  <a:lnTo>
                    <a:pt x="75080" y="40179"/>
                  </a:lnTo>
                  <a:lnTo>
                    <a:pt x="82750" y="49467"/>
                  </a:lnTo>
                  <a:lnTo>
                    <a:pt x="82117" y="57841"/>
                  </a:lnTo>
                  <a:lnTo>
                    <a:pt x="62274" y="52634"/>
                  </a:lnTo>
                  <a:lnTo>
                    <a:pt x="48201" y="54745"/>
                  </a:lnTo>
                  <a:lnTo>
                    <a:pt x="29976" y="52563"/>
                  </a:lnTo>
                  <a:lnTo>
                    <a:pt x="15973" y="58263"/>
                  </a:lnTo>
                  <a:lnTo>
                    <a:pt x="0" y="48693"/>
                  </a:lnTo>
                  <a:lnTo>
                    <a:pt x="2604" y="38701"/>
                  </a:lnTo>
                  <a:lnTo>
                    <a:pt x="30117" y="42993"/>
                  </a:lnTo>
                  <a:lnTo>
                    <a:pt x="52634" y="45527"/>
                  </a:lnTo>
                  <a:lnTo>
                    <a:pt x="63400" y="38631"/>
                  </a:lnTo>
                  <a:lnTo>
                    <a:pt x="49749" y="25191"/>
                  </a:lnTo>
                  <a:lnTo>
                    <a:pt x="50030" y="13369"/>
                  </a:lnTo>
                  <a:lnTo>
                    <a:pt x="31172" y="8514"/>
                  </a:lnTo>
                  <a:lnTo>
                    <a:pt x="37857" y="0"/>
                  </a:lnTo>
                  <a:lnTo>
                    <a:pt x="56082" y="1337"/>
                  </a:lnTo>
                  <a:lnTo>
                    <a:pt x="81976" y="619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4" name="Freeform: Shape 723">
              <a:extLst>
                <a:ext uri="{FF2B5EF4-FFF2-40B4-BE49-F238E27FC236}">
                  <a16:creationId xmlns:a16="http://schemas.microsoft.com/office/drawing/2014/main" id="{037DB200-8A78-61B8-65DF-2C9BFF8EE089}"/>
                </a:ext>
              </a:extLst>
            </p:cNvPr>
            <p:cNvSpPr/>
            <p:nvPr/>
          </p:nvSpPr>
          <p:spPr>
            <a:xfrm>
              <a:off x="4843275" y="3906388"/>
              <a:ext cx="108293" cy="70717"/>
            </a:xfrm>
            <a:custGeom>
              <a:avLst/>
              <a:gdLst>
                <a:gd name="csX0" fmla="*/ 7037 w 108293"/>
                <a:gd name="csY0" fmla="*/ 56926 h 70717"/>
                <a:gd name="csX1" fmla="*/ 7670 w 108293"/>
                <a:gd name="csY1" fmla="*/ 48552 h 70717"/>
                <a:gd name="csX2" fmla="*/ 0 w 108293"/>
                <a:gd name="csY2" fmla="*/ 39264 h 70717"/>
                <a:gd name="csX3" fmla="*/ 7248 w 108293"/>
                <a:gd name="csY3" fmla="*/ 34057 h 70717"/>
                <a:gd name="csX4" fmla="*/ 9570 w 108293"/>
                <a:gd name="csY4" fmla="*/ 22165 h 70717"/>
                <a:gd name="csX5" fmla="*/ 6896 w 108293"/>
                <a:gd name="csY5" fmla="*/ 5277 h 70717"/>
                <a:gd name="csX6" fmla="*/ 10625 w 108293"/>
                <a:gd name="csY6" fmla="*/ 0 h 70717"/>
                <a:gd name="csX7" fmla="*/ 33987 w 108293"/>
                <a:gd name="csY7" fmla="*/ 141 h 70717"/>
                <a:gd name="csX8" fmla="*/ 51649 w 108293"/>
                <a:gd name="csY8" fmla="*/ 8162 h 70717"/>
                <a:gd name="csX9" fmla="*/ 59530 w 108293"/>
                <a:gd name="csY9" fmla="*/ 7388 h 70717"/>
                <a:gd name="csX10" fmla="*/ 64948 w 108293"/>
                <a:gd name="csY10" fmla="*/ 18365 h 70717"/>
                <a:gd name="csX11" fmla="*/ 81273 w 108293"/>
                <a:gd name="csY11" fmla="*/ 17732 h 70717"/>
                <a:gd name="csX12" fmla="*/ 80358 w 108293"/>
                <a:gd name="csY12" fmla="*/ 26950 h 70717"/>
                <a:gd name="csX13" fmla="*/ 93657 w 108293"/>
                <a:gd name="csY13" fmla="*/ 28076 h 70717"/>
                <a:gd name="csX14" fmla="*/ 108293 w 108293"/>
                <a:gd name="csY14" fmla="*/ 39405 h 70717"/>
                <a:gd name="csX15" fmla="*/ 97246 w 108293"/>
                <a:gd name="csY15" fmla="*/ 52000 h 70717"/>
                <a:gd name="csX16" fmla="*/ 83032 w 108293"/>
                <a:gd name="csY16" fmla="*/ 45315 h 70717"/>
                <a:gd name="csX17" fmla="*/ 69311 w 108293"/>
                <a:gd name="csY17" fmla="*/ 46582 h 70717"/>
                <a:gd name="csX18" fmla="*/ 59459 w 108293"/>
                <a:gd name="csY18" fmla="*/ 45104 h 70717"/>
                <a:gd name="csX19" fmla="*/ 54111 w 108293"/>
                <a:gd name="csY19" fmla="*/ 50734 h 70717"/>
                <a:gd name="csX20" fmla="*/ 42642 w 108293"/>
                <a:gd name="csY20" fmla="*/ 52634 h 70717"/>
                <a:gd name="csX21" fmla="*/ 38068 w 108293"/>
                <a:gd name="csY21" fmla="*/ 45175 h 70717"/>
                <a:gd name="csX22" fmla="*/ 28217 w 108293"/>
                <a:gd name="csY22" fmla="*/ 49608 h 70717"/>
                <a:gd name="csX23" fmla="*/ 16255 w 108293"/>
                <a:gd name="csY23" fmla="*/ 70718 h 70717"/>
                <a:gd name="csX24" fmla="*/ 8585 w 108293"/>
                <a:gd name="csY24" fmla="*/ 65792 h 70717"/>
                <a:gd name="csX25" fmla="*/ 7037 w 108293"/>
                <a:gd name="csY25" fmla="*/ 56926 h 70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08293" h="70717">
                  <a:moveTo>
                    <a:pt x="7037" y="56926"/>
                  </a:moveTo>
                  <a:lnTo>
                    <a:pt x="7670" y="48552"/>
                  </a:lnTo>
                  <a:lnTo>
                    <a:pt x="0" y="39264"/>
                  </a:lnTo>
                  <a:lnTo>
                    <a:pt x="7248" y="34057"/>
                  </a:lnTo>
                  <a:lnTo>
                    <a:pt x="9570" y="22165"/>
                  </a:lnTo>
                  <a:lnTo>
                    <a:pt x="6896" y="5277"/>
                  </a:lnTo>
                  <a:lnTo>
                    <a:pt x="10625" y="0"/>
                  </a:lnTo>
                  <a:lnTo>
                    <a:pt x="33987" y="141"/>
                  </a:lnTo>
                  <a:lnTo>
                    <a:pt x="51649" y="8162"/>
                  </a:lnTo>
                  <a:lnTo>
                    <a:pt x="59530" y="7388"/>
                  </a:lnTo>
                  <a:lnTo>
                    <a:pt x="64948" y="18365"/>
                  </a:lnTo>
                  <a:lnTo>
                    <a:pt x="81273" y="17732"/>
                  </a:lnTo>
                  <a:lnTo>
                    <a:pt x="80358" y="26950"/>
                  </a:lnTo>
                  <a:lnTo>
                    <a:pt x="93657" y="28076"/>
                  </a:lnTo>
                  <a:lnTo>
                    <a:pt x="108293" y="39405"/>
                  </a:lnTo>
                  <a:lnTo>
                    <a:pt x="97246" y="52000"/>
                  </a:lnTo>
                  <a:lnTo>
                    <a:pt x="83032" y="45315"/>
                  </a:lnTo>
                  <a:lnTo>
                    <a:pt x="69311" y="46582"/>
                  </a:lnTo>
                  <a:lnTo>
                    <a:pt x="59459" y="45104"/>
                  </a:lnTo>
                  <a:lnTo>
                    <a:pt x="54111" y="50734"/>
                  </a:lnTo>
                  <a:lnTo>
                    <a:pt x="42642" y="52634"/>
                  </a:lnTo>
                  <a:lnTo>
                    <a:pt x="38068" y="45175"/>
                  </a:lnTo>
                  <a:lnTo>
                    <a:pt x="28217" y="49608"/>
                  </a:lnTo>
                  <a:lnTo>
                    <a:pt x="16255" y="70718"/>
                  </a:lnTo>
                  <a:lnTo>
                    <a:pt x="8585" y="65792"/>
                  </a:lnTo>
                  <a:lnTo>
                    <a:pt x="7037" y="569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25" name="Graphic 5">
              <a:extLst>
                <a:ext uri="{FF2B5EF4-FFF2-40B4-BE49-F238E27FC236}">
                  <a16:creationId xmlns:a16="http://schemas.microsoft.com/office/drawing/2014/main" id="{872BF7E1-1F87-BA34-1E57-50A613CA243A}"/>
                </a:ext>
              </a:extLst>
            </p:cNvPr>
            <p:cNvGrpSpPr/>
            <p:nvPr/>
          </p:nvGrpSpPr>
          <p:grpSpPr>
            <a:xfrm>
              <a:off x="720042" y="1285679"/>
              <a:ext cx="10751915" cy="1919512"/>
              <a:chOff x="720042" y="1285679"/>
              <a:chExt cx="10751915" cy="1919512"/>
            </a:xfrm>
          </p:grpSpPr>
          <p:sp>
            <p:nvSpPr>
              <p:cNvPr id="726" name="Freeform: Shape 725">
                <a:extLst>
                  <a:ext uri="{FF2B5EF4-FFF2-40B4-BE49-F238E27FC236}">
                    <a16:creationId xmlns:a16="http://schemas.microsoft.com/office/drawing/2014/main" id="{B32EE578-F482-D1AD-4486-2B7C1673F032}"/>
                  </a:ext>
                </a:extLst>
              </p:cNvPr>
              <p:cNvSpPr/>
              <p:nvPr/>
            </p:nvSpPr>
            <p:spPr>
              <a:xfrm>
                <a:off x="1577943" y="1890967"/>
                <a:ext cx="38067" cy="40178"/>
              </a:xfrm>
              <a:custGeom>
                <a:avLst/>
                <a:gdLst>
                  <a:gd name="csX0" fmla="*/ 0 w 38067"/>
                  <a:gd name="csY0" fmla="*/ 22869 h 40178"/>
                  <a:gd name="csX1" fmla="*/ 38068 w 38067"/>
                  <a:gd name="csY1" fmla="*/ 0 h 40178"/>
                  <a:gd name="csX2" fmla="*/ 38068 w 38067"/>
                  <a:gd name="csY2" fmla="*/ 37435 h 40178"/>
                  <a:gd name="csX3" fmla="*/ 5348 w 38067"/>
                  <a:gd name="csY3" fmla="*/ 40179 h 40178"/>
                  <a:gd name="csX4" fmla="*/ 0 w 38067"/>
                  <a:gd name="csY4" fmla="*/ 22869 h 401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067" h="40178">
                    <a:moveTo>
                      <a:pt x="0" y="22869"/>
                    </a:moveTo>
                    <a:lnTo>
                      <a:pt x="38068" y="0"/>
                    </a:lnTo>
                    <a:lnTo>
                      <a:pt x="38068" y="37435"/>
                    </a:lnTo>
                    <a:lnTo>
                      <a:pt x="5348" y="40179"/>
                    </a:lnTo>
                    <a:lnTo>
                      <a:pt x="0" y="228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7" name="Freeform: Shape 726">
                <a:extLst>
                  <a:ext uri="{FF2B5EF4-FFF2-40B4-BE49-F238E27FC236}">
                    <a16:creationId xmlns:a16="http://schemas.microsoft.com/office/drawing/2014/main" id="{6863B270-8DE8-B0E6-8494-8EA5FC61FA61}"/>
                  </a:ext>
                </a:extLst>
              </p:cNvPr>
              <p:cNvSpPr/>
              <p:nvPr/>
            </p:nvSpPr>
            <p:spPr>
              <a:xfrm>
                <a:off x="7807017" y="1524360"/>
                <a:ext cx="3664939" cy="1680831"/>
              </a:xfrm>
              <a:custGeom>
                <a:avLst/>
                <a:gdLst>
                  <a:gd name="csX0" fmla="*/ 651448 w 3664939"/>
                  <a:gd name="csY0" fmla="*/ 1489366 h 1680831"/>
                  <a:gd name="csX1" fmla="*/ 637868 w 3664939"/>
                  <a:gd name="csY1" fmla="*/ 1511531 h 1680831"/>
                  <a:gd name="csX2" fmla="*/ 608876 w 3664939"/>
                  <a:gd name="csY2" fmla="*/ 1517653 h 1680831"/>
                  <a:gd name="csX3" fmla="*/ 579182 w 3664939"/>
                  <a:gd name="csY3" fmla="*/ 1555791 h 1680831"/>
                  <a:gd name="csX4" fmla="*/ 606343 w 3664939"/>
                  <a:gd name="csY4" fmla="*/ 1590552 h 1680831"/>
                  <a:gd name="csX5" fmla="*/ 603388 w 3664939"/>
                  <a:gd name="csY5" fmla="*/ 1615039 h 1680831"/>
                  <a:gd name="csX6" fmla="*/ 636038 w 3664939"/>
                  <a:gd name="csY6" fmla="*/ 1657399 h 1680831"/>
                  <a:gd name="csX7" fmla="*/ 636038 w 3664939"/>
                  <a:gd name="csY7" fmla="*/ 1657399 h 1680831"/>
                  <a:gd name="csX8" fmla="*/ 618165 w 3664939"/>
                  <a:gd name="csY8" fmla="*/ 1671824 h 1680831"/>
                  <a:gd name="csX9" fmla="*/ 613028 w 3664939"/>
                  <a:gd name="csY9" fmla="*/ 1680831 h 1680831"/>
                  <a:gd name="csX10" fmla="*/ 599870 w 3664939"/>
                  <a:gd name="csY10" fmla="*/ 1678439 h 1680831"/>
                  <a:gd name="csX11" fmla="*/ 579323 w 3664939"/>
                  <a:gd name="csY11" fmla="*/ 1656766 h 1680831"/>
                  <a:gd name="csX12" fmla="*/ 570950 w 3664939"/>
                  <a:gd name="csY12" fmla="*/ 1655570 h 1680831"/>
                  <a:gd name="csX13" fmla="*/ 552162 w 3664939"/>
                  <a:gd name="csY13" fmla="*/ 1647267 h 1680831"/>
                  <a:gd name="csX14" fmla="*/ 543014 w 3664939"/>
                  <a:gd name="csY14" fmla="*/ 1632490 h 1680831"/>
                  <a:gd name="csX15" fmla="*/ 515149 w 3664939"/>
                  <a:gd name="csY15" fmla="*/ 1624961 h 1680831"/>
                  <a:gd name="csX16" fmla="*/ 497066 w 3664939"/>
                  <a:gd name="csY16" fmla="*/ 1630590 h 1680831"/>
                  <a:gd name="csX17" fmla="*/ 491788 w 3664939"/>
                  <a:gd name="csY17" fmla="*/ 1623905 h 1680831"/>
                  <a:gd name="csX18" fmla="*/ 451116 w 3664939"/>
                  <a:gd name="csY18" fmla="*/ 1606525 h 1680831"/>
                  <a:gd name="csX19" fmla="*/ 407208 w 3664939"/>
                  <a:gd name="csY19" fmla="*/ 1600685 h 1680831"/>
                  <a:gd name="csX20" fmla="*/ 381946 w 3664939"/>
                  <a:gd name="csY20" fmla="*/ 1594422 h 1680831"/>
                  <a:gd name="csX21" fmla="*/ 378288 w 3664939"/>
                  <a:gd name="csY21" fmla="*/ 1598714 h 1680831"/>
                  <a:gd name="csX22" fmla="*/ 340220 w 3664939"/>
                  <a:gd name="csY22" fmla="*/ 1567894 h 1680831"/>
                  <a:gd name="csX23" fmla="*/ 306163 w 3664939"/>
                  <a:gd name="csY23" fmla="*/ 1554032 h 1680831"/>
                  <a:gd name="csX24" fmla="*/ 280338 w 3664939"/>
                  <a:gd name="csY24" fmla="*/ 1532359 h 1680831"/>
                  <a:gd name="csX25" fmla="*/ 302081 w 3664939"/>
                  <a:gd name="csY25" fmla="*/ 1526448 h 1680831"/>
                  <a:gd name="csX26" fmla="*/ 326850 w 3664939"/>
                  <a:gd name="csY26" fmla="*/ 1495347 h 1680831"/>
                  <a:gd name="csX27" fmla="*/ 310173 w 3664939"/>
                  <a:gd name="csY27" fmla="*/ 1480499 h 1680831"/>
                  <a:gd name="csX28" fmla="*/ 354152 w 3664939"/>
                  <a:gd name="csY28" fmla="*/ 1465160 h 1680831"/>
                  <a:gd name="csX29" fmla="*/ 353378 w 3664939"/>
                  <a:gd name="csY29" fmla="*/ 1456857 h 1680831"/>
                  <a:gd name="csX30" fmla="*/ 326568 w 3664939"/>
                  <a:gd name="csY30" fmla="*/ 1462978 h 1680831"/>
                  <a:gd name="csX31" fmla="*/ 327553 w 3664939"/>
                  <a:gd name="csY31" fmla="*/ 1446161 h 1680831"/>
                  <a:gd name="csX32" fmla="*/ 342894 w 3664939"/>
                  <a:gd name="csY32" fmla="*/ 1435536 h 1680831"/>
                  <a:gd name="csX33" fmla="*/ 371814 w 3664939"/>
                  <a:gd name="csY33" fmla="*/ 1432791 h 1680831"/>
                  <a:gd name="csX34" fmla="*/ 376529 w 3664939"/>
                  <a:gd name="csY34" fmla="*/ 1420055 h 1680831"/>
                  <a:gd name="csX35" fmla="*/ 369914 w 3664939"/>
                  <a:gd name="csY35" fmla="*/ 1398945 h 1680831"/>
                  <a:gd name="csX36" fmla="*/ 382017 w 3664939"/>
                  <a:gd name="csY36" fmla="*/ 1378750 h 1680831"/>
                  <a:gd name="csX37" fmla="*/ 381665 w 3664939"/>
                  <a:gd name="csY37" fmla="*/ 1367351 h 1680831"/>
                  <a:gd name="csX38" fmla="*/ 337687 w 3664939"/>
                  <a:gd name="csY38" fmla="*/ 1354685 h 1680831"/>
                  <a:gd name="csX39" fmla="*/ 320236 w 3664939"/>
                  <a:gd name="csY39" fmla="*/ 1355107 h 1680831"/>
                  <a:gd name="csX40" fmla="*/ 301800 w 3664939"/>
                  <a:gd name="csY40" fmla="*/ 1336812 h 1680831"/>
                  <a:gd name="csX41" fmla="*/ 278861 w 3664939"/>
                  <a:gd name="csY41" fmla="*/ 1343005 h 1680831"/>
                  <a:gd name="csX42" fmla="*/ 240933 w 3664939"/>
                  <a:gd name="csY42" fmla="*/ 1329213 h 1680831"/>
                  <a:gd name="csX43" fmla="*/ 241566 w 3664939"/>
                  <a:gd name="csY43" fmla="*/ 1321543 h 1680831"/>
                  <a:gd name="csX44" fmla="*/ 230941 w 3664939"/>
                  <a:gd name="csY44" fmla="*/ 1304373 h 1680831"/>
                  <a:gd name="csX45" fmla="*/ 207157 w 3664939"/>
                  <a:gd name="csY45" fmla="*/ 1302474 h 1680831"/>
                  <a:gd name="csX46" fmla="*/ 204695 w 3664939"/>
                  <a:gd name="csY46" fmla="*/ 1290160 h 1680831"/>
                  <a:gd name="csX47" fmla="*/ 212154 w 3664939"/>
                  <a:gd name="csY47" fmla="*/ 1282138 h 1680831"/>
                  <a:gd name="csX48" fmla="*/ 193014 w 3664939"/>
                  <a:gd name="csY48" fmla="*/ 1259480 h 1680831"/>
                  <a:gd name="csX49" fmla="*/ 162053 w 3664939"/>
                  <a:gd name="csY49" fmla="*/ 1263350 h 1680831"/>
                  <a:gd name="csX50" fmla="*/ 152976 w 3664939"/>
                  <a:gd name="csY50" fmla="*/ 1261380 h 1680831"/>
                  <a:gd name="csX51" fmla="*/ 145446 w 3664939"/>
                  <a:gd name="csY51" fmla="*/ 1270457 h 1680831"/>
                  <a:gd name="csX52" fmla="*/ 134329 w 3664939"/>
                  <a:gd name="csY52" fmla="*/ 1268839 h 1680831"/>
                  <a:gd name="csX53" fmla="*/ 134329 w 3664939"/>
                  <a:gd name="csY53" fmla="*/ 1268839 h 1680831"/>
                  <a:gd name="csX54" fmla="*/ 126940 w 3664939"/>
                  <a:gd name="csY54" fmla="*/ 1243155 h 1680831"/>
                  <a:gd name="csX55" fmla="*/ 119974 w 3664939"/>
                  <a:gd name="csY55" fmla="*/ 1229715 h 1680831"/>
                  <a:gd name="csX56" fmla="*/ 125674 w 3664939"/>
                  <a:gd name="csY56" fmla="*/ 1225915 h 1680831"/>
                  <a:gd name="csX57" fmla="*/ 149809 w 3664939"/>
                  <a:gd name="csY57" fmla="*/ 1227323 h 1680831"/>
                  <a:gd name="csX58" fmla="*/ 161419 w 3664939"/>
                  <a:gd name="csY58" fmla="*/ 1218457 h 1680831"/>
                  <a:gd name="csX59" fmla="*/ 152835 w 3664939"/>
                  <a:gd name="csY59" fmla="*/ 1207620 h 1680831"/>
                  <a:gd name="csX60" fmla="*/ 132640 w 3664939"/>
                  <a:gd name="csY60" fmla="*/ 1200443 h 1680831"/>
                  <a:gd name="csX61" fmla="*/ 134470 w 3664939"/>
                  <a:gd name="csY61" fmla="*/ 1193055 h 1680831"/>
                  <a:gd name="csX62" fmla="*/ 122296 w 3664939"/>
                  <a:gd name="csY62" fmla="*/ 1185596 h 1680831"/>
                  <a:gd name="csX63" fmla="*/ 103579 w 3664939"/>
                  <a:gd name="csY63" fmla="*/ 1158575 h 1680831"/>
                  <a:gd name="csX64" fmla="*/ 109982 w 3664939"/>
                  <a:gd name="csY64" fmla="*/ 1147387 h 1680831"/>
                  <a:gd name="csX65" fmla="*/ 107097 w 3664939"/>
                  <a:gd name="csY65" fmla="*/ 1127825 h 1680831"/>
                  <a:gd name="csX66" fmla="*/ 77895 w 3664939"/>
                  <a:gd name="csY66" fmla="*/ 1117833 h 1680831"/>
                  <a:gd name="csX67" fmla="*/ 62204 w 3664939"/>
                  <a:gd name="csY67" fmla="*/ 1122829 h 1680831"/>
                  <a:gd name="csX68" fmla="*/ 57982 w 3664939"/>
                  <a:gd name="csY68" fmla="*/ 1112415 h 1680831"/>
                  <a:gd name="csX69" fmla="*/ 26528 w 3664939"/>
                  <a:gd name="csY69" fmla="*/ 1101860 h 1680831"/>
                  <a:gd name="csX70" fmla="*/ 16888 w 3664939"/>
                  <a:gd name="csY70" fmla="*/ 1076810 h 1680831"/>
                  <a:gd name="csX71" fmla="*/ 14355 w 3664939"/>
                  <a:gd name="csY71" fmla="*/ 1056123 h 1680831"/>
                  <a:gd name="csX72" fmla="*/ 0 w 3664939"/>
                  <a:gd name="csY72" fmla="*/ 1046271 h 1680831"/>
                  <a:gd name="csX73" fmla="*/ 12807 w 3664939"/>
                  <a:gd name="csY73" fmla="*/ 1032620 h 1680831"/>
                  <a:gd name="csX74" fmla="*/ 3940 w 3664939"/>
                  <a:gd name="csY74" fmla="*/ 992019 h 1680831"/>
                  <a:gd name="csX75" fmla="*/ 25191 w 3664939"/>
                  <a:gd name="csY75" fmla="*/ 966687 h 1680831"/>
                  <a:gd name="csX76" fmla="*/ 20688 w 3664939"/>
                  <a:gd name="csY76" fmla="*/ 959017 h 1680831"/>
                  <a:gd name="csX77" fmla="*/ 20688 w 3664939"/>
                  <a:gd name="csY77" fmla="*/ 959017 h 1680831"/>
                  <a:gd name="csX78" fmla="*/ 54604 w 3664939"/>
                  <a:gd name="csY78" fmla="*/ 934389 h 1680831"/>
                  <a:gd name="csX79" fmla="*/ 23291 w 3664939"/>
                  <a:gd name="csY79" fmla="*/ 913069 h 1680831"/>
                  <a:gd name="csX80" fmla="*/ 23291 w 3664939"/>
                  <a:gd name="csY80" fmla="*/ 913069 h 1680831"/>
                  <a:gd name="csX81" fmla="*/ 87254 w 3664939"/>
                  <a:gd name="csY81" fmla="*/ 855087 h 1680831"/>
                  <a:gd name="csX82" fmla="*/ 115049 w 3664939"/>
                  <a:gd name="csY82" fmla="*/ 828418 h 1680831"/>
                  <a:gd name="csX83" fmla="*/ 126237 w 3664939"/>
                  <a:gd name="csY83" fmla="*/ 804705 h 1680831"/>
                  <a:gd name="csX84" fmla="*/ 82047 w 3664939"/>
                  <a:gd name="csY84" fmla="*/ 772477 h 1680831"/>
                  <a:gd name="csX85" fmla="*/ 94221 w 3664939"/>
                  <a:gd name="csY85" fmla="*/ 741516 h 1680831"/>
                  <a:gd name="csX86" fmla="*/ 67340 w 3664939"/>
                  <a:gd name="csY86" fmla="*/ 705630 h 1680831"/>
                  <a:gd name="csX87" fmla="*/ 87465 w 3664939"/>
                  <a:gd name="csY87" fmla="*/ 663762 h 1680831"/>
                  <a:gd name="csX88" fmla="*/ 52704 w 3664939"/>
                  <a:gd name="csY88" fmla="*/ 607188 h 1680831"/>
                  <a:gd name="csX89" fmla="*/ 80288 w 3664939"/>
                  <a:gd name="csY89" fmla="*/ 568979 h 1680831"/>
                  <a:gd name="csX90" fmla="*/ 34550 w 3664939"/>
                  <a:gd name="csY90" fmla="*/ 534781 h 1680831"/>
                  <a:gd name="csX91" fmla="*/ 38913 w 3664939"/>
                  <a:gd name="csY91" fmla="*/ 498332 h 1680831"/>
                  <a:gd name="csX92" fmla="*/ 63048 w 3664939"/>
                  <a:gd name="csY92" fmla="*/ 493476 h 1680831"/>
                  <a:gd name="csX93" fmla="*/ 113852 w 3664939"/>
                  <a:gd name="csY93" fmla="*/ 472367 h 1680831"/>
                  <a:gd name="csX94" fmla="*/ 113852 w 3664939"/>
                  <a:gd name="csY94" fmla="*/ 472367 h 1680831"/>
                  <a:gd name="csX95" fmla="*/ 144672 w 3664939"/>
                  <a:gd name="csY95" fmla="*/ 453860 h 1680831"/>
                  <a:gd name="csX96" fmla="*/ 193717 w 3664939"/>
                  <a:gd name="csY96" fmla="*/ 485877 h 1680831"/>
                  <a:gd name="csX97" fmla="*/ 275483 w 3664939"/>
                  <a:gd name="csY97" fmla="*/ 498402 h 1680831"/>
                  <a:gd name="csX98" fmla="*/ 388350 w 3664939"/>
                  <a:gd name="csY98" fmla="*/ 557017 h 1680831"/>
                  <a:gd name="csX99" fmla="*/ 411289 w 3664939"/>
                  <a:gd name="csY99" fmla="*/ 581223 h 1680831"/>
                  <a:gd name="csX100" fmla="*/ 413259 w 3664939"/>
                  <a:gd name="csY100" fmla="*/ 614787 h 1680831"/>
                  <a:gd name="csX101" fmla="*/ 380117 w 3664939"/>
                  <a:gd name="csY101" fmla="*/ 641034 h 1680831"/>
                  <a:gd name="csX102" fmla="*/ 331353 w 3664939"/>
                  <a:gd name="csY102" fmla="*/ 654263 h 1680831"/>
                  <a:gd name="csX103" fmla="*/ 198010 w 3664939"/>
                  <a:gd name="csY103" fmla="*/ 616406 h 1680831"/>
                  <a:gd name="csX104" fmla="*/ 176056 w 3664939"/>
                  <a:gd name="csY104" fmla="*/ 622809 h 1680831"/>
                  <a:gd name="csX105" fmla="*/ 224749 w 3664939"/>
                  <a:gd name="csY105" fmla="*/ 659118 h 1680831"/>
                  <a:gd name="csX106" fmla="*/ 226649 w 3664939"/>
                  <a:gd name="csY106" fmla="*/ 681916 h 1680831"/>
                  <a:gd name="csX107" fmla="*/ 228619 w 3664939"/>
                  <a:gd name="csY107" fmla="*/ 731454 h 1680831"/>
                  <a:gd name="csX108" fmla="*/ 267109 w 3664939"/>
                  <a:gd name="csY108" fmla="*/ 746020 h 1680831"/>
                  <a:gd name="csX109" fmla="*/ 290401 w 3664939"/>
                  <a:gd name="csY109" fmla="*/ 758404 h 1680831"/>
                  <a:gd name="csX110" fmla="*/ 294270 w 3664939"/>
                  <a:gd name="csY110" fmla="*/ 735254 h 1680831"/>
                  <a:gd name="csX111" fmla="*/ 276257 w 3664939"/>
                  <a:gd name="csY111" fmla="*/ 714566 h 1680831"/>
                  <a:gd name="csX112" fmla="*/ 295256 w 3664939"/>
                  <a:gd name="csY112" fmla="*/ 696201 h 1680831"/>
                  <a:gd name="csX113" fmla="*/ 367522 w 3664939"/>
                  <a:gd name="csY113" fmla="*/ 726317 h 1680831"/>
                  <a:gd name="csX114" fmla="*/ 392642 w 3664939"/>
                  <a:gd name="csY114" fmla="*/ 714566 h 1680831"/>
                  <a:gd name="csX115" fmla="*/ 372517 w 3664939"/>
                  <a:gd name="csY115" fmla="*/ 678961 h 1680831"/>
                  <a:gd name="csX116" fmla="*/ 442180 w 3664939"/>
                  <a:gd name="csY116" fmla="*/ 630549 h 1680831"/>
                  <a:gd name="csX117" fmla="*/ 469693 w 3664939"/>
                  <a:gd name="csY117" fmla="*/ 633434 h 1680831"/>
                  <a:gd name="csX118" fmla="*/ 497628 w 3664939"/>
                  <a:gd name="csY118" fmla="*/ 650815 h 1680831"/>
                  <a:gd name="csX119" fmla="*/ 515008 w 3664939"/>
                  <a:gd name="csY119" fmla="*/ 616617 h 1680831"/>
                  <a:gd name="csX120" fmla="*/ 490099 w 3664939"/>
                  <a:gd name="csY120" fmla="*/ 586570 h 1680831"/>
                  <a:gd name="csX121" fmla="*/ 504735 w 3664939"/>
                  <a:gd name="csY121" fmla="*/ 556102 h 1680831"/>
                  <a:gd name="csX122" fmla="*/ 482781 w 3664939"/>
                  <a:gd name="csY122" fmla="*/ 524086 h 1680831"/>
                  <a:gd name="csX123" fmla="*/ 566305 w 3664939"/>
                  <a:gd name="csY123" fmla="*/ 540692 h 1680831"/>
                  <a:gd name="csX124" fmla="*/ 583334 w 3664939"/>
                  <a:gd name="csY124" fmla="*/ 569401 h 1680831"/>
                  <a:gd name="csX125" fmla="*/ 545547 w 3664939"/>
                  <a:gd name="csY125" fmla="*/ 575664 h 1680831"/>
                  <a:gd name="csX126" fmla="*/ 545758 w 3664939"/>
                  <a:gd name="csY126" fmla="*/ 603881 h 1680831"/>
                  <a:gd name="csX127" fmla="*/ 569261 w 3664939"/>
                  <a:gd name="csY127" fmla="*/ 621050 h 1680831"/>
                  <a:gd name="csX128" fmla="*/ 615421 w 3664939"/>
                  <a:gd name="csY128" fmla="*/ 610143 h 1680831"/>
                  <a:gd name="csX129" fmla="*/ 622739 w 3664939"/>
                  <a:gd name="csY129" fmla="*/ 577916 h 1680831"/>
                  <a:gd name="csX130" fmla="*/ 685083 w 3664939"/>
                  <a:gd name="csY130" fmla="*/ 553639 h 1680831"/>
                  <a:gd name="csX131" fmla="*/ 789295 w 3664939"/>
                  <a:gd name="csY131" fmla="*/ 509168 h 1680831"/>
                  <a:gd name="csX132" fmla="*/ 811883 w 3664939"/>
                  <a:gd name="csY132" fmla="*/ 511772 h 1680831"/>
                  <a:gd name="csX133" fmla="*/ 782399 w 3664939"/>
                  <a:gd name="csY133" fmla="*/ 543155 h 1680831"/>
                  <a:gd name="csX134" fmla="*/ 819482 w 3664939"/>
                  <a:gd name="csY134" fmla="*/ 548573 h 1680831"/>
                  <a:gd name="csX135" fmla="*/ 840873 w 3664939"/>
                  <a:gd name="csY135" fmla="*/ 530911 h 1680831"/>
                  <a:gd name="csX136" fmla="*/ 896814 w 3664939"/>
                  <a:gd name="csY136" fmla="*/ 529504 h 1680831"/>
                  <a:gd name="csX137" fmla="*/ 941215 w 3664939"/>
                  <a:gd name="csY137" fmla="*/ 507972 h 1680831"/>
                  <a:gd name="csX138" fmla="*/ 975202 w 3664939"/>
                  <a:gd name="csY138" fmla="*/ 539214 h 1680831"/>
                  <a:gd name="csX139" fmla="*/ 1009118 w 3664939"/>
                  <a:gd name="csY139" fmla="*/ 504805 h 1680831"/>
                  <a:gd name="csX140" fmla="*/ 977876 w 3664939"/>
                  <a:gd name="csY140" fmla="*/ 474337 h 1680831"/>
                  <a:gd name="csX141" fmla="*/ 993356 w 3664939"/>
                  <a:gd name="csY141" fmla="*/ 456886 h 1680831"/>
                  <a:gd name="csX142" fmla="*/ 1081595 w 3664939"/>
                  <a:gd name="csY142" fmla="*/ 472930 h 1680831"/>
                  <a:gd name="csX143" fmla="*/ 1122970 w 3664939"/>
                  <a:gd name="csY143" fmla="*/ 489395 h 1680831"/>
                  <a:gd name="csX144" fmla="*/ 1231193 w 3664939"/>
                  <a:gd name="csY144" fmla="*/ 548784 h 1680831"/>
                  <a:gd name="csX145" fmla="*/ 1251177 w 3664939"/>
                  <a:gd name="csY145" fmla="*/ 521763 h 1680831"/>
                  <a:gd name="csX146" fmla="*/ 1220779 w 3664939"/>
                  <a:gd name="csY146" fmla="*/ 494180 h 1680831"/>
                  <a:gd name="csX147" fmla="*/ 1219935 w 3664939"/>
                  <a:gd name="csY147" fmla="*/ 482992 h 1680831"/>
                  <a:gd name="csX148" fmla="*/ 1183907 w 3664939"/>
                  <a:gd name="csY148" fmla="*/ 477855 h 1680831"/>
                  <a:gd name="csX149" fmla="*/ 1193759 w 3664939"/>
                  <a:gd name="csY149" fmla="*/ 452664 h 1680831"/>
                  <a:gd name="csX150" fmla="*/ 1177786 w 3664939"/>
                  <a:gd name="csY150" fmla="*/ 410726 h 1680831"/>
                  <a:gd name="csX151" fmla="*/ 1176941 w 3664939"/>
                  <a:gd name="csY151" fmla="*/ 393275 h 1680831"/>
                  <a:gd name="csX152" fmla="*/ 1232037 w 3664939"/>
                  <a:gd name="csY152" fmla="*/ 343386 h 1680831"/>
                  <a:gd name="csX153" fmla="*/ 1251599 w 3664939"/>
                  <a:gd name="csY153" fmla="*/ 292300 h 1680831"/>
                  <a:gd name="csX154" fmla="*/ 1273834 w 3664939"/>
                  <a:gd name="csY154" fmla="*/ 281112 h 1680831"/>
                  <a:gd name="csX155" fmla="*/ 1352927 w 3664939"/>
                  <a:gd name="csY155" fmla="*/ 296100 h 1680831"/>
                  <a:gd name="csX156" fmla="*/ 1359119 w 3664939"/>
                  <a:gd name="csY156" fmla="*/ 327483 h 1680831"/>
                  <a:gd name="csX157" fmla="*/ 1330832 w 3664939"/>
                  <a:gd name="csY157" fmla="*/ 372447 h 1680831"/>
                  <a:gd name="csX158" fmla="*/ 1349408 w 3664939"/>
                  <a:gd name="csY158" fmla="*/ 389968 h 1680831"/>
                  <a:gd name="csX159" fmla="*/ 1358978 w 3664939"/>
                  <a:gd name="csY159" fmla="*/ 427895 h 1680831"/>
                  <a:gd name="csX160" fmla="*/ 1352222 w 3664939"/>
                  <a:gd name="csY160" fmla="*/ 500654 h 1680831"/>
                  <a:gd name="csX161" fmla="*/ 1385154 w 3664939"/>
                  <a:gd name="csY161" fmla="*/ 532529 h 1680831"/>
                  <a:gd name="csX162" fmla="*/ 1372347 w 3664939"/>
                  <a:gd name="csY162" fmla="*/ 566798 h 1680831"/>
                  <a:gd name="csX163" fmla="*/ 1313873 w 3664939"/>
                  <a:gd name="csY163" fmla="*/ 638360 h 1680831"/>
                  <a:gd name="csX164" fmla="*/ 1348000 w 3664939"/>
                  <a:gd name="csY164" fmla="*/ 645678 h 1680831"/>
                  <a:gd name="csX165" fmla="*/ 1359893 w 3664939"/>
                  <a:gd name="csY165" fmla="*/ 627735 h 1680831"/>
                  <a:gd name="csX166" fmla="*/ 1392753 w 3664939"/>
                  <a:gd name="csY166" fmla="*/ 614928 h 1680831"/>
                  <a:gd name="csX167" fmla="*/ 1400634 w 3664939"/>
                  <a:gd name="csY167" fmla="*/ 590018 h 1680831"/>
                  <a:gd name="csX168" fmla="*/ 1426529 w 3664939"/>
                  <a:gd name="csY168" fmla="*/ 565813 h 1680831"/>
                  <a:gd name="csX169" fmla="*/ 1409078 w 3664939"/>
                  <a:gd name="csY169" fmla="*/ 536611 h 1680831"/>
                  <a:gd name="csX170" fmla="*/ 1423011 w 3664939"/>
                  <a:gd name="csY170" fmla="*/ 502272 h 1680831"/>
                  <a:gd name="csX171" fmla="*/ 1390361 w 3664939"/>
                  <a:gd name="csY171" fmla="*/ 497980 h 1680831"/>
                  <a:gd name="csX172" fmla="*/ 1383183 w 3664939"/>
                  <a:gd name="csY172" fmla="*/ 468637 h 1680831"/>
                  <a:gd name="csX173" fmla="*/ 1407038 w 3664939"/>
                  <a:gd name="csY173" fmla="*/ 414878 h 1680831"/>
                  <a:gd name="csX174" fmla="*/ 1368266 w 3664939"/>
                  <a:gd name="csY174" fmla="*/ 370406 h 1680831"/>
                  <a:gd name="csX175" fmla="*/ 1421673 w 3664939"/>
                  <a:gd name="csY175" fmla="*/ 332972 h 1680831"/>
                  <a:gd name="csX176" fmla="*/ 1414778 w 3664939"/>
                  <a:gd name="csY176" fmla="*/ 292933 h 1680831"/>
                  <a:gd name="csX177" fmla="*/ 1429695 w 3664939"/>
                  <a:gd name="csY177" fmla="*/ 291667 h 1680831"/>
                  <a:gd name="csX178" fmla="*/ 1445387 w 3664939"/>
                  <a:gd name="csY178" fmla="*/ 322909 h 1680831"/>
                  <a:gd name="csX179" fmla="*/ 1433566 w 3664939"/>
                  <a:gd name="csY179" fmla="*/ 376528 h 1680831"/>
                  <a:gd name="csX180" fmla="*/ 1465582 w 3664939"/>
                  <a:gd name="csY180" fmla="*/ 386520 h 1680831"/>
                  <a:gd name="csX181" fmla="*/ 1451931 w 3664939"/>
                  <a:gd name="csY181" fmla="*/ 346763 h 1680831"/>
                  <a:gd name="csX182" fmla="*/ 1501891 w 3664939"/>
                  <a:gd name="csY182" fmla="*/ 324809 h 1680831"/>
                  <a:gd name="csX183" fmla="*/ 1563883 w 3664939"/>
                  <a:gd name="csY183" fmla="*/ 321854 h 1680831"/>
                  <a:gd name="csX184" fmla="*/ 1619121 w 3664939"/>
                  <a:gd name="csY184" fmla="*/ 353659 h 1680831"/>
                  <a:gd name="csX185" fmla="*/ 1592522 w 3664939"/>
                  <a:gd name="csY185" fmla="*/ 307077 h 1680831"/>
                  <a:gd name="csX186" fmla="*/ 1589567 w 3664939"/>
                  <a:gd name="csY186" fmla="*/ 246140 h 1680831"/>
                  <a:gd name="csX187" fmla="*/ 1641496 w 3664939"/>
                  <a:gd name="csY187" fmla="*/ 234459 h 1680831"/>
                  <a:gd name="csX188" fmla="*/ 1713341 w 3664939"/>
                  <a:gd name="csY188" fmla="*/ 236993 h 1680831"/>
                  <a:gd name="csX189" fmla="*/ 1778077 w 3664939"/>
                  <a:gd name="csY189" fmla="*/ 229393 h 1680831"/>
                  <a:gd name="csX190" fmla="*/ 1753801 w 3664939"/>
                  <a:gd name="csY190" fmla="*/ 198784 h 1680831"/>
                  <a:gd name="csX191" fmla="*/ 1788351 w 3664939"/>
                  <a:gd name="csY191" fmla="*/ 159731 h 1680831"/>
                  <a:gd name="csX192" fmla="*/ 1822619 w 3664939"/>
                  <a:gd name="csY192" fmla="*/ 158112 h 1680831"/>
                  <a:gd name="csX193" fmla="*/ 1880741 w 3664939"/>
                  <a:gd name="csY193" fmla="*/ 128207 h 1680831"/>
                  <a:gd name="csX194" fmla="*/ 1959551 w 3664939"/>
                  <a:gd name="csY194" fmla="*/ 120044 h 1680831"/>
                  <a:gd name="csX195" fmla="*/ 1969543 w 3664939"/>
                  <a:gd name="csY195" fmla="*/ 103368 h 1680831"/>
                  <a:gd name="csX196" fmla="*/ 2048001 w 3664939"/>
                  <a:gd name="csY196" fmla="*/ 97668 h 1680831"/>
                  <a:gd name="csX197" fmla="*/ 2072418 w 3664939"/>
                  <a:gd name="csY197" fmla="*/ 111389 h 1680831"/>
                  <a:gd name="csX198" fmla="*/ 2139406 w 3664939"/>
                  <a:gd name="csY198" fmla="*/ 78739 h 1680831"/>
                  <a:gd name="csX199" fmla="*/ 2194292 w 3664939"/>
                  <a:gd name="csY199" fmla="*/ 79725 h 1680831"/>
                  <a:gd name="csX200" fmla="*/ 2202525 w 3664939"/>
                  <a:gd name="csY200" fmla="*/ 52915 h 1680831"/>
                  <a:gd name="csX201" fmla="*/ 2231093 w 3664939"/>
                  <a:gd name="csY201" fmla="*/ 26106 h 1680831"/>
                  <a:gd name="csX202" fmla="*/ 2301600 w 3664939"/>
                  <a:gd name="csY202" fmla="*/ 0 h 1680831"/>
                  <a:gd name="csX203" fmla="*/ 2352826 w 3664939"/>
                  <a:gd name="csY203" fmla="*/ 20617 h 1680831"/>
                  <a:gd name="csX204" fmla="*/ 2312155 w 3664939"/>
                  <a:gd name="csY204" fmla="*/ 36238 h 1680831"/>
                  <a:gd name="csX205" fmla="*/ 2379776 w 3664939"/>
                  <a:gd name="csY205" fmla="*/ 45879 h 1680831"/>
                  <a:gd name="csX206" fmla="*/ 2387868 w 3664939"/>
                  <a:gd name="csY206" fmla="*/ 76699 h 1680831"/>
                  <a:gd name="csX207" fmla="*/ 2415170 w 3664939"/>
                  <a:gd name="csY207" fmla="*/ 61570 h 1680831"/>
                  <a:gd name="csX208" fmla="*/ 2502424 w 3664939"/>
                  <a:gd name="csY208" fmla="*/ 62344 h 1680831"/>
                  <a:gd name="csX209" fmla="*/ 2569764 w 3664939"/>
                  <a:gd name="csY209" fmla="*/ 92602 h 1680831"/>
                  <a:gd name="csX210" fmla="*/ 2593759 w 3664939"/>
                  <a:gd name="csY210" fmla="*/ 115541 h 1680831"/>
                  <a:gd name="csX211" fmla="*/ 2586300 w 3664939"/>
                  <a:gd name="csY211" fmla="*/ 147065 h 1680831"/>
                  <a:gd name="csX212" fmla="*/ 2553299 w 3664939"/>
                  <a:gd name="csY212" fmla="*/ 164797 h 1680831"/>
                  <a:gd name="csX213" fmla="*/ 2474770 w 3664939"/>
                  <a:gd name="csY213" fmla="*/ 197799 h 1680831"/>
                  <a:gd name="csX214" fmla="*/ 2452394 w 3664939"/>
                  <a:gd name="csY214" fmla="*/ 215179 h 1680831"/>
                  <a:gd name="csX215" fmla="*/ 2489406 w 3664939"/>
                  <a:gd name="csY215" fmla="*/ 223412 h 1680831"/>
                  <a:gd name="csX216" fmla="*/ 2533596 w 3664939"/>
                  <a:gd name="csY216" fmla="*/ 238048 h 1680831"/>
                  <a:gd name="csX217" fmla="*/ 2560476 w 3664939"/>
                  <a:gd name="csY217" fmla="*/ 227071 h 1680831"/>
                  <a:gd name="csX218" fmla="*/ 2575675 w 3664939"/>
                  <a:gd name="csY218" fmla="*/ 264224 h 1680831"/>
                  <a:gd name="csX219" fmla="*/ 2588833 w 3664939"/>
                  <a:gd name="csY219" fmla="*/ 249236 h 1680831"/>
                  <a:gd name="csX220" fmla="*/ 2636541 w 3664939"/>
                  <a:gd name="csY220" fmla="*/ 240089 h 1680831"/>
                  <a:gd name="csX221" fmla="*/ 2732380 w 3664939"/>
                  <a:gd name="csY221" fmla="*/ 249658 h 1680831"/>
                  <a:gd name="csX222" fmla="*/ 2739698 w 3664939"/>
                  <a:gd name="csY222" fmla="*/ 276538 h 1680831"/>
                  <a:gd name="csX223" fmla="*/ 2864527 w 3664939"/>
                  <a:gd name="csY223" fmla="*/ 285052 h 1680831"/>
                  <a:gd name="csX224" fmla="*/ 2866216 w 3664939"/>
                  <a:gd name="csY224" fmla="*/ 241144 h 1680831"/>
                  <a:gd name="csX225" fmla="*/ 2929616 w 3664939"/>
                  <a:gd name="csY225" fmla="*/ 251277 h 1680831"/>
                  <a:gd name="csX226" fmla="*/ 2977324 w 3664939"/>
                  <a:gd name="csY226" fmla="*/ 250925 h 1680831"/>
                  <a:gd name="csX227" fmla="*/ 3025525 w 3664939"/>
                  <a:gd name="csY227" fmla="*/ 281182 h 1680831"/>
                  <a:gd name="csX228" fmla="*/ 3039316 w 3664939"/>
                  <a:gd name="csY228" fmla="*/ 317421 h 1680831"/>
                  <a:gd name="csX229" fmla="*/ 3021584 w 3664939"/>
                  <a:gd name="csY229" fmla="*/ 340853 h 1680831"/>
                  <a:gd name="csX230" fmla="*/ 3059160 w 3664939"/>
                  <a:gd name="csY230" fmla="*/ 384339 h 1680831"/>
                  <a:gd name="csX231" fmla="*/ 3106093 w 3664939"/>
                  <a:gd name="csY231" fmla="*/ 406504 h 1680831"/>
                  <a:gd name="csX232" fmla="*/ 3134944 w 3664939"/>
                  <a:gd name="csY232" fmla="*/ 348874 h 1680831"/>
                  <a:gd name="csX233" fmla="*/ 3182792 w 3664939"/>
                  <a:gd name="csY233" fmla="*/ 373713 h 1680831"/>
                  <a:gd name="csX234" fmla="*/ 3233737 w 3664939"/>
                  <a:gd name="csY234" fmla="*/ 358866 h 1680831"/>
                  <a:gd name="csX235" fmla="*/ 3291508 w 3664939"/>
                  <a:gd name="csY235" fmla="*/ 375824 h 1680831"/>
                  <a:gd name="csX236" fmla="*/ 3313533 w 3664939"/>
                  <a:gd name="csY236" fmla="*/ 360414 h 1680831"/>
                  <a:gd name="csX237" fmla="*/ 3362366 w 3664939"/>
                  <a:gd name="csY237" fmla="*/ 368155 h 1680831"/>
                  <a:gd name="csX238" fmla="*/ 3340834 w 3664939"/>
                  <a:gd name="csY238" fmla="*/ 316436 h 1680831"/>
                  <a:gd name="csX239" fmla="*/ 3380239 w 3664939"/>
                  <a:gd name="csY239" fmla="*/ 291948 h 1680831"/>
                  <a:gd name="csX240" fmla="*/ 3650022 w 3664939"/>
                  <a:gd name="csY240" fmla="*/ 328609 h 1680831"/>
                  <a:gd name="csX241" fmla="*/ 3664940 w 3664939"/>
                  <a:gd name="csY241" fmla="*/ 348030 h 1680831"/>
                  <a:gd name="csX242" fmla="*/ 3664940 w 3664939"/>
                  <a:gd name="csY242" fmla="*/ 951910 h 1680831"/>
                  <a:gd name="csX243" fmla="*/ 3658466 w 3664939"/>
                  <a:gd name="csY243" fmla="*/ 950996 h 1680831"/>
                  <a:gd name="csX244" fmla="*/ 3621453 w 3664939"/>
                  <a:gd name="csY244" fmla="*/ 972739 h 1680831"/>
                  <a:gd name="csX245" fmla="*/ 3530189 w 3664939"/>
                  <a:gd name="csY245" fmla="*/ 965139 h 1680831"/>
                  <a:gd name="csX246" fmla="*/ 3431888 w 3664939"/>
                  <a:gd name="csY246" fmla="*/ 978227 h 1680831"/>
                  <a:gd name="csX247" fmla="*/ 3335135 w 3664939"/>
                  <a:gd name="csY247" fmla="*/ 1062807 h 1680831"/>
                  <a:gd name="csX248" fmla="*/ 3220720 w 3664939"/>
                  <a:gd name="csY248" fmla="*/ 1161953 h 1680831"/>
                  <a:gd name="csX249" fmla="*/ 3267795 w 3664939"/>
                  <a:gd name="csY249" fmla="*/ 1167160 h 1680831"/>
                  <a:gd name="csX250" fmla="*/ 3282431 w 3664939"/>
                  <a:gd name="csY250" fmla="*/ 1192914 h 1680831"/>
                  <a:gd name="csX251" fmla="*/ 3311492 w 3664939"/>
                  <a:gd name="csY251" fmla="*/ 1202062 h 1680831"/>
                  <a:gd name="csX252" fmla="*/ 3330561 w 3664939"/>
                  <a:gd name="csY252" fmla="*/ 1181585 h 1680831"/>
                  <a:gd name="csX253" fmla="*/ 3363351 w 3664939"/>
                  <a:gd name="csY253" fmla="*/ 1184259 h 1680831"/>
                  <a:gd name="csX254" fmla="*/ 3406486 w 3664939"/>
                  <a:gd name="csY254" fmla="*/ 1229082 h 1680831"/>
                  <a:gd name="csX255" fmla="*/ 3407471 w 3664939"/>
                  <a:gd name="csY255" fmla="*/ 1263350 h 1680831"/>
                  <a:gd name="csX256" fmla="*/ 3384109 w 3664939"/>
                  <a:gd name="csY256" fmla="*/ 1303107 h 1680831"/>
                  <a:gd name="csX257" fmla="*/ 3381576 w 3664939"/>
                  <a:gd name="csY257" fmla="*/ 1350041 h 1680831"/>
                  <a:gd name="csX258" fmla="*/ 3368136 w 3664939"/>
                  <a:gd name="csY258" fmla="*/ 1411822 h 1680831"/>
                  <a:gd name="csX259" fmla="*/ 3323102 w 3664939"/>
                  <a:gd name="csY259" fmla="*/ 1466848 h 1680831"/>
                  <a:gd name="csX260" fmla="*/ 3313110 w 3664939"/>
                  <a:gd name="csY260" fmla="*/ 1492813 h 1680831"/>
                  <a:gd name="csX261" fmla="*/ 3272579 w 3664939"/>
                  <a:gd name="csY261" fmla="*/ 1536089 h 1680831"/>
                  <a:gd name="csX262" fmla="*/ 3232330 w 3664939"/>
                  <a:gd name="csY262" fmla="*/ 1578519 h 1680831"/>
                  <a:gd name="csX263" fmla="*/ 3213050 w 3664939"/>
                  <a:gd name="csY263" fmla="*/ 1600051 h 1680831"/>
                  <a:gd name="csX264" fmla="*/ 3173223 w 3664939"/>
                  <a:gd name="csY264" fmla="*/ 1621372 h 1680831"/>
                  <a:gd name="csX265" fmla="*/ 3154435 w 3664939"/>
                  <a:gd name="csY265" fmla="*/ 1621794 h 1680831"/>
                  <a:gd name="csX266" fmla="*/ 3135647 w 3664939"/>
                  <a:gd name="csY266" fmla="*/ 1604203 h 1680831"/>
                  <a:gd name="csX267" fmla="*/ 3095538 w 3664939"/>
                  <a:gd name="csY267" fmla="*/ 1630660 h 1680831"/>
                  <a:gd name="csX268" fmla="*/ 3090895 w 3664939"/>
                  <a:gd name="csY268" fmla="*/ 1642623 h 1680831"/>
                  <a:gd name="csX269" fmla="*/ 3090895 w 3664939"/>
                  <a:gd name="csY269" fmla="*/ 1642623 h 1680831"/>
                  <a:gd name="csX270" fmla="*/ 3090895 w 3664939"/>
                  <a:gd name="csY270" fmla="*/ 1642623 h 1680831"/>
                  <a:gd name="csX271" fmla="*/ 3090895 w 3664939"/>
                  <a:gd name="csY271" fmla="*/ 1642623 h 1680831"/>
                  <a:gd name="csX272" fmla="*/ 3086743 w 3664939"/>
                  <a:gd name="csY272" fmla="*/ 1636360 h 1680831"/>
                  <a:gd name="csX273" fmla="*/ 3086743 w 3664939"/>
                  <a:gd name="csY273" fmla="*/ 1636360 h 1680831"/>
                  <a:gd name="csX274" fmla="*/ 3086532 w 3664939"/>
                  <a:gd name="csY274" fmla="*/ 1618065 h 1680831"/>
                  <a:gd name="csX275" fmla="*/ 3101801 w 3664939"/>
                  <a:gd name="csY275" fmla="*/ 1617080 h 1680831"/>
                  <a:gd name="csX276" fmla="*/ 3106093 w 3664939"/>
                  <a:gd name="csY276" fmla="*/ 1574086 h 1680831"/>
                  <a:gd name="csX277" fmla="*/ 3098212 w 3664939"/>
                  <a:gd name="csY277" fmla="*/ 1542633 h 1680831"/>
                  <a:gd name="csX278" fmla="*/ 3123896 w 3664939"/>
                  <a:gd name="csY278" fmla="*/ 1529544 h 1680831"/>
                  <a:gd name="csX279" fmla="*/ 3160135 w 3664939"/>
                  <a:gd name="csY279" fmla="*/ 1536089 h 1680831"/>
                  <a:gd name="csX280" fmla="*/ 3180189 w 3664939"/>
                  <a:gd name="csY280" fmla="*/ 1499920 h 1680831"/>
                  <a:gd name="csX281" fmla="*/ 3190462 w 3664939"/>
                  <a:gd name="csY281" fmla="*/ 1458827 h 1680831"/>
                  <a:gd name="csX282" fmla="*/ 3202002 w 3664939"/>
                  <a:gd name="csY282" fmla="*/ 1444965 h 1680831"/>
                  <a:gd name="csX283" fmla="*/ 3217764 w 3664939"/>
                  <a:gd name="csY283" fmla="*/ 1410626 h 1680831"/>
                  <a:gd name="csX284" fmla="*/ 3168368 w 3664939"/>
                  <a:gd name="csY284" fmla="*/ 1421885 h 1680831"/>
                  <a:gd name="csX285" fmla="*/ 3142473 w 3664939"/>
                  <a:gd name="csY285" fmla="*/ 1436943 h 1680831"/>
                  <a:gd name="csX286" fmla="*/ 3097087 w 3664939"/>
                  <a:gd name="csY286" fmla="*/ 1436873 h 1680831"/>
                  <a:gd name="csX287" fmla="*/ 3084983 w 3664939"/>
                  <a:gd name="csY287" fmla="*/ 1400986 h 1680831"/>
                  <a:gd name="csX288" fmla="*/ 3049660 w 3664939"/>
                  <a:gd name="csY288" fmla="*/ 1373543 h 1680831"/>
                  <a:gd name="csX289" fmla="*/ 2997660 w 3664939"/>
                  <a:gd name="csY289" fmla="*/ 1361159 h 1680831"/>
                  <a:gd name="csX290" fmla="*/ 2986612 w 3664939"/>
                  <a:gd name="csY290" fmla="*/ 1322880 h 1680831"/>
                  <a:gd name="csX291" fmla="*/ 2976198 w 3664939"/>
                  <a:gd name="csY291" fmla="*/ 1298604 h 1680831"/>
                  <a:gd name="csX292" fmla="*/ 2965010 w 3664939"/>
                  <a:gd name="csY292" fmla="*/ 1281505 h 1680831"/>
                  <a:gd name="csX293" fmla="*/ 2946574 w 3664939"/>
                  <a:gd name="csY293" fmla="*/ 1241115 h 1680831"/>
                  <a:gd name="csX294" fmla="*/ 2920328 w 3664939"/>
                  <a:gd name="csY294" fmla="*/ 1226197 h 1680831"/>
                  <a:gd name="csX295" fmla="*/ 2875645 w 3664939"/>
                  <a:gd name="csY295" fmla="*/ 1214094 h 1680831"/>
                  <a:gd name="csX296" fmla="*/ 2836029 w 3664939"/>
                  <a:gd name="csY296" fmla="*/ 1215220 h 1680831"/>
                  <a:gd name="csX297" fmla="*/ 2798876 w 3664939"/>
                  <a:gd name="csY297" fmla="*/ 1222538 h 1680831"/>
                  <a:gd name="csX298" fmla="*/ 2774248 w 3664939"/>
                  <a:gd name="csY298" fmla="*/ 1242663 h 1680831"/>
                  <a:gd name="csX299" fmla="*/ 2790643 w 3664939"/>
                  <a:gd name="csY299" fmla="*/ 1252232 h 1680831"/>
                  <a:gd name="csX300" fmla="*/ 2790995 w 3664939"/>
                  <a:gd name="csY300" fmla="*/ 1274327 h 1680831"/>
                  <a:gd name="csX301" fmla="*/ 2774388 w 3664939"/>
                  <a:gd name="csY301" fmla="*/ 1287134 h 1680831"/>
                  <a:gd name="csX302" fmla="*/ 2747438 w 3664939"/>
                  <a:gd name="csY302" fmla="*/ 1329002 h 1680831"/>
                  <a:gd name="csX303" fmla="*/ 2747720 w 3664939"/>
                  <a:gd name="csY303" fmla="*/ 1346241 h 1680831"/>
                  <a:gd name="csX304" fmla="*/ 2705641 w 3664939"/>
                  <a:gd name="csY304" fmla="*/ 1370869 h 1680831"/>
                  <a:gd name="csX305" fmla="*/ 2669754 w 3664939"/>
                  <a:gd name="csY305" fmla="*/ 1356163 h 1680831"/>
                  <a:gd name="csX306" fmla="*/ 2634149 w 3664939"/>
                  <a:gd name="csY306" fmla="*/ 1359400 h 1680831"/>
                  <a:gd name="csX307" fmla="*/ 2618458 w 3664939"/>
                  <a:gd name="csY307" fmla="*/ 1346382 h 1680831"/>
                  <a:gd name="csX308" fmla="*/ 2600585 w 3664939"/>
                  <a:gd name="csY308" fmla="*/ 1342160 h 1680831"/>
                  <a:gd name="csX309" fmla="*/ 2556817 w 3664939"/>
                  <a:gd name="csY309" fmla="*/ 1369603 h 1680831"/>
                  <a:gd name="csX310" fmla="*/ 2517483 w 3664939"/>
                  <a:gd name="csY310" fmla="*/ 1376006 h 1680831"/>
                  <a:gd name="csX311" fmla="*/ 2490040 w 3664939"/>
                  <a:gd name="csY311" fmla="*/ 1385576 h 1680831"/>
                  <a:gd name="csX312" fmla="*/ 2452464 w 3664939"/>
                  <a:gd name="csY312" fmla="*/ 1379313 h 1680831"/>
                  <a:gd name="csX313" fmla="*/ 2424740 w 3664939"/>
                  <a:gd name="csY313" fmla="*/ 1379665 h 1680831"/>
                  <a:gd name="csX314" fmla="*/ 2406586 w 3664939"/>
                  <a:gd name="csY314" fmla="*/ 1359892 h 1680831"/>
                  <a:gd name="csX315" fmla="*/ 2377384 w 3664939"/>
                  <a:gd name="csY315" fmla="*/ 1341104 h 1680831"/>
                  <a:gd name="csX316" fmla="*/ 2347408 w 3664939"/>
                  <a:gd name="csY316" fmla="*/ 1335968 h 1680831"/>
                  <a:gd name="csX317" fmla="*/ 2309622 w 3664939"/>
                  <a:gd name="csY317" fmla="*/ 1341104 h 1680831"/>
                  <a:gd name="csX318" fmla="*/ 2281405 w 3664939"/>
                  <a:gd name="csY318" fmla="*/ 1348352 h 1680831"/>
                  <a:gd name="csX319" fmla="*/ 2238974 w 3664939"/>
                  <a:gd name="csY319" fmla="*/ 1331887 h 1680831"/>
                  <a:gd name="csX320" fmla="*/ 2233275 w 3664939"/>
                  <a:gd name="csY320" fmla="*/ 1302333 h 1680831"/>
                  <a:gd name="csX321" fmla="*/ 2198162 w 3664939"/>
                  <a:gd name="csY321" fmla="*/ 1292130 h 1680831"/>
                  <a:gd name="csX322" fmla="*/ 2171071 w 3664939"/>
                  <a:gd name="csY322" fmla="*/ 1287486 h 1680831"/>
                  <a:gd name="csX323" fmla="*/ 2137647 w 3664939"/>
                  <a:gd name="csY323" fmla="*/ 1271020 h 1680831"/>
                  <a:gd name="csX324" fmla="*/ 2106686 w 3664939"/>
                  <a:gd name="csY324" fmla="*/ 1312184 h 1680831"/>
                  <a:gd name="csX325" fmla="*/ 2118789 w 3664939"/>
                  <a:gd name="csY325" fmla="*/ 1335335 h 1680831"/>
                  <a:gd name="csX326" fmla="*/ 2089798 w 3664939"/>
                  <a:gd name="csY326" fmla="*/ 1362496 h 1680831"/>
                  <a:gd name="csX327" fmla="*/ 2046594 w 3664939"/>
                  <a:gd name="csY327" fmla="*/ 1352715 h 1680831"/>
                  <a:gd name="csX328" fmla="*/ 2016759 w 3664939"/>
                  <a:gd name="csY328" fmla="*/ 1351308 h 1680831"/>
                  <a:gd name="csX329" fmla="*/ 1996844 w 3664939"/>
                  <a:gd name="csY329" fmla="*/ 1333012 h 1680831"/>
                  <a:gd name="csX330" fmla="*/ 1965673 w 3664939"/>
                  <a:gd name="csY330" fmla="*/ 1332450 h 1680831"/>
                  <a:gd name="csX331" fmla="*/ 1939707 w 3664939"/>
                  <a:gd name="csY331" fmla="*/ 1320417 h 1680831"/>
                  <a:gd name="csX332" fmla="*/ 1894251 w 3664939"/>
                  <a:gd name="csY332" fmla="*/ 1338853 h 1680831"/>
                  <a:gd name="csX333" fmla="*/ 1837255 w 3664939"/>
                  <a:gd name="csY333" fmla="*/ 1372417 h 1680831"/>
                  <a:gd name="csX334" fmla="*/ 1805802 w 3664939"/>
                  <a:gd name="csY334" fmla="*/ 1379102 h 1680831"/>
                  <a:gd name="csX335" fmla="*/ 1794121 w 3664939"/>
                  <a:gd name="csY335" fmla="*/ 1382269 h 1680831"/>
                  <a:gd name="csX336" fmla="*/ 1778288 w 3664939"/>
                  <a:gd name="csY336" fmla="*/ 1358555 h 1680831"/>
                  <a:gd name="csX337" fmla="*/ 1739798 w 3664939"/>
                  <a:gd name="csY337" fmla="*/ 1363762 h 1680831"/>
                  <a:gd name="csX338" fmla="*/ 1727062 w 3664939"/>
                  <a:gd name="csY338" fmla="*/ 1347226 h 1680831"/>
                  <a:gd name="csX339" fmla="*/ 1706163 w 3664939"/>
                  <a:gd name="csY339" fmla="*/ 1339697 h 1680831"/>
                  <a:gd name="csX340" fmla="*/ 1691808 w 3664939"/>
                  <a:gd name="csY340" fmla="*/ 1316969 h 1680831"/>
                  <a:gd name="csX341" fmla="*/ 1675343 w 3664939"/>
                  <a:gd name="csY341" fmla="*/ 1309862 h 1680831"/>
                  <a:gd name="csX342" fmla="*/ 1632420 w 3664939"/>
                  <a:gd name="csY342" fmla="*/ 1319995 h 1680831"/>
                  <a:gd name="csX343" fmla="*/ 1591256 w 3664939"/>
                  <a:gd name="csY343" fmla="*/ 1297267 h 1680831"/>
                  <a:gd name="csX344" fmla="*/ 1575353 w 3664939"/>
                  <a:gd name="csY344" fmla="*/ 1317954 h 1680831"/>
                  <a:gd name="csX345" fmla="*/ 1508576 w 3664939"/>
                  <a:gd name="csY345" fmla="*/ 1216346 h 1680831"/>
                  <a:gd name="csX346" fmla="*/ 1470508 w 3664939"/>
                  <a:gd name="csY346" fmla="*/ 1184751 h 1680831"/>
                  <a:gd name="csX347" fmla="*/ 1481414 w 3664939"/>
                  <a:gd name="csY347" fmla="*/ 1171874 h 1680831"/>
                  <a:gd name="csX348" fmla="*/ 1406616 w 3664939"/>
                  <a:gd name="csY348" fmla="*/ 1210505 h 1680831"/>
                  <a:gd name="csX349" fmla="*/ 1377906 w 3664939"/>
                  <a:gd name="csY349" fmla="*/ 1212828 h 1680831"/>
                  <a:gd name="csX350" fmla="*/ 1380439 w 3664939"/>
                  <a:gd name="csY350" fmla="*/ 1190592 h 1680831"/>
                  <a:gd name="csX351" fmla="*/ 1342019 w 3664939"/>
                  <a:gd name="csY351" fmla="*/ 1176519 h 1680831"/>
                  <a:gd name="csX352" fmla="*/ 1310847 w 3664939"/>
                  <a:gd name="csY352" fmla="*/ 1186581 h 1680831"/>
                  <a:gd name="csX353" fmla="*/ 1301489 w 3664939"/>
                  <a:gd name="csY353" fmla="*/ 1143728 h 1680831"/>
                  <a:gd name="csX354" fmla="*/ 1247799 w 3664939"/>
                  <a:gd name="csY354" fmla="*/ 1134721 h 1680831"/>
                  <a:gd name="csX355" fmla="*/ 1220920 w 3664939"/>
                  <a:gd name="csY355" fmla="*/ 1152031 h 1680831"/>
                  <a:gd name="csX356" fmla="*/ 1146191 w 3664939"/>
                  <a:gd name="csY356" fmla="*/ 1167301 h 1680831"/>
                  <a:gd name="csX357" fmla="*/ 1131625 w 3664939"/>
                  <a:gd name="csY357" fmla="*/ 1177504 h 1680831"/>
                  <a:gd name="csX358" fmla="*/ 1019884 w 3664939"/>
                  <a:gd name="csY358" fmla="*/ 1191788 h 1680831"/>
                  <a:gd name="csX359" fmla="*/ 1006163 w 3664939"/>
                  <a:gd name="csY359" fmla="*/ 1205720 h 1680831"/>
                  <a:gd name="csX360" fmla="*/ 1027765 w 3664939"/>
                  <a:gd name="csY360" fmla="*/ 1233515 h 1680831"/>
                  <a:gd name="csX361" fmla="*/ 999056 w 3664939"/>
                  <a:gd name="csY361" fmla="*/ 1244000 h 1680831"/>
                  <a:gd name="csX362" fmla="*/ 1004685 w 3664939"/>
                  <a:gd name="csY362" fmla="*/ 1254977 h 1680831"/>
                  <a:gd name="csX363" fmla="*/ 975976 w 3664939"/>
                  <a:gd name="csY363" fmla="*/ 1274468 h 1680831"/>
                  <a:gd name="csX364" fmla="*/ 1024387 w 3664939"/>
                  <a:gd name="csY364" fmla="*/ 1301840 h 1680831"/>
                  <a:gd name="csX365" fmla="*/ 1016929 w 3664939"/>
                  <a:gd name="csY365" fmla="*/ 1320558 h 1680831"/>
                  <a:gd name="csX366" fmla="*/ 974920 w 3664939"/>
                  <a:gd name="csY366" fmla="*/ 1318799 h 1680831"/>
                  <a:gd name="csX367" fmla="*/ 966265 w 3664939"/>
                  <a:gd name="csY367" fmla="*/ 1330479 h 1680831"/>
                  <a:gd name="csX368" fmla="*/ 928057 w 3664939"/>
                  <a:gd name="csY368" fmla="*/ 1310073 h 1680831"/>
                  <a:gd name="csX369" fmla="*/ 880700 w 3664939"/>
                  <a:gd name="csY369" fmla="*/ 1310918 h 1680831"/>
                  <a:gd name="csX370" fmla="*/ 849035 w 3664939"/>
                  <a:gd name="csY370" fmla="*/ 1327524 h 1680831"/>
                  <a:gd name="csX371" fmla="*/ 813712 w 3664939"/>
                  <a:gd name="csY371" fmla="*/ 1311551 h 1680831"/>
                  <a:gd name="csX372" fmla="*/ 747849 w 3664939"/>
                  <a:gd name="csY372" fmla="*/ 1284108 h 1680831"/>
                  <a:gd name="csX373" fmla="*/ 701197 w 3664939"/>
                  <a:gd name="csY373" fmla="*/ 1285164 h 1680831"/>
                  <a:gd name="csX374" fmla="*/ 639557 w 3664939"/>
                  <a:gd name="csY374" fmla="*/ 1328157 h 1680831"/>
                  <a:gd name="csX375" fmla="*/ 635827 w 3664939"/>
                  <a:gd name="csY375" fmla="*/ 1356726 h 1680831"/>
                  <a:gd name="csX376" fmla="*/ 605077 w 3664939"/>
                  <a:gd name="csY376" fmla="*/ 1334068 h 1680831"/>
                  <a:gd name="csX377" fmla="*/ 581293 w 3664939"/>
                  <a:gd name="csY377" fmla="*/ 1376851 h 1680831"/>
                  <a:gd name="csX378" fmla="*/ 590019 w 3664939"/>
                  <a:gd name="csY378" fmla="*/ 1384731 h 1680831"/>
                  <a:gd name="csX379" fmla="*/ 572779 w 3664939"/>
                  <a:gd name="csY379" fmla="*/ 1413863 h 1680831"/>
                  <a:gd name="csX380" fmla="*/ 598111 w 3664939"/>
                  <a:gd name="csY380" fmla="*/ 1439758 h 1680831"/>
                  <a:gd name="csX381" fmla="*/ 620276 w 3664939"/>
                  <a:gd name="csY381" fmla="*/ 1438632 h 1680831"/>
                  <a:gd name="csX382" fmla="*/ 639345 w 3664939"/>
                  <a:gd name="csY382" fmla="*/ 1463964 h 1680831"/>
                  <a:gd name="csX383" fmla="*/ 636249 w 3664939"/>
                  <a:gd name="csY383" fmla="*/ 1483314 h 1680831"/>
                  <a:gd name="csX384" fmla="*/ 651448 w 3664939"/>
                  <a:gd name="csY384" fmla="*/ 1489366 h 16808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</a:cxnLst>
                <a:rect l="l" t="t" r="r" b="b"/>
                <a:pathLst>
                  <a:path w="3664939" h="1680831">
                    <a:moveTo>
                      <a:pt x="651448" y="1489366"/>
                    </a:moveTo>
                    <a:lnTo>
                      <a:pt x="637868" y="1511531"/>
                    </a:lnTo>
                    <a:lnTo>
                      <a:pt x="608876" y="1517653"/>
                    </a:lnTo>
                    <a:lnTo>
                      <a:pt x="579182" y="1555791"/>
                    </a:lnTo>
                    <a:lnTo>
                      <a:pt x="606343" y="1590552"/>
                    </a:lnTo>
                    <a:lnTo>
                      <a:pt x="603388" y="1615039"/>
                    </a:lnTo>
                    <a:lnTo>
                      <a:pt x="636038" y="1657399"/>
                    </a:lnTo>
                    <a:lnTo>
                      <a:pt x="636038" y="1657399"/>
                    </a:lnTo>
                    <a:lnTo>
                      <a:pt x="618165" y="1671824"/>
                    </a:lnTo>
                    <a:lnTo>
                      <a:pt x="613028" y="1680831"/>
                    </a:lnTo>
                    <a:lnTo>
                      <a:pt x="599870" y="1678439"/>
                    </a:lnTo>
                    <a:lnTo>
                      <a:pt x="579323" y="1656766"/>
                    </a:lnTo>
                    <a:lnTo>
                      <a:pt x="570950" y="1655570"/>
                    </a:lnTo>
                    <a:lnTo>
                      <a:pt x="552162" y="1647267"/>
                    </a:lnTo>
                    <a:lnTo>
                      <a:pt x="543014" y="1632490"/>
                    </a:lnTo>
                    <a:lnTo>
                      <a:pt x="515149" y="1624961"/>
                    </a:lnTo>
                    <a:lnTo>
                      <a:pt x="497066" y="1630590"/>
                    </a:lnTo>
                    <a:lnTo>
                      <a:pt x="491788" y="1623905"/>
                    </a:lnTo>
                    <a:lnTo>
                      <a:pt x="451116" y="1606525"/>
                    </a:lnTo>
                    <a:lnTo>
                      <a:pt x="407208" y="1600685"/>
                    </a:lnTo>
                    <a:lnTo>
                      <a:pt x="381946" y="1594422"/>
                    </a:lnTo>
                    <a:lnTo>
                      <a:pt x="378288" y="1598714"/>
                    </a:lnTo>
                    <a:lnTo>
                      <a:pt x="340220" y="1567894"/>
                    </a:lnTo>
                    <a:lnTo>
                      <a:pt x="306163" y="1554032"/>
                    </a:lnTo>
                    <a:lnTo>
                      <a:pt x="280338" y="1532359"/>
                    </a:lnTo>
                    <a:lnTo>
                      <a:pt x="302081" y="1526448"/>
                    </a:lnTo>
                    <a:lnTo>
                      <a:pt x="326850" y="1495347"/>
                    </a:lnTo>
                    <a:lnTo>
                      <a:pt x="310173" y="1480499"/>
                    </a:lnTo>
                    <a:lnTo>
                      <a:pt x="354152" y="1465160"/>
                    </a:lnTo>
                    <a:lnTo>
                      <a:pt x="353378" y="1456857"/>
                    </a:lnTo>
                    <a:lnTo>
                      <a:pt x="326568" y="1462978"/>
                    </a:lnTo>
                    <a:lnTo>
                      <a:pt x="327553" y="1446161"/>
                    </a:lnTo>
                    <a:lnTo>
                      <a:pt x="342894" y="1435536"/>
                    </a:lnTo>
                    <a:lnTo>
                      <a:pt x="371814" y="1432791"/>
                    </a:lnTo>
                    <a:lnTo>
                      <a:pt x="376529" y="1420055"/>
                    </a:lnTo>
                    <a:lnTo>
                      <a:pt x="369914" y="1398945"/>
                    </a:lnTo>
                    <a:lnTo>
                      <a:pt x="382017" y="1378750"/>
                    </a:lnTo>
                    <a:lnTo>
                      <a:pt x="381665" y="1367351"/>
                    </a:lnTo>
                    <a:lnTo>
                      <a:pt x="337687" y="1354685"/>
                    </a:lnTo>
                    <a:lnTo>
                      <a:pt x="320236" y="1355107"/>
                    </a:lnTo>
                    <a:lnTo>
                      <a:pt x="301800" y="1336812"/>
                    </a:lnTo>
                    <a:lnTo>
                      <a:pt x="278861" y="1343005"/>
                    </a:lnTo>
                    <a:lnTo>
                      <a:pt x="240933" y="1329213"/>
                    </a:lnTo>
                    <a:lnTo>
                      <a:pt x="241566" y="1321543"/>
                    </a:lnTo>
                    <a:lnTo>
                      <a:pt x="230941" y="1304373"/>
                    </a:lnTo>
                    <a:lnTo>
                      <a:pt x="207157" y="1302474"/>
                    </a:lnTo>
                    <a:lnTo>
                      <a:pt x="204695" y="1290160"/>
                    </a:lnTo>
                    <a:lnTo>
                      <a:pt x="212154" y="1282138"/>
                    </a:lnTo>
                    <a:lnTo>
                      <a:pt x="193014" y="1259480"/>
                    </a:lnTo>
                    <a:lnTo>
                      <a:pt x="162053" y="1263350"/>
                    </a:lnTo>
                    <a:lnTo>
                      <a:pt x="152976" y="1261380"/>
                    </a:lnTo>
                    <a:lnTo>
                      <a:pt x="145446" y="1270457"/>
                    </a:lnTo>
                    <a:lnTo>
                      <a:pt x="134329" y="1268839"/>
                    </a:lnTo>
                    <a:lnTo>
                      <a:pt x="134329" y="1268839"/>
                    </a:lnTo>
                    <a:lnTo>
                      <a:pt x="126940" y="1243155"/>
                    </a:lnTo>
                    <a:lnTo>
                      <a:pt x="119974" y="1229715"/>
                    </a:lnTo>
                    <a:lnTo>
                      <a:pt x="125674" y="1225915"/>
                    </a:lnTo>
                    <a:lnTo>
                      <a:pt x="149809" y="1227323"/>
                    </a:lnTo>
                    <a:lnTo>
                      <a:pt x="161419" y="1218457"/>
                    </a:lnTo>
                    <a:lnTo>
                      <a:pt x="152835" y="1207620"/>
                    </a:lnTo>
                    <a:lnTo>
                      <a:pt x="132640" y="1200443"/>
                    </a:lnTo>
                    <a:lnTo>
                      <a:pt x="134470" y="1193055"/>
                    </a:lnTo>
                    <a:lnTo>
                      <a:pt x="122296" y="1185596"/>
                    </a:lnTo>
                    <a:lnTo>
                      <a:pt x="103579" y="1158575"/>
                    </a:lnTo>
                    <a:lnTo>
                      <a:pt x="109982" y="1147387"/>
                    </a:lnTo>
                    <a:lnTo>
                      <a:pt x="107097" y="1127825"/>
                    </a:lnTo>
                    <a:lnTo>
                      <a:pt x="77895" y="1117833"/>
                    </a:lnTo>
                    <a:lnTo>
                      <a:pt x="62204" y="1122829"/>
                    </a:lnTo>
                    <a:lnTo>
                      <a:pt x="57982" y="1112415"/>
                    </a:lnTo>
                    <a:lnTo>
                      <a:pt x="26528" y="1101860"/>
                    </a:lnTo>
                    <a:lnTo>
                      <a:pt x="16888" y="1076810"/>
                    </a:lnTo>
                    <a:lnTo>
                      <a:pt x="14355" y="1056123"/>
                    </a:lnTo>
                    <a:lnTo>
                      <a:pt x="0" y="1046271"/>
                    </a:lnTo>
                    <a:lnTo>
                      <a:pt x="12807" y="1032620"/>
                    </a:lnTo>
                    <a:lnTo>
                      <a:pt x="3940" y="992019"/>
                    </a:lnTo>
                    <a:lnTo>
                      <a:pt x="25191" y="966687"/>
                    </a:lnTo>
                    <a:lnTo>
                      <a:pt x="20688" y="959017"/>
                    </a:lnTo>
                    <a:lnTo>
                      <a:pt x="20688" y="959017"/>
                    </a:lnTo>
                    <a:lnTo>
                      <a:pt x="54604" y="934389"/>
                    </a:lnTo>
                    <a:lnTo>
                      <a:pt x="23291" y="913069"/>
                    </a:lnTo>
                    <a:lnTo>
                      <a:pt x="23291" y="913069"/>
                    </a:lnTo>
                    <a:lnTo>
                      <a:pt x="87254" y="855087"/>
                    </a:lnTo>
                    <a:lnTo>
                      <a:pt x="115049" y="828418"/>
                    </a:lnTo>
                    <a:lnTo>
                      <a:pt x="126237" y="804705"/>
                    </a:lnTo>
                    <a:lnTo>
                      <a:pt x="82047" y="772477"/>
                    </a:lnTo>
                    <a:lnTo>
                      <a:pt x="94221" y="741516"/>
                    </a:lnTo>
                    <a:lnTo>
                      <a:pt x="67340" y="705630"/>
                    </a:lnTo>
                    <a:lnTo>
                      <a:pt x="87465" y="663762"/>
                    </a:lnTo>
                    <a:lnTo>
                      <a:pt x="52704" y="607188"/>
                    </a:lnTo>
                    <a:lnTo>
                      <a:pt x="80288" y="568979"/>
                    </a:lnTo>
                    <a:lnTo>
                      <a:pt x="34550" y="534781"/>
                    </a:lnTo>
                    <a:lnTo>
                      <a:pt x="38913" y="498332"/>
                    </a:lnTo>
                    <a:lnTo>
                      <a:pt x="63048" y="493476"/>
                    </a:lnTo>
                    <a:lnTo>
                      <a:pt x="113852" y="472367"/>
                    </a:lnTo>
                    <a:lnTo>
                      <a:pt x="113852" y="472367"/>
                    </a:lnTo>
                    <a:lnTo>
                      <a:pt x="144672" y="453860"/>
                    </a:lnTo>
                    <a:lnTo>
                      <a:pt x="193717" y="485877"/>
                    </a:lnTo>
                    <a:lnTo>
                      <a:pt x="275483" y="498402"/>
                    </a:lnTo>
                    <a:lnTo>
                      <a:pt x="388350" y="557017"/>
                    </a:lnTo>
                    <a:lnTo>
                      <a:pt x="411289" y="581223"/>
                    </a:lnTo>
                    <a:lnTo>
                      <a:pt x="413259" y="614787"/>
                    </a:lnTo>
                    <a:lnTo>
                      <a:pt x="380117" y="641034"/>
                    </a:lnTo>
                    <a:lnTo>
                      <a:pt x="331353" y="654263"/>
                    </a:lnTo>
                    <a:lnTo>
                      <a:pt x="198010" y="616406"/>
                    </a:lnTo>
                    <a:lnTo>
                      <a:pt x="176056" y="622809"/>
                    </a:lnTo>
                    <a:lnTo>
                      <a:pt x="224749" y="659118"/>
                    </a:lnTo>
                    <a:lnTo>
                      <a:pt x="226649" y="681916"/>
                    </a:lnTo>
                    <a:lnTo>
                      <a:pt x="228619" y="731454"/>
                    </a:lnTo>
                    <a:lnTo>
                      <a:pt x="267109" y="746020"/>
                    </a:lnTo>
                    <a:lnTo>
                      <a:pt x="290401" y="758404"/>
                    </a:lnTo>
                    <a:lnTo>
                      <a:pt x="294270" y="735254"/>
                    </a:lnTo>
                    <a:lnTo>
                      <a:pt x="276257" y="714566"/>
                    </a:lnTo>
                    <a:lnTo>
                      <a:pt x="295256" y="696201"/>
                    </a:lnTo>
                    <a:lnTo>
                      <a:pt x="367522" y="726317"/>
                    </a:lnTo>
                    <a:lnTo>
                      <a:pt x="392642" y="714566"/>
                    </a:lnTo>
                    <a:lnTo>
                      <a:pt x="372517" y="678961"/>
                    </a:lnTo>
                    <a:lnTo>
                      <a:pt x="442180" y="630549"/>
                    </a:lnTo>
                    <a:lnTo>
                      <a:pt x="469693" y="633434"/>
                    </a:lnTo>
                    <a:lnTo>
                      <a:pt x="497628" y="650815"/>
                    </a:lnTo>
                    <a:lnTo>
                      <a:pt x="515008" y="616617"/>
                    </a:lnTo>
                    <a:lnTo>
                      <a:pt x="490099" y="586570"/>
                    </a:lnTo>
                    <a:lnTo>
                      <a:pt x="504735" y="556102"/>
                    </a:lnTo>
                    <a:lnTo>
                      <a:pt x="482781" y="524086"/>
                    </a:lnTo>
                    <a:lnTo>
                      <a:pt x="566305" y="540692"/>
                    </a:lnTo>
                    <a:lnTo>
                      <a:pt x="583334" y="569401"/>
                    </a:lnTo>
                    <a:lnTo>
                      <a:pt x="545547" y="575664"/>
                    </a:lnTo>
                    <a:lnTo>
                      <a:pt x="545758" y="603881"/>
                    </a:lnTo>
                    <a:lnTo>
                      <a:pt x="569261" y="621050"/>
                    </a:lnTo>
                    <a:lnTo>
                      <a:pt x="615421" y="610143"/>
                    </a:lnTo>
                    <a:lnTo>
                      <a:pt x="622739" y="577916"/>
                    </a:lnTo>
                    <a:lnTo>
                      <a:pt x="685083" y="553639"/>
                    </a:lnTo>
                    <a:lnTo>
                      <a:pt x="789295" y="509168"/>
                    </a:lnTo>
                    <a:lnTo>
                      <a:pt x="811883" y="511772"/>
                    </a:lnTo>
                    <a:lnTo>
                      <a:pt x="782399" y="543155"/>
                    </a:lnTo>
                    <a:lnTo>
                      <a:pt x="819482" y="548573"/>
                    </a:lnTo>
                    <a:lnTo>
                      <a:pt x="840873" y="530911"/>
                    </a:lnTo>
                    <a:lnTo>
                      <a:pt x="896814" y="529504"/>
                    </a:lnTo>
                    <a:lnTo>
                      <a:pt x="941215" y="507972"/>
                    </a:lnTo>
                    <a:lnTo>
                      <a:pt x="975202" y="539214"/>
                    </a:lnTo>
                    <a:lnTo>
                      <a:pt x="1009118" y="504805"/>
                    </a:lnTo>
                    <a:lnTo>
                      <a:pt x="977876" y="474337"/>
                    </a:lnTo>
                    <a:lnTo>
                      <a:pt x="993356" y="456886"/>
                    </a:lnTo>
                    <a:lnTo>
                      <a:pt x="1081595" y="472930"/>
                    </a:lnTo>
                    <a:lnTo>
                      <a:pt x="1122970" y="489395"/>
                    </a:lnTo>
                    <a:lnTo>
                      <a:pt x="1231193" y="548784"/>
                    </a:lnTo>
                    <a:lnTo>
                      <a:pt x="1251177" y="521763"/>
                    </a:lnTo>
                    <a:lnTo>
                      <a:pt x="1220779" y="494180"/>
                    </a:lnTo>
                    <a:lnTo>
                      <a:pt x="1219935" y="482992"/>
                    </a:lnTo>
                    <a:lnTo>
                      <a:pt x="1183907" y="477855"/>
                    </a:lnTo>
                    <a:lnTo>
                      <a:pt x="1193759" y="452664"/>
                    </a:lnTo>
                    <a:lnTo>
                      <a:pt x="1177786" y="410726"/>
                    </a:lnTo>
                    <a:lnTo>
                      <a:pt x="1176941" y="393275"/>
                    </a:lnTo>
                    <a:lnTo>
                      <a:pt x="1232037" y="343386"/>
                    </a:lnTo>
                    <a:lnTo>
                      <a:pt x="1251599" y="292300"/>
                    </a:lnTo>
                    <a:lnTo>
                      <a:pt x="1273834" y="281112"/>
                    </a:lnTo>
                    <a:lnTo>
                      <a:pt x="1352927" y="296100"/>
                    </a:lnTo>
                    <a:lnTo>
                      <a:pt x="1359119" y="327483"/>
                    </a:lnTo>
                    <a:lnTo>
                      <a:pt x="1330832" y="372447"/>
                    </a:lnTo>
                    <a:lnTo>
                      <a:pt x="1349408" y="389968"/>
                    </a:lnTo>
                    <a:lnTo>
                      <a:pt x="1358978" y="427895"/>
                    </a:lnTo>
                    <a:lnTo>
                      <a:pt x="1352222" y="500654"/>
                    </a:lnTo>
                    <a:lnTo>
                      <a:pt x="1385154" y="532529"/>
                    </a:lnTo>
                    <a:lnTo>
                      <a:pt x="1372347" y="566798"/>
                    </a:lnTo>
                    <a:lnTo>
                      <a:pt x="1313873" y="638360"/>
                    </a:lnTo>
                    <a:lnTo>
                      <a:pt x="1348000" y="645678"/>
                    </a:lnTo>
                    <a:lnTo>
                      <a:pt x="1359893" y="627735"/>
                    </a:lnTo>
                    <a:lnTo>
                      <a:pt x="1392753" y="614928"/>
                    </a:lnTo>
                    <a:lnTo>
                      <a:pt x="1400634" y="590018"/>
                    </a:lnTo>
                    <a:lnTo>
                      <a:pt x="1426529" y="565813"/>
                    </a:lnTo>
                    <a:lnTo>
                      <a:pt x="1409078" y="536611"/>
                    </a:lnTo>
                    <a:lnTo>
                      <a:pt x="1423011" y="502272"/>
                    </a:lnTo>
                    <a:lnTo>
                      <a:pt x="1390361" y="497980"/>
                    </a:lnTo>
                    <a:lnTo>
                      <a:pt x="1383183" y="468637"/>
                    </a:lnTo>
                    <a:lnTo>
                      <a:pt x="1407038" y="414878"/>
                    </a:lnTo>
                    <a:lnTo>
                      <a:pt x="1368266" y="370406"/>
                    </a:lnTo>
                    <a:lnTo>
                      <a:pt x="1421673" y="332972"/>
                    </a:lnTo>
                    <a:lnTo>
                      <a:pt x="1414778" y="292933"/>
                    </a:lnTo>
                    <a:lnTo>
                      <a:pt x="1429695" y="291667"/>
                    </a:lnTo>
                    <a:lnTo>
                      <a:pt x="1445387" y="322909"/>
                    </a:lnTo>
                    <a:lnTo>
                      <a:pt x="1433566" y="376528"/>
                    </a:lnTo>
                    <a:lnTo>
                      <a:pt x="1465582" y="386520"/>
                    </a:lnTo>
                    <a:lnTo>
                      <a:pt x="1451931" y="346763"/>
                    </a:lnTo>
                    <a:lnTo>
                      <a:pt x="1501891" y="324809"/>
                    </a:lnTo>
                    <a:lnTo>
                      <a:pt x="1563883" y="321854"/>
                    </a:lnTo>
                    <a:lnTo>
                      <a:pt x="1619121" y="353659"/>
                    </a:lnTo>
                    <a:lnTo>
                      <a:pt x="1592522" y="307077"/>
                    </a:lnTo>
                    <a:lnTo>
                      <a:pt x="1589567" y="246140"/>
                    </a:lnTo>
                    <a:lnTo>
                      <a:pt x="1641496" y="234459"/>
                    </a:lnTo>
                    <a:lnTo>
                      <a:pt x="1713341" y="236993"/>
                    </a:lnTo>
                    <a:lnTo>
                      <a:pt x="1778077" y="229393"/>
                    </a:lnTo>
                    <a:lnTo>
                      <a:pt x="1753801" y="198784"/>
                    </a:lnTo>
                    <a:lnTo>
                      <a:pt x="1788351" y="159731"/>
                    </a:lnTo>
                    <a:lnTo>
                      <a:pt x="1822619" y="158112"/>
                    </a:lnTo>
                    <a:lnTo>
                      <a:pt x="1880741" y="128207"/>
                    </a:lnTo>
                    <a:lnTo>
                      <a:pt x="1959551" y="120044"/>
                    </a:lnTo>
                    <a:lnTo>
                      <a:pt x="1969543" y="103368"/>
                    </a:lnTo>
                    <a:lnTo>
                      <a:pt x="2048001" y="97668"/>
                    </a:lnTo>
                    <a:lnTo>
                      <a:pt x="2072418" y="111389"/>
                    </a:lnTo>
                    <a:lnTo>
                      <a:pt x="2139406" y="78739"/>
                    </a:lnTo>
                    <a:lnTo>
                      <a:pt x="2194292" y="79725"/>
                    </a:lnTo>
                    <a:lnTo>
                      <a:pt x="2202525" y="52915"/>
                    </a:lnTo>
                    <a:lnTo>
                      <a:pt x="2231093" y="26106"/>
                    </a:lnTo>
                    <a:lnTo>
                      <a:pt x="2301600" y="0"/>
                    </a:lnTo>
                    <a:lnTo>
                      <a:pt x="2352826" y="20617"/>
                    </a:lnTo>
                    <a:lnTo>
                      <a:pt x="2312155" y="36238"/>
                    </a:lnTo>
                    <a:lnTo>
                      <a:pt x="2379776" y="45879"/>
                    </a:lnTo>
                    <a:lnTo>
                      <a:pt x="2387868" y="76699"/>
                    </a:lnTo>
                    <a:lnTo>
                      <a:pt x="2415170" y="61570"/>
                    </a:lnTo>
                    <a:lnTo>
                      <a:pt x="2502424" y="62344"/>
                    </a:lnTo>
                    <a:lnTo>
                      <a:pt x="2569764" y="92602"/>
                    </a:lnTo>
                    <a:lnTo>
                      <a:pt x="2593759" y="115541"/>
                    </a:lnTo>
                    <a:lnTo>
                      <a:pt x="2586300" y="147065"/>
                    </a:lnTo>
                    <a:lnTo>
                      <a:pt x="2553299" y="164797"/>
                    </a:lnTo>
                    <a:lnTo>
                      <a:pt x="2474770" y="197799"/>
                    </a:lnTo>
                    <a:lnTo>
                      <a:pt x="2452394" y="215179"/>
                    </a:lnTo>
                    <a:lnTo>
                      <a:pt x="2489406" y="223412"/>
                    </a:lnTo>
                    <a:lnTo>
                      <a:pt x="2533596" y="238048"/>
                    </a:lnTo>
                    <a:lnTo>
                      <a:pt x="2560476" y="227071"/>
                    </a:lnTo>
                    <a:lnTo>
                      <a:pt x="2575675" y="264224"/>
                    </a:lnTo>
                    <a:lnTo>
                      <a:pt x="2588833" y="249236"/>
                    </a:lnTo>
                    <a:lnTo>
                      <a:pt x="2636541" y="240089"/>
                    </a:lnTo>
                    <a:lnTo>
                      <a:pt x="2732380" y="249658"/>
                    </a:lnTo>
                    <a:lnTo>
                      <a:pt x="2739698" y="276538"/>
                    </a:lnTo>
                    <a:lnTo>
                      <a:pt x="2864527" y="285052"/>
                    </a:lnTo>
                    <a:lnTo>
                      <a:pt x="2866216" y="241144"/>
                    </a:lnTo>
                    <a:lnTo>
                      <a:pt x="2929616" y="251277"/>
                    </a:lnTo>
                    <a:lnTo>
                      <a:pt x="2977324" y="250925"/>
                    </a:lnTo>
                    <a:lnTo>
                      <a:pt x="3025525" y="281182"/>
                    </a:lnTo>
                    <a:lnTo>
                      <a:pt x="3039316" y="317421"/>
                    </a:lnTo>
                    <a:lnTo>
                      <a:pt x="3021584" y="340853"/>
                    </a:lnTo>
                    <a:lnTo>
                      <a:pt x="3059160" y="384339"/>
                    </a:lnTo>
                    <a:lnTo>
                      <a:pt x="3106093" y="406504"/>
                    </a:lnTo>
                    <a:lnTo>
                      <a:pt x="3134944" y="348874"/>
                    </a:lnTo>
                    <a:lnTo>
                      <a:pt x="3182792" y="373713"/>
                    </a:lnTo>
                    <a:lnTo>
                      <a:pt x="3233737" y="358866"/>
                    </a:lnTo>
                    <a:lnTo>
                      <a:pt x="3291508" y="375824"/>
                    </a:lnTo>
                    <a:lnTo>
                      <a:pt x="3313533" y="360414"/>
                    </a:lnTo>
                    <a:lnTo>
                      <a:pt x="3362366" y="368155"/>
                    </a:lnTo>
                    <a:lnTo>
                      <a:pt x="3340834" y="316436"/>
                    </a:lnTo>
                    <a:lnTo>
                      <a:pt x="3380239" y="291948"/>
                    </a:lnTo>
                    <a:lnTo>
                      <a:pt x="3650022" y="328609"/>
                    </a:lnTo>
                    <a:lnTo>
                      <a:pt x="3664940" y="348030"/>
                    </a:lnTo>
                    <a:lnTo>
                      <a:pt x="3664940" y="951910"/>
                    </a:lnTo>
                    <a:lnTo>
                      <a:pt x="3658466" y="950996"/>
                    </a:lnTo>
                    <a:lnTo>
                      <a:pt x="3621453" y="972739"/>
                    </a:lnTo>
                    <a:lnTo>
                      <a:pt x="3530189" y="965139"/>
                    </a:lnTo>
                    <a:lnTo>
                      <a:pt x="3431888" y="978227"/>
                    </a:lnTo>
                    <a:lnTo>
                      <a:pt x="3335135" y="1062807"/>
                    </a:lnTo>
                    <a:lnTo>
                      <a:pt x="3220720" y="1161953"/>
                    </a:lnTo>
                    <a:lnTo>
                      <a:pt x="3267795" y="1167160"/>
                    </a:lnTo>
                    <a:lnTo>
                      <a:pt x="3282431" y="1192914"/>
                    </a:lnTo>
                    <a:lnTo>
                      <a:pt x="3311492" y="1202062"/>
                    </a:lnTo>
                    <a:lnTo>
                      <a:pt x="3330561" y="1181585"/>
                    </a:lnTo>
                    <a:lnTo>
                      <a:pt x="3363351" y="1184259"/>
                    </a:lnTo>
                    <a:lnTo>
                      <a:pt x="3406486" y="1229082"/>
                    </a:lnTo>
                    <a:lnTo>
                      <a:pt x="3407471" y="1263350"/>
                    </a:lnTo>
                    <a:lnTo>
                      <a:pt x="3384109" y="1303107"/>
                    </a:lnTo>
                    <a:lnTo>
                      <a:pt x="3381576" y="1350041"/>
                    </a:lnTo>
                    <a:lnTo>
                      <a:pt x="3368136" y="1411822"/>
                    </a:lnTo>
                    <a:lnTo>
                      <a:pt x="3323102" y="1466848"/>
                    </a:lnTo>
                    <a:lnTo>
                      <a:pt x="3313110" y="1492813"/>
                    </a:lnTo>
                    <a:lnTo>
                      <a:pt x="3272579" y="1536089"/>
                    </a:lnTo>
                    <a:lnTo>
                      <a:pt x="3232330" y="1578519"/>
                    </a:lnTo>
                    <a:lnTo>
                      <a:pt x="3213050" y="1600051"/>
                    </a:lnTo>
                    <a:lnTo>
                      <a:pt x="3173223" y="1621372"/>
                    </a:lnTo>
                    <a:lnTo>
                      <a:pt x="3154435" y="1621794"/>
                    </a:lnTo>
                    <a:lnTo>
                      <a:pt x="3135647" y="1604203"/>
                    </a:lnTo>
                    <a:lnTo>
                      <a:pt x="3095538" y="1630660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86743" y="1636360"/>
                    </a:lnTo>
                    <a:lnTo>
                      <a:pt x="3086743" y="1636360"/>
                    </a:lnTo>
                    <a:lnTo>
                      <a:pt x="3086532" y="1618065"/>
                    </a:lnTo>
                    <a:lnTo>
                      <a:pt x="3101801" y="1617080"/>
                    </a:lnTo>
                    <a:lnTo>
                      <a:pt x="3106093" y="1574086"/>
                    </a:lnTo>
                    <a:lnTo>
                      <a:pt x="3098212" y="1542633"/>
                    </a:lnTo>
                    <a:lnTo>
                      <a:pt x="3123896" y="1529544"/>
                    </a:lnTo>
                    <a:lnTo>
                      <a:pt x="3160135" y="1536089"/>
                    </a:lnTo>
                    <a:lnTo>
                      <a:pt x="3180189" y="1499920"/>
                    </a:lnTo>
                    <a:lnTo>
                      <a:pt x="3190462" y="1458827"/>
                    </a:lnTo>
                    <a:lnTo>
                      <a:pt x="3202002" y="1444965"/>
                    </a:lnTo>
                    <a:lnTo>
                      <a:pt x="3217764" y="1410626"/>
                    </a:lnTo>
                    <a:lnTo>
                      <a:pt x="3168368" y="1421885"/>
                    </a:lnTo>
                    <a:lnTo>
                      <a:pt x="3142473" y="1436943"/>
                    </a:lnTo>
                    <a:lnTo>
                      <a:pt x="3097087" y="1436873"/>
                    </a:lnTo>
                    <a:lnTo>
                      <a:pt x="3084983" y="1400986"/>
                    </a:lnTo>
                    <a:lnTo>
                      <a:pt x="3049660" y="1373543"/>
                    </a:lnTo>
                    <a:lnTo>
                      <a:pt x="2997660" y="1361159"/>
                    </a:lnTo>
                    <a:lnTo>
                      <a:pt x="2986612" y="1322880"/>
                    </a:lnTo>
                    <a:lnTo>
                      <a:pt x="2976198" y="1298604"/>
                    </a:lnTo>
                    <a:lnTo>
                      <a:pt x="2965010" y="1281505"/>
                    </a:lnTo>
                    <a:lnTo>
                      <a:pt x="2946574" y="1241115"/>
                    </a:lnTo>
                    <a:lnTo>
                      <a:pt x="2920328" y="1226197"/>
                    </a:lnTo>
                    <a:lnTo>
                      <a:pt x="2875645" y="1214094"/>
                    </a:lnTo>
                    <a:lnTo>
                      <a:pt x="2836029" y="1215220"/>
                    </a:lnTo>
                    <a:lnTo>
                      <a:pt x="2798876" y="1222538"/>
                    </a:lnTo>
                    <a:lnTo>
                      <a:pt x="2774248" y="1242663"/>
                    </a:lnTo>
                    <a:lnTo>
                      <a:pt x="2790643" y="1252232"/>
                    </a:lnTo>
                    <a:lnTo>
                      <a:pt x="2790995" y="1274327"/>
                    </a:lnTo>
                    <a:lnTo>
                      <a:pt x="2774388" y="1287134"/>
                    </a:lnTo>
                    <a:lnTo>
                      <a:pt x="2747438" y="1329002"/>
                    </a:lnTo>
                    <a:lnTo>
                      <a:pt x="2747720" y="1346241"/>
                    </a:lnTo>
                    <a:lnTo>
                      <a:pt x="2705641" y="1370869"/>
                    </a:lnTo>
                    <a:lnTo>
                      <a:pt x="2669754" y="1356163"/>
                    </a:lnTo>
                    <a:lnTo>
                      <a:pt x="2634149" y="1359400"/>
                    </a:lnTo>
                    <a:lnTo>
                      <a:pt x="2618458" y="1346382"/>
                    </a:lnTo>
                    <a:lnTo>
                      <a:pt x="2600585" y="1342160"/>
                    </a:lnTo>
                    <a:lnTo>
                      <a:pt x="2556817" y="1369603"/>
                    </a:lnTo>
                    <a:lnTo>
                      <a:pt x="2517483" y="1376006"/>
                    </a:lnTo>
                    <a:lnTo>
                      <a:pt x="2490040" y="1385576"/>
                    </a:lnTo>
                    <a:lnTo>
                      <a:pt x="2452464" y="1379313"/>
                    </a:lnTo>
                    <a:lnTo>
                      <a:pt x="2424740" y="1379665"/>
                    </a:lnTo>
                    <a:lnTo>
                      <a:pt x="2406586" y="1359892"/>
                    </a:lnTo>
                    <a:lnTo>
                      <a:pt x="2377384" y="1341104"/>
                    </a:lnTo>
                    <a:lnTo>
                      <a:pt x="2347408" y="1335968"/>
                    </a:lnTo>
                    <a:lnTo>
                      <a:pt x="2309622" y="1341104"/>
                    </a:lnTo>
                    <a:lnTo>
                      <a:pt x="2281405" y="1348352"/>
                    </a:lnTo>
                    <a:lnTo>
                      <a:pt x="2238974" y="1331887"/>
                    </a:lnTo>
                    <a:lnTo>
                      <a:pt x="2233275" y="1302333"/>
                    </a:lnTo>
                    <a:lnTo>
                      <a:pt x="2198162" y="1292130"/>
                    </a:lnTo>
                    <a:lnTo>
                      <a:pt x="2171071" y="1287486"/>
                    </a:lnTo>
                    <a:lnTo>
                      <a:pt x="2137647" y="1271020"/>
                    </a:lnTo>
                    <a:lnTo>
                      <a:pt x="2106686" y="1312184"/>
                    </a:lnTo>
                    <a:lnTo>
                      <a:pt x="2118789" y="1335335"/>
                    </a:lnTo>
                    <a:lnTo>
                      <a:pt x="2089798" y="1362496"/>
                    </a:lnTo>
                    <a:lnTo>
                      <a:pt x="2046594" y="1352715"/>
                    </a:lnTo>
                    <a:lnTo>
                      <a:pt x="2016759" y="1351308"/>
                    </a:lnTo>
                    <a:lnTo>
                      <a:pt x="1996844" y="1333012"/>
                    </a:lnTo>
                    <a:lnTo>
                      <a:pt x="1965673" y="1332450"/>
                    </a:lnTo>
                    <a:lnTo>
                      <a:pt x="1939707" y="1320417"/>
                    </a:lnTo>
                    <a:lnTo>
                      <a:pt x="1894251" y="1338853"/>
                    </a:lnTo>
                    <a:lnTo>
                      <a:pt x="1837255" y="1372417"/>
                    </a:lnTo>
                    <a:lnTo>
                      <a:pt x="1805802" y="1379102"/>
                    </a:lnTo>
                    <a:lnTo>
                      <a:pt x="1794121" y="1382269"/>
                    </a:lnTo>
                    <a:lnTo>
                      <a:pt x="1778288" y="1358555"/>
                    </a:lnTo>
                    <a:lnTo>
                      <a:pt x="1739798" y="1363762"/>
                    </a:lnTo>
                    <a:lnTo>
                      <a:pt x="1727062" y="1347226"/>
                    </a:lnTo>
                    <a:lnTo>
                      <a:pt x="1706163" y="1339697"/>
                    </a:lnTo>
                    <a:lnTo>
                      <a:pt x="1691808" y="1316969"/>
                    </a:lnTo>
                    <a:lnTo>
                      <a:pt x="1675343" y="1309862"/>
                    </a:lnTo>
                    <a:lnTo>
                      <a:pt x="1632420" y="1319995"/>
                    </a:lnTo>
                    <a:lnTo>
                      <a:pt x="1591256" y="1297267"/>
                    </a:lnTo>
                    <a:lnTo>
                      <a:pt x="1575353" y="1317954"/>
                    </a:lnTo>
                    <a:lnTo>
                      <a:pt x="1508576" y="1216346"/>
                    </a:lnTo>
                    <a:lnTo>
                      <a:pt x="1470508" y="1184751"/>
                    </a:lnTo>
                    <a:lnTo>
                      <a:pt x="1481414" y="1171874"/>
                    </a:lnTo>
                    <a:lnTo>
                      <a:pt x="1406616" y="1210505"/>
                    </a:lnTo>
                    <a:lnTo>
                      <a:pt x="1377906" y="1212828"/>
                    </a:lnTo>
                    <a:lnTo>
                      <a:pt x="1380439" y="1190592"/>
                    </a:lnTo>
                    <a:lnTo>
                      <a:pt x="1342019" y="1176519"/>
                    </a:lnTo>
                    <a:lnTo>
                      <a:pt x="1310847" y="1186581"/>
                    </a:lnTo>
                    <a:lnTo>
                      <a:pt x="1301489" y="1143728"/>
                    </a:lnTo>
                    <a:lnTo>
                      <a:pt x="1247799" y="1134721"/>
                    </a:lnTo>
                    <a:lnTo>
                      <a:pt x="1220920" y="1152031"/>
                    </a:lnTo>
                    <a:lnTo>
                      <a:pt x="1146191" y="1167301"/>
                    </a:lnTo>
                    <a:lnTo>
                      <a:pt x="1131625" y="1177504"/>
                    </a:lnTo>
                    <a:lnTo>
                      <a:pt x="1019884" y="1191788"/>
                    </a:lnTo>
                    <a:lnTo>
                      <a:pt x="1006163" y="1205720"/>
                    </a:lnTo>
                    <a:lnTo>
                      <a:pt x="1027765" y="1233515"/>
                    </a:lnTo>
                    <a:lnTo>
                      <a:pt x="999056" y="1244000"/>
                    </a:lnTo>
                    <a:lnTo>
                      <a:pt x="1004685" y="1254977"/>
                    </a:lnTo>
                    <a:lnTo>
                      <a:pt x="975976" y="1274468"/>
                    </a:lnTo>
                    <a:lnTo>
                      <a:pt x="1024387" y="1301840"/>
                    </a:lnTo>
                    <a:lnTo>
                      <a:pt x="1016929" y="1320558"/>
                    </a:lnTo>
                    <a:lnTo>
                      <a:pt x="974920" y="1318799"/>
                    </a:lnTo>
                    <a:lnTo>
                      <a:pt x="966265" y="1330479"/>
                    </a:lnTo>
                    <a:lnTo>
                      <a:pt x="928057" y="1310073"/>
                    </a:lnTo>
                    <a:lnTo>
                      <a:pt x="880700" y="1310918"/>
                    </a:lnTo>
                    <a:lnTo>
                      <a:pt x="849035" y="1327524"/>
                    </a:lnTo>
                    <a:lnTo>
                      <a:pt x="813712" y="1311551"/>
                    </a:lnTo>
                    <a:lnTo>
                      <a:pt x="747849" y="1284108"/>
                    </a:lnTo>
                    <a:lnTo>
                      <a:pt x="701197" y="1285164"/>
                    </a:lnTo>
                    <a:lnTo>
                      <a:pt x="639557" y="1328157"/>
                    </a:lnTo>
                    <a:lnTo>
                      <a:pt x="635827" y="1356726"/>
                    </a:lnTo>
                    <a:lnTo>
                      <a:pt x="605077" y="1334068"/>
                    </a:lnTo>
                    <a:lnTo>
                      <a:pt x="581293" y="1376851"/>
                    </a:lnTo>
                    <a:lnTo>
                      <a:pt x="590019" y="1384731"/>
                    </a:lnTo>
                    <a:lnTo>
                      <a:pt x="572779" y="1413863"/>
                    </a:lnTo>
                    <a:lnTo>
                      <a:pt x="598111" y="1439758"/>
                    </a:lnTo>
                    <a:lnTo>
                      <a:pt x="620276" y="1438632"/>
                    </a:lnTo>
                    <a:lnTo>
                      <a:pt x="639345" y="1463964"/>
                    </a:lnTo>
                    <a:lnTo>
                      <a:pt x="636249" y="1483314"/>
                    </a:lnTo>
                    <a:lnTo>
                      <a:pt x="651448" y="14893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8" name="Freeform: Shape 727">
                <a:extLst>
                  <a:ext uri="{FF2B5EF4-FFF2-40B4-BE49-F238E27FC236}">
                    <a16:creationId xmlns:a16="http://schemas.microsoft.com/office/drawing/2014/main" id="{4CB7FFB5-4719-6304-6638-071032B33F82}"/>
                  </a:ext>
                </a:extLst>
              </p:cNvPr>
              <p:cNvSpPr/>
              <p:nvPr/>
            </p:nvSpPr>
            <p:spPr>
              <a:xfrm>
                <a:off x="720042" y="1872390"/>
                <a:ext cx="895969" cy="964154"/>
              </a:xfrm>
              <a:custGeom>
                <a:avLst/>
                <a:gdLst>
                  <a:gd name="csX0" fmla="*/ 0 w 895969"/>
                  <a:gd name="csY0" fmla="*/ 0 h 964154"/>
                  <a:gd name="csX1" fmla="*/ 10485 w 895969"/>
                  <a:gd name="csY1" fmla="*/ 13581 h 964154"/>
                  <a:gd name="csX2" fmla="*/ 88661 w 895969"/>
                  <a:gd name="csY2" fmla="*/ 55448 h 964154"/>
                  <a:gd name="csX3" fmla="*/ 209268 w 895969"/>
                  <a:gd name="csY3" fmla="*/ 45175 h 964154"/>
                  <a:gd name="csX4" fmla="*/ 268728 w 895969"/>
                  <a:gd name="csY4" fmla="*/ 54111 h 964154"/>
                  <a:gd name="csX5" fmla="*/ 293567 w 895969"/>
                  <a:gd name="csY5" fmla="*/ 76488 h 964154"/>
                  <a:gd name="csX6" fmla="*/ 289978 w 895969"/>
                  <a:gd name="csY6" fmla="*/ 115611 h 964154"/>
                  <a:gd name="csX7" fmla="*/ 326779 w 895969"/>
                  <a:gd name="csY7" fmla="*/ 130740 h 964154"/>
                  <a:gd name="csX8" fmla="*/ 366747 w 895969"/>
                  <a:gd name="csY8" fmla="*/ 119904 h 964154"/>
                  <a:gd name="csX9" fmla="*/ 419662 w 895969"/>
                  <a:gd name="csY9" fmla="*/ 118496 h 964154"/>
                  <a:gd name="csX10" fmla="*/ 476096 w 895969"/>
                  <a:gd name="csY10" fmla="*/ 128840 h 964154"/>
                  <a:gd name="csX11" fmla="*/ 532670 w 895969"/>
                  <a:gd name="csY11" fmla="*/ 123000 h 964154"/>
                  <a:gd name="csX12" fmla="*/ 584741 w 895969"/>
                  <a:gd name="csY12" fmla="*/ 169652 h 964154"/>
                  <a:gd name="csX13" fmla="*/ 621753 w 895969"/>
                  <a:gd name="csY13" fmla="*/ 152976 h 964154"/>
                  <a:gd name="csX14" fmla="*/ 597548 w 895969"/>
                  <a:gd name="csY14" fmla="*/ 119341 h 964154"/>
                  <a:gd name="csX15" fmla="*/ 610847 w 895969"/>
                  <a:gd name="csY15" fmla="*/ 95627 h 964154"/>
                  <a:gd name="csX16" fmla="*/ 706193 w 895969"/>
                  <a:gd name="csY16" fmla="*/ 110545 h 964154"/>
                  <a:gd name="csX17" fmla="*/ 768255 w 895969"/>
                  <a:gd name="csY17" fmla="*/ 107378 h 964154"/>
                  <a:gd name="csX18" fmla="*/ 854172 w 895969"/>
                  <a:gd name="csY18" fmla="*/ 132710 h 964154"/>
                  <a:gd name="csX19" fmla="*/ 895970 w 895969"/>
                  <a:gd name="csY19" fmla="*/ 155579 h 964154"/>
                  <a:gd name="csX20" fmla="*/ 895970 w 895969"/>
                  <a:gd name="csY20" fmla="*/ 356122 h 964154"/>
                  <a:gd name="csX21" fmla="*/ 895758 w 895969"/>
                  <a:gd name="csY21" fmla="*/ 356403 h 964154"/>
                  <a:gd name="csX22" fmla="*/ 857409 w 895969"/>
                  <a:gd name="csY22" fmla="*/ 377584 h 964154"/>
                  <a:gd name="csX23" fmla="*/ 818708 w 895969"/>
                  <a:gd name="csY23" fmla="*/ 374065 h 964154"/>
                  <a:gd name="csX24" fmla="*/ 845587 w 895969"/>
                  <a:gd name="csY24" fmla="*/ 399608 h 964154"/>
                  <a:gd name="csX25" fmla="*/ 863390 w 895969"/>
                  <a:gd name="csY25" fmla="*/ 438661 h 964154"/>
                  <a:gd name="csX26" fmla="*/ 877182 w 895969"/>
                  <a:gd name="csY26" fmla="*/ 451257 h 964154"/>
                  <a:gd name="csX27" fmla="*/ 880630 w 895969"/>
                  <a:gd name="csY27" fmla="*/ 470607 h 964154"/>
                  <a:gd name="csX28" fmla="*/ 872960 w 895969"/>
                  <a:gd name="csY28" fmla="*/ 482922 h 964154"/>
                  <a:gd name="csX29" fmla="*/ 817300 w 895969"/>
                  <a:gd name="csY29" fmla="*/ 472789 h 964154"/>
                  <a:gd name="csX30" fmla="*/ 733776 w 895969"/>
                  <a:gd name="csY30" fmla="*/ 507550 h 964154"/>
                  <a:gd name="csX31" fmla="*/ 707248 w 895969"/>
                  <a:gd name="csY31" fmla="*/ 512897 h 964154"/>
                  <a:gd name="csX32" fmla="*/ 661510 w 895969"/>
                  <a:gd name="csY32" fmla="*/ 544914 h 964154"/>
                  <a:gd name="csX33" fmla="*/ 618165 w 895969"/>
                  <a:gd name="csY33" fmla="*/ 572568 h 964154"/>
                  <a:gd name="csX34" fmla="*/ 607188 w 895969"/>
                  <a:gd name="csY34" fmla="*/ 592903 h 964154"/>
                  <a:gd name="csX35" fmla="*/ 564476 w 895969"/>
                  <a:gd name="csY35" fmla="*/ 561942 h 964154"/>
                  <a:gd name="csX36" fmla="*/ 486651 w 895969"/>
                  <a:gd name="csY36" fmla="*/ 597055 h 964154"/>
                  <a:gd name="csX37" fmla="*/ 473070 w 895969"/>
                  <a:gd name="csY37" fmla="*/ 580519 h 964154"/>
                  <a:gd name="csX38" fmla="*/ 444291 w 895969"/>
                  <a:gd name="csY38" fmla="*/ 599588 h 964154"/>
                  <a:gd name="csX39" fmla="*/ 404393 w 895969"/>
                  <a:gd name="csY39" fmla="*/ 593466 h 964154"/>
                  <a:gd name="csX40" fmla="*/ 394753 w 895969"/>
                  <a:gd name="csY40" fmla="*/ 622668 h 964154"/>
                  <a:gd name="csX41" fmla="*/ 358937 w 895969"/>
                  <a:gd name="csY41" fmla="*/ 665029 h 964154"/>
                  <a:gd name="csX42" fmla="*/ 359992 w 895969"/>
                  <a:gd name="csY42" fmla="*/ 682550 h 964154"/>
                  <a:gd name="csX43" fmla="*/ 393979 w 895969"/>
                  <a:gd name="csY43" fmla="*/ 692190 h 964154"/>
                  <a:gd name="csX44" fmla="*/ 389968 w 895969"/>
                  <a:gd name="csY44" fmla="*/ 754253 h 964154"/>
                  <a:gd name="csX45" fmla="*/ 362244 w 895969"/>
                  <a:gd name="csY45" fmla="*/ 755801 h 964154"/>
                  <a:gd name="csX46" fmla="*/ 349508 w 895969"/>
                  <a:gd name="csY46" fmla="*/ 790843 h 964154"/>
                  <a:gd name="csX47" fmla="*/ 361892 w 895969"/>
                  <a:gd name="csY47" fmla="*/ 808786 h 964154"/>
                  <a:gd name="csX48" fmla="*/ 309680 w 895969"/>
                  <a:gd name="csY48" fmla="*/ 829826 h 964154"/>
                  <a:gd name="csX49" fmla="*/ 299337 w 895969"/>
                  <a:gd name="csY49" fmla="*/ 876478 h 964154"/>
                  <a:gd name="csX50" fmla="*/ 254795 w 895969"/>
                  <a:gd name="csY50" fmla="*/ 886329 h 964154"/>
                  <a:gd name="csX51" fmla="*/ 245859 w 895969"/>
                  <a:gd name="csY51" fmla="*/ 927142 h 964154"/>
                  <a:gd name="csX52" fmla="*/ 202795 w 895969"/>
                  <a:gd name="csY52" fmla="*/ 964154 h 964154"/>
                  <a:gd name="csX53" fmla="*/ 191747 w 895969"/>
                  <a:gd name="csY53" fmla="*/ 936852 h 964154"/>
                  <a:gd name="csX54" fmla="*/ 178941 w 895969"/>
                  <a:gd name="csY54" fmla="*/ 878237 h 964154"/>
                  <a:gd name="csX55" fmla="*/ 162264 w 895969"/>
                  <a:gd name="csY55" fmla="*/ 786902 h 964154"/>
                  <a:gd name="csX56" fmla="*/ 176619 w 895969"/>
                  <a:gd name="csY56" fmla="*/ 728428 h 964154"/>
                  <a:gd name="csX57" fmla="*/ 201810 w 895969"/>
                  <a:gd name="csY57" fmla="*/ 702956 h 964154"/>
                  <a:gd name="csX58" fmla="*/ 203428 w 895969"/>
                  <a:gd name="csY58" fmla="*/ 682831 h 964154"/>
                  <a:gd name="csX59" fmla="*/ 249799 w 895969"/>
                  <a:gd name="csY59" fmla="*/ 673121 h 964154"/>
                  <a:gd name="csX60" fmla="*/ 303136 w 895969"/>
                  <a:gd name="csY60" fmla="*/ 618024 h 964154"/>
                  <a:gd name="csX61" fmla="*/ 354574 w 895969"/>
                  <a:gd name="csY61" fmla="*/ 572286 h 964154"/>
                  <a:gd name="csX62" fmla="*/ 408263 w 895969"/>
                  <a:gd name="csY62" fmla="*/ 536259 h 964154"/>
                  <a:gd name="csX63" fmla="*/ 432258 w 895969"/>
                  <a:gd name="csY63" fmla="*/ 471452 h 964154"/>
                  <a:gd name="csX64" fmla="*/ 395949 w 895969"/>
                  <a:gd name="csY64" fmla="*/ 475392 h 964154"/>
                  <a:gd name="csX65" fmla="*/ 378076 w 895969"/>
                  <a:gd name="csY65" fmla="*/ 513390 h 964154"/>
                  <a:gd name="csX66" fmla="*/ 302292 w 895969"/>
                  <a:gd name="csY66" fmla="*/ 563209 h 964154"/>
                  <a:gd name="csX67" fmla="*/ 277805 w 895969"/>
                  <a:gd name="csY67" fmla="*/ 507338 h 964154"/>
                  <a:gd name="csX68" fmla="*/ 200754 w 895969"/>
                  <a:gd name="csY68" fmla="*/ 522889 h 964154"/>
                  <a:gd name="csX69" fmla="*/ 125955 w 895969"/>
                  <a:gd name="csY69" fmla="*/ 598392 h 964154"/>
                  <a:gd name="csX70" fmla="*/ 150653 w 895969"/>
                  <a:gd name="csY70" fmla="*/ 625553 h 964154"/>
                  <a:gd name="csX71" fmla="*/ 83947 w 895969"/>
                  <a:gd name="csY71" fmla="*/ 637023 h 964154"/>
                  <a:gd name="csX72" fmla="*/ 37787 w 895969"/>
                  <a:gd name="csY72" fmla="*/ 641526 h 964154"/>
                  <a:gd name="csX73" fmla="*/ 39968 w 895969"/>
                  <a:gd name="csY73" fmla="*/ 609721 h 964154"/>
                  <a:gd name="csX74" fmla="*/ 0 w 895969"/>
                  <a:gd name="csY74" fmla="*/ 603880 h 964154"/>
                  <a:gd name="csX75" fmla="*/ 0 w 895969"/>
                  <a:gd name="csY75" fmla="*/ 0 h 964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</a:cxnLst>
                <a:rect l="l" t="t" r="r" b="b"/>
                <a:pathLst>
                  <a:path w="895969" h="964154">
                    <a:moveTo>
                      <a:pt x="0" y="0"/>
                    </a:moveTo>
                    <a:lnTo>
                      <a:pt x="10485" y="13581"/>
                    </a:lnTo>
                    <a:lnTo>
                      <a:pt x="88661" y="55448"/>
                    </a:lnTo>
                    <a:lnTo>
                      <a:pt x="209268" y="45175"/>
                    </a:lnTo>
                    <a:lnTo>
                      <a:pt x="268728" y="54111"/>
                    </a:lnTo>
                    <a:lnTo>
                      <a:pt x="293567" y="76488"/>
                    </a:lnTo>
                    <a:lnTo>
                      <a:pt x="289978" y="115611"/>
                    </a:lnTo>
                    <a:lnTo>
                      <a:pt x="326779" y="130740"/>
                    </a:lnTo>
                    <a:lnTo>
                      <a:pt x="366747" y="119904"/>
                    </a:lnTo>
                    <a:lnTo>
                      <a:pt x="419662" y="118496"/>
                    </a:lnTo>
                    <a:lnTo>
                      <a:pt x="476096" y="128840"/>
                    </a:lnTo>
                    <a:lnTo>
                      <a:pt x="532670" y="123000"/>
                    </a:lnTo>
                    <a:lnTo>
                      <a:pt x="584741" y="169652"/>
                    </a:lnTo>
                    <a:lnTo>
                      <a:pt x="621753" y="152976"/>
                    </a:lnTo>
                    <a:lnTo>
                      <a:pt x="597548" y="119341"/>
                    </a:lnTo>
                    <a:lnTo>
                      <a:pt x="610847" y="95627"/>
                    </a:lnTo>
                    <a:lnTo>
                      <a:pt x="706193" y="110545"/>
                    </a:lnTo>
                    <a:lnTo>
                      <a:pt x="768255" y="107378"/>
                    </a:lnTo>
                    <a:lnTo>
                      <a:pt x="854172" y="132710"/>
                    </a:lnTo>
                    <a:lnTo>
                      <a:pt x="895970" y="155579"/>
                    </a:lnTo>
                    <a:lnTo>
                      <a:pt x="895970" y="356122"/>
                    </a:lnTo>
                    <a:lnTo>
                      <a:pt x="895758" y="356403"/>
                    </a:lnTo>
                    <a:lnTo>
                      <a:pt x="857409" y="377584"/>
                    </a:lnTo>
                    <a:lnTo>
                      <a:pt x="818708" y="374065"/>
                    </a:lnTo>
                    <a:lnTo>
                      <a:pt x="845587" y="399608"/>
                    </a:lnTo>
                    <a:lnTo>
                      <a:pt x="863390" y="438661"/>
                    </a:lnTo>
                    <a:lnTo>
                      <a:pt x="877182" y="451257"/>
                    </a:lnTo>
                    <a:lnTo>
                      <a:pt x="880630" y="470607"/>
                    </a:lnTo>
                    <a:lnTo>
                      <a:pt x="872960" y="482922"/>
                    </a:lnTo>
                    <a:lnTo>
                      <a:pt x="817300" y="472789"/>
                    </a:lnTo>
                    <a:lnTo>
                      <a:pt x="733776" y="507550"/>
                    </a:lnTo>
                    <a:lnTo>
                      <a:pt x="707248" y="512897"/>
                    </a:lnTo>
                    <a:lnTo>
                      <a:pt x="661510" y="544914"/>
                    </a:lnTo>
                    <a:lnTo>
                      <a:pt x="618165" y="572568"/>
                    </a:lnTo>
                    <a:lnTo>
                      <a:pt x="607188" y="592903"/>
                    </a:lnTo>
                    <a:lnTo>
                      <a:pt x="564476" y="561942"/>
                    </a:lnTo>
                    <a:lnTo>
                      <a:pt x="486651" y="597055"/>
                    </a:lnTo>
                    <a:lnTo>
                      <a:pt x="473070" y="580519"/>
                    </a:lnTo>
                    <a:lnTo>
                      <a:pt x="444291" y="599588"/>
                    </a:lnTo>
                    <a:lnTo>
                      <a:pt x="404393" y="593466"/>
                    </a:lnTo>
                    <a:lnTo>
                      <a:pt x="394753" y="622668"/>
                    </a:lnTo>
                    <a:lnTo>
                      <a:pt x="358937" y="665029"/>
                    </a:lnTo>
                    <a:lnTo>
                      <a:pt x="359992" y="682550"/>
                    </a:lnTo>
                    <a:lnTo>
                      <a:pt x="393979" y="692190"/>
                    </a:lnTo>
                    <a:lnTo>
                      <a:pt x="389968" y="754253"/>
                    </a:lnTo>
                    <a:lnTo>
                      <a:pt x="362244" y="755801"/>
                    </a:lnTo>
                    <a:lnTo>
                      <a:pt x="349508" y="790843"/>
                    </a:lnTo>
                    <a:lnTo>
                      <a:pt x="361892" y="808786"/>
                    </a:lnTo>
                    <a:lnTo>
                      <a:pt x="309680" y="829826"/>
                    </a:lnTo>
                    <a:lnTo>
                      <a:pt x="299337" y="876478"/>
                    </a:lnTo>
                    <a:lnTo>
                      <a:pt x="254795" y="886329"/>
                    </a:lnTo>
                    <a:lnTo>
                      <a:pt x="245859" y="927142"/>
                    </a:lnTo>
                    <a:lnTo>
                      <a:pt x="202795" y="964154"/>
                    </a:lnTo>
                    <a:lnTo>
                      <a:pt x="191747" y="936852"/>
                    </a:lnTo>
                    <a:lnTo>
                      <a:pt x="178941" y="878237"/>
                    </a:lnTo>
                    <a:lnTo>
                      <a:pt x="162264" y="786902"/>
                    </a:lnTo>
                    <a:lnTo>
                      <a:pt x="176619" y="728428"/>
                    </a:lnTo>
                    <a:lnTo>
                      <a:pt x="201810" y="702956"/>
                    </a:lnTo>
                    <a:lnTo>
                      <a:pt x="203428" y="682831"/>
                    </a:lnTo>
                    <a:lnTo>
                      <a:pt x="249799" y="673121"/>
                    </a:lnTo>
                    <a:lnTo>
                      <a:pt x="303136" y="618024"/>
                    </a:lnTo>
                    <a:lnTo>
                      <a:pt x="354574" y="572286"/>
                    </a:lnTo>
                    <a:lnTo>
                      <a:pt x="408263" y="536259"/>
                    </a:lnTo>
                    <a:lnTo>
                      <a:pt x="432258" y="471452"/>
                    </a:lnTo>
                    <a:lnTo>
                      <a:pt x="395949" y="475392"/>
                    </a:lnTo>
                    <a:lnTo>
                      <a:pt x="378076" y="513390"/>
                    </a:lnTo>
                    <a:lnTo>
                      <a:pt x="302292" y="563209"/>
                    </a:lnTo>
                    <a:lnTo>
                      <a:pt x="277805" y="507338"/>
                    </a:lnTo>
                    <a:lnTo>
                      <a:pt x="200754" y="522889"/>
                    </a:lnTo>
                    <a:lnTo>
                      <a:pt x="125955" y="598392"/>
                    </a:lnTo>
                    <a:lnTo>
                      <a:pt x="150653" y="625553"/>
                    </a:lnTo>
                    <a:lnTo>
                      <a:pt x="83947" y="637023"/>
                    </a:lnTo>
                    <a:lnTo>
                      <a:pt x="37787" y="641526"/>
                    </a:lnTo>
                    <a:lnTo>
                      <a:pt x="39968" y="609721"/>
                    </a:lnTo>
                    <a:lnTo>
                      <a:pt x="0" y="6038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1F11680D-2439-09D7-5668-D3625F604D3A}"/>
                  </a:ext>
                </a:extLst>
              </p:cNvPr>
              <p:cNvSpPr/>
              <p:nvPr/>
            </p:nvSpPr>
            <p:spPr>
              <a:xfrm>
                <a:off x="9715271" y="1285679"/>
                <a:ext cx="268938" cy="170074"/>
              </a:xfrm>
              <a:custGeom>
                <a:avLst/>
                <a:gdLst>
                  <a:gd name="csX0" fmla="*/ 77543 w 268938"/>
                  <a:gd name="csY0" fmla="*/ 15903 h 170074"/>
                  <a:gd name="csX1" fmla="*/ 142140 w 268938"/>
                  <a:gd name="csY1" fmla="*/ 0 h 170074"/>
                  <a:gd name="csX2" fmla="*/ 200192 w 268938"/>
                  <a:gd name="csY2" fmla="*/ 35324 h 170074"/>
                  <a:gd name="csX3" fmla="*/ 268938 w 268938"/>
                  <a:gd name="csY3" fmla="*/ 101679 h 170074"/>
                  <a:gd name="csX4" fmla="*/ 261551 w 268938"/>
                  <a:gd name="csY4" fmla="*/ 161842 h 170074"/>
                  <a:gd name="csX5" fmla="*/ 196392 w 268938"/>
                  <a:gd name="csY5" fmla="*/ 170075 h 170074"/>
                  <a:gd name="csX6" fmla="*/ 113219 w 268938"/>
                  <a:gd name="csY6" fmla="*/ 151005 h 170074"/>
                  <a:gd name="csX7" fmla="*/ 63611 w 268938"/>
                  <a:gd name="csY7" fmla="*/ 125533 h 170074"/>
                  <a:gd name="csX8" fmla="*/ 40742 w 268938"/>
                  <a:gd name="csY8" fmla="*/ 76980 h 170074"/>
                  <a:gd name="csX9" fmla="*/ 0 w 268938"/>
                  <a:gd name="csY9" fmla="*/ 63400 h 170074"/>
                  <a:gd name="csX10" fmla="*/ 77543 w 268938"/>
                  <a:gd name="csY10" fmla="*/ 15903 h 1700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68938" h="170074">
                    <a:moveTo>
                      <a:pt x="77543" y="15903"/>
                    </a:moveTo>
                    <a:lnTo>
                      <a:pt x="142140" y="0"/>
                    </a:lnTo>
                    <a:lnTo>
                      <a:pt x="200192" y="35324"/>
                    </a:lnTo>
                    <a:lnTo>
                      <a:pt x="268938" y="101679"/>
                    </a:lnTo>
                    <a:lnTo>
                      <a:pt x="261551" y="161842"/>
                    </a:lnTo>
                    <a:lnTo>
                      <a:pt x="196392" y="170075"/>
                    </a:lnTo>
                    <a:lnTo>
                      <a:pt x="113219" y="151005"/>
                    </a:lnTo>
                    <a:lnTo>
                      <a:pt x="63611" y="125533"/>
                    </a:lnTo>
                    <a:lnTo>
                      <a:pt x="40742" y="76980"/>
                    </a:lnTo>
                    <a:lnTo>
                      <a:pt x="0" y="63400"/>
                    </a:lnTo>
                    <a:lnTo>
                      <a:pt x="77543" y="1590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0" name="Freeform: Shape 729">
                <a:extLst>
                  <a:ext uri="{FF2B5EF4-FFF2-40B4-BE49-F238E27FC236}">
                    <a16:creationId xmlns:a16="http://schemas.microsoft.com/office/drawing/2014/main" id="{C0FBD95F-63A3-2E61-66A7-B40C35D85CB2}"/>
                  </a:ext>
                </a:extLst>
              </p:cNvPr>
              <p:cNvSpPr/>
              <p:nvPr/>
            </p:nvSpPr>
            <p:spPr>
              <a:xfrm>
                <a:off x="9961834" y="1416560"/>
                <a:ext cx="177251" cy="93516"/>
              </a:xfrm>
              <a:custGeom>
                <a:avLst/>
                <a:gdLst>
                  <a:gd name="csX0" fmla="*/ 101538 w 177251"/>
                  <a:gd name="csY0" fmla="*/ 4363 h 93516"/>
                  <a:gd name="csX1" fmla="*/ 177251 w 177251"/>
                  <a:gd name="csY1" fmla="*/ 42008 h 93516"/>
                  <a:gd name="csX2" fmla="*/ 168385 w 177251"/>
                  <a:gd name="csY2" fmla="*/ 68536 h 93516"/>
                  <a:gd name="csX3" fmla="*/ 0 w 177251"/>
                  <a:gd name="csY3" fmla="*/ 93516 h 93516"/>
                  <a:gd name="csX4" fmla="*/ 54604 w 177251"/>
                  <a:gd name="csY4" fmla="*/ 7529 h 93516"/>
                  <a:gd name="csX5" fmla="*/ 79091 w 177251"/>
                  <a:gd name="csY5" fmla="*/ 0 h 93516"/>
                  <a:gd name="csX6" fmla="*/ 101538 w 177251"/>
                  <a:gd name="csY6" fmla="*/ 4363 h 93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7251" h="93516">
                    <a:moveTo>
                      <a:pt x="101538" y="4363"/>
                    </a:moveTo>
                    <a:lnTo>
                      <a:pt x="177251" y="42008"/>
                    </a:lnTo>
                    <a:lnTo>
                      <a:pt x="168385" y="68536"/>
                    </a:lnTo>
                    <a:lnTo>
                      <a:pt x="0" y="93516"/>
                    </a:lnTo>
                    <a:lnTo>
                      <a:pt x="54604" y="7529"/>
                    </a:lnTo>
                    <a:lnTo>
                      <a:pt x="79091" y="0"/>
                    </a:lnTo>
                    <a:lnTo>
                      <a:pt x="101538" y="43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1" name="Freeform: Shape 730">
                <a:extLst>
                  <a:ext uri="{FF2B5EF4-FFF2-40B4-BE49-F238E27FC236}">
                    <a16:creationId xmlns:a16="http://schemas.microsoft.com/office/drawing/2014/main" id="{62FA94A2-E631-C159-1EA6-559911C4B03A}"/>
                  </a:ext>
                </a:extLst>
              </p:cNvPr>
              <p:cNvSpPr/>
              <p:nvPr/>
            </p:nvSpPr>
            <p:spPr>
              <a:xfrm>
                <a:off x="11082904" y="1622239"/>
                <a:ext cx="242270" cy="91897"/>
              </a:xfrm>
              <a:custGeom>
                <a:avLst/>
                <a:gdLst>
                  <a:gd name="csX0" fmla="*/ 55448 w 242270"/>
                  <a:gd name="csY0" fmla="*/ 0 h 91897"/>
                  <a:gd name="csX1" fmla="*/ 134329 w 242270"/>
                  <a:gd name="csY1" fmla="*/ 2674 h 91897"/>
                  <a:gd name="csX2" fmla="*/ 242270 w 242270"/>
                  <a:gd name="csY2" fmla="*/ 34972 h 91897"/>
                  <a:gd name="csX3" fmla="*/ 218839 w 242270"/>
                  <a:gd name="csY3" fmla="*/ 79584 h 91897"/>
                  <a:gd name="csX4" fmla="*/ 108716 w 242270"/>
                  <a:gd name="csY4" fmla="*/ 77895 h 91897"/>
                  <a:gd name="csX5" fmla="*/ 59178 w 242270"/>
                  <a:gd name="csY5" fmla="*/ 91898 h 91897"/>
                  <a:gd name="csX6" fmla="*/ 0 w 242270"/>
                  <a:gd name="csY6" fmla="*/ 53126 h 91897"/>
                  <a:gd name="csX7" fmla="*/ 16044 w 242270"/>
                  <a:gd name="csY7" fmla="*/ 11470 h 91897"/>
                  <a:gd name="csX8" fmla="*/ 55448 w 242270"/>
                  <a:gd name="csY8" fmla="*/ 0 h 91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2270" h="91897">
                    <a:moveTo>
                      <a:pt x="55448" y="0"/>
                    </a:moveTo>
                    <a:lnTo>
                      <a:pt x="134329" y="2674"/>
                    </a:lnTo>
                    <a:lnTo>
                      <a:pt x="242270" y="34972"/>
                    </a:lnTo>
                    <a:lnTo>
                      <a:pt x="218839" y="79584"/>
                    </a:lnTo>
                    <a:lnTo>
                      <a:pt x="108716" y="77895"/>
                    </a:lnTo>
                    <a:lnTo>
                      <a:pt x="59178" y="91898"/>
                    </a:lnTo>
                    <a:lnTo>
                      <a:pt x="0" y="53126"/>
                    </a:lnTo>
                    <a:lnTo>
                      <a:pt x="16044" y="11470"/>
                    </a:lnTo>
                    <a:lnTo>
                      <a:pt x="554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2" name="Freeform: Shape 731">
                <a:extLst>
                  <a:ext uri="{FF2B5EF4-FFF2-40B4-BE49-F238E27FC236}">
                    <a16:creationId xmlns:a16="http://schemas.microsoft.com/office/drawing/2014/main" id="{A2A9DB68-2667-6705-1F75-78A4F986A20F}"/>
                  </a:ext>
                </a:extLst>
              </p:cNvPr>
              <p:cNvSpPr/>
              <p:nvPr/>
            </p:nvSpPr>
            <p:spPr>
              <a:xfrm>
                <a:off x="11356065" y="1661222"/>
                <a:ext cx="115892" cy="48341"/>
              </a:xfrm>
              <a:custGeom>
                <a:avLst/>
                <a:gdLst>
                  <a:gd name="csX0" fmla="*/ 62766 w 115892"/>
                  <a:gd name="csY0" fmla="*/ 9077 h 48341"/>
                  <a:gd name="csX1" fmla="*/ 115892 w 115892"/>
                  <a:gd name="csY1" fmla="*/ 20265 h 48341"/>
                  <a:gd name="csX2" fmla="*/ 115892 w 115892"/>
                  <a:gd name="csY2" fmla="*/ 39757 h 48341"/>
                  <a:gd name="csX3" fmla="*/ 103226 w 115892"/>
                  <a:gd name="csY3" fmla="*/ 48341 h 48341"/>
                  <a:gd name="csX4" fmla="*/ 55519 w 115892"/>
                  <a:gd name="csY4" fmla="*/ 43064 h 48341"/>
                  <a:gd name="csX5" fmla="*/ 0 w 115892"/>
                  <a:gd name="csY5" fmla="*/ 19491 h 48341"/>
                  <a:gd name="csX6" fmla="*/ 7107 w 115892"/>
                  <a:gd name="csY6" fmla="*/ 0 h 48341"/>
                  <a:gd name="csX7" fmla="*/ 62766 w 115892"/>
                  <a:gd name="csY7" fmla="*/ 9077 h 483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5892" h="48341">
                    <a:moveTo>
                      <a:pt x="62766" y="9077"/>
                    </a:moveTo>
                    <a:lnTo>
                      <a:pt x="115892" y="20265"/>
                    </a:lnTo>
                    <a:lnTo>
                      <a:pt x="115892" y="39757"/>
                    </a:lnTo>
                    <a:lnTo>
                      <a:pt x="103226" y="48341"/>
                    </a:lnTo>
                    <a:lnTo>
                      <a:pt x="55519" y="43064"/>
                    </a:lnTo>
                    <a:lnTo>
                      <a:pt x="0" y="19491"/>
                    </a:lnTo>
                    <a:lnTo>
                      <a:pt x="7107" y="0"/>
                    </a:lnTo>
                    <a:lnTo>
                      <a:pt x="62766" y="90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3" name="Freeform: Shape 732">
                <a:extLst>
                  <a:ext uri="{FF2B5EF4-FFF2-40B4-BE49-F238E27FC236}">
                    <a16:creationId xmlns:a16="http://schemas.microsoft.com/office/drawing/2014/main" id="{2CE158A9-2481-B753-DCEE-F321095953A1}"/>
                  </a:ext>
                </a:extLst>
              </p:cNvPr>
              <p:cNvSpPr/>
              <p:nvPr/>
            </p:nvSpPr>
            <p:spPr>
              <a:xfrm>
                <a:off x="720042" y="1681487"/>
                <a:ext cx="21883" cy="19491"/>
              </a:xfrm>
              <a:custGeom>
                <a:avLst/>
                <a:gdLst>
                  <a:gd name="csX0" fmla="*/ 0 w 21883"/>
                  <a:gd name="csY0" fmla="*/ 0 h 19491"/>
                  <a:gd name="csX1" fmla="*/ 21884 w 21883"/>
                  <a:gd name="csY1" fmla="*/ 4574 h 19491"/>
                  <a:gd name="csX2" fmla="*/ 0 w 21883"/>
                  <a:gd name="csY2" fmla="*/ 19491 h 19491"/>
                  <a:gd name="csX3" fmla="*/ 0 w 21883"/>
                  <a:gd name="csY3" fmla="*/ 0 h 194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1883" h="19491">
                    <a:moveTo>
                      <a:pt x="0" y="0"/>
                    </a:moveTo>
                    <a:lnTo>
                      <a:pt x="21884" y="4574"/>
                    </a:lnTo>
                    <a:lnTo>
                      <a:pt x="0" y="1949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4" name="Freeform: Shape 733">
                <a:extLst>
                  <a:ext uri="{FF2B5EF4-FFF2-40B4-BE49-F238E27FC236}">
                    <a16:creationId xmlns:a16="http://schemas.microsoft.com/office/drawing/2014/main" id="{1611A654-37AF-1368-5635-3FAFE36067E1}"/>
                  </a:ext>
                </a:extLst>
              </p:cNvPr>
              <p:cNvSpPr/>
              <p:nvPr/>
            </p:nvSpPr>
            <p:spPr>
              <a:xfrm>
                <a:off x="11169172" y="1758397"/>
                <a:ext cx="111741" cy="37645"/>
              </a:xfrm>
              <a:custGeom>
                <a:avLst/>
                <a:gdLst>
                  <a:gd name="csX0" fmla="*/ 0 w 111741"/>
                  <a:gd name="csY0" fmla="*/ 28146 h 37645"/>
                  <a:gd name="csX1" fmla="*/ 28358 w 111741"/>
                  <a:gd name="csY1" fmla="*/ 5348 h 37645"/>
                  <a:gd name="csX2" fmla="*/ 65722 w 111741"/>
                  <a:gd name="csY2" fmla="*/ 0 h 37645"/>
                  <a:gd name="csX3" fmla="*/ 108152 w 111741"/>
                  <a:gd name="csY3" fmla="*/ 22095 h 37645"/>
                  <a:gd name="csX4" fmla="*/ 111741 w 111741"/>
                  <a:gd name="csY4" fmla="*/ 37224 h 37645"/>
                  <a:gd name="csX5" fmla="*/ 66496 w 111741"/>
                  <a:gd name="csY5" fmla="*/ 37646 h 37645"/>
                  <a:gd name="csX6" fmla="*/ 5277 w 111741"/>
                  <a:gd name="csY6" fmla="*/ 31242 h 37645"/>
                  <a:gd name="csX7" fmla="*/ 0 w 111741"/>
                  <a:gd name="csY7" fmla="*/ 28146 h 37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1741" h="37645">
                    <a:moveTo>
                      <a:pt x="0" y="28146"/>
                    </a:moveTo>
                    <a:lnTo>
                      <a:pt x="28358" y="5348"/>
                    </a:lnTo>
                    <a:lnTo>
                      <a:pt x="65722" y="0"/>
                    </a:lnTo>
                    <a:lnTo>
                      <a:pt x="108152" y="22095"/>
                    </a:lnTo>
                    <a:lnTo>
                      <a:pt x="111741" y="37224"/>
                    </a:lnTo>
                    <a:lnTo>
                      <a:pt x="66496" y="37646"/>
                    </a:lnTo>
                    <a:lnTo>
                      <a:pt x="5277" y="31242"/>
                    </a:lnTo>
                    <a:lnTo>
                      <a:pt x="0" y="281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C6493A4E-7ECF-EBB3-5BAF-35279B8CB3F9}"/>
                  </a:ext>
                </a:extLst>
              </p:cNvPr>
              <p:cNvSpPr/>
              <p:nvPr/>
            </p:nvSpPr>
            <p:spPr>
              <a:xfrm>
                <a:off x="8331385" y="1309041"/>
                <a:ext cx="199416" cy="62696"/>
              </a:xfrm>
              <a:custGeom>
                <a:avLst/>
                <a:gdLst>
                  <a:gd name="csX0" fmla="*/ 0 w 199416"/>
                  <a:gd name="csY0" fmla="*/ 22869 h 62696"/>
                  <a:gd name="csX1" fmla="*/ 58333 w 199416"/>
                  <a:gd name="csY1" fmla="*/ 10203 h 62696"/>
                  <a:gd name="csX2" fmla="*/ 103719 w 199416"/>
                  <a:gd name="csY2" fmla="*/ 9359 h 62696"/>
                  <a:gd name="csX3" fmla="*/ 109841 w 199416"/>
                  <a:gd name="csY3" fmla="*/ 28076 h 62696"/>
                  <a:gd name="csX4" fmla="*/ 126940 w 199416"/>
                  <a:gd name="csY4" fmla="*/ 11470 h 62696"/>
                  <a:gd name="csX5" fmla="*/ 155086 w 199416"/>
                  <a:gd name="csY5" fmla="*/ 0 h 62696"/>
                  <a:gd name="csX6" fmla="*/ 199417 w 199416"/>
                  <a:gd name="csY6" fmla="*/ 15269 h 62696"/>
                  <a:gd name="csX7" fmla="*/ 187877 w 199416"/>
                  <a:gd name="csY7" fmla="*/ 25824 h 62696"/>
                  <a:gd name="csX8" fmla="*/ 147768 w 199416"/>
                  <a:gd name="csY8" fmla="*/ 34972 h 62696"/>
                  <a:gd name="csX9" fmla="*/ 120888 w 199416"/>
                  <a:gd name="csY9" fmla="*/ 40179 h 62696"/>
                  <a:gd name="csX10" fmla="*/ 116737 w 199416"/>
                  <a:gd name="csY10" fmla="*/ 51438 h 62696"/>
                  <a:gd name="csX11" fmla="*/ 81836 w 199416"/>
                  <a:gd name="csY11" fmla="*/ 62696 h 62696"/>
                  <a:gd name="csX12" fmla="*/ 49467 w 199416"/>
                  <a:gd name="csY12" fmla="*/ 46512 h 62696"/>
                  <a:gd name="csX13" fmla="*/ 66495 w 199416"/>
                  <a:gd name="csY13" fmla="*/ 24980 h 62696"/>
                  <a:gd name="csX14" fmla="*/ 0 w 199416"/>
                  <a:gd name="csY14" fmla="*/ 22869 h 626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99416" h="62696">
                    <a:moveTo>
                      <a:pt x="0" y="22869"/>
                    </a:moveTo>
                    <a:lnTo>
                      <a:pt x="58333" y="10203"/>
                    </a:lnTo>
                    <a:lnTo>
                      <a:pt x="103719" y="9359"/>
                    </a:lnTo>
                    <a:lnTo>
                      <a:pt x="109841" y="28076"/>
                    </a:lnTo>
                    <a:lnTo>
                      <a:pt x="126940" y="11470"/>
                    </a:lnTo>
                    <a:lnTo>
                      <a:pt x="155086" y="0"/>
                    </a:lnTo>
                    <a:lnTo>
                      <a:pt x="199417" y="15269"/>
                    </a:lnTo>
                    <a:lnTo>
                      <a:pt x="187877" y="25824"/>
                    </a:lnTo>
                    <a:lnTo>
                      <a:pt x="147768" y="34972"/>
                    </a:lnTo>
                    <a:lnTo>
                      <a:pt x="120888" y="40179"/>
                    </a:lnTo>
                    <a:lnTo>
                      <a:pt x="116737" y="51438"/>
                    </a:lnTo>
                    <a:lnTo>
                      <a:pt x="81836" y="62696"/>
                    </a:lnTo>
                    <a:lnTo>
                      <a:pt x="49467" y="46512"/>
                    </a:lnTo>
                    <a:lnTo>
                      <a:pt x="66495" y="24980"/>
                    </a:lnTo>
                    <a:lnTo>
                      <a:pt x="0" y="228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6" name="Freeform: Shape 735">
                <a:extLst>
                  <a:ext uri="{FF2B5EF4-FFF2-40B4-BE49-F238E27FC236}">
                    <a16:creationId xmlns:a16="http://schemas.microsoft.com/office/drawing/2014/main" id="{A68C9654-2D95-E457-0FCE-4D890349D00D}"/>
                  </a:ext>
                </a:extLst>
              </p:cNvPr>
              <p:cNvSpPr/>
              <p:nvPr/>
            </p:nvSpPr>
            <p:spPr>
              <a:xfrm>
                <a:off x="7579173" y="2667244"/>
                <a:ext cx="92530" cy="36308"/>
              </a:xfrm>
              <a:custGeom>
                <a:avLst/>
                <a:gdLst>
                  <a:gd name="csX0" fmla="*/ 91687 w 92530"/>
                  <a:gd name="csY0" fmla="*/ 35676 h 36308"/>
                  <a:gd name="csX1" fmla="*/ 36801 w 92530"/>
                  <a:gd name="csY1" fmla="*/ 36309 h 36308"/>
                  <a:gd name="csX2" fmla="*/ 0 w 92530"/>
                  <a:gd name="csY2" fmla="*/ 31594 h 36308"/>
                  <a:gd name="csX3" fmla="*/ 6825 w 92530"/>
                  <a:gd name="csY3" fmla="*/ 13440 h 36308"/>
                  <a:gd name="csX4" fmla="*/ 48060 w 92530"/>
                  <a:gd name="csY4" fmla="*/ 0 h 36308"/>
                  <a:gd name="csX5" fmla="*/ 79302 w 92530"/>
                  <a:gd name="csY5" fmla="*/ 7248 h 36308"/>
                  <a:gd name="csX6" fmla="*/ 92531 w 92530"/>
                  <a:gd name="csY6" fmla="*/ 13862 h 36308"/>
                  <a:gd name="csX7" fmla="*/ 89294 w 92530"/>
                  <a:gd name="csY7" fmla="*/ 25191 h 36308"/>
                  <a:gd name="csX8" fmla="*/ 91687 w 92530"/>
                  <a:gd name="csY8" fmla="*/ 35676 h 363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2530" h="36308">
                    <a:moveTo>
                      <a:pt x="91687" y="35676"/>
                    </a:moveTo>
                    <a:lnTo>
                      <a:pt x="36801" y="36309"/>
                    </a:lnTo>
                    <a:lnTo>
                      <a:pt x="0" y="31594"/>
                    </a:lnTo>
                    <a:lnTo>
                      <a:pt x="6825" y="13440"/>
                    </a:lnTo>
                    <a:lnTo>
                      <a:pt x="48060" y="0"/>
                    </a:lnTo>
                    <a:lnTo>
                      <a:pt x="79302" y="7248"/>
                    </a:lnTo>
                    <a:lnTo>
                      <a:pt x="92531" y="13862"/>
                    </a:lnTo>
                    <a:lnTo>
                      <a:pt x="89294" y="25191"/>
                    </a:lnTo>
                    <a:lnTo>
                      <a:pt x="91687" y="3567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7" name="Freeform: Shape 736">
                <a:extLst>
                  <a:ext uri="{FF2B5EF4-FFF2-40B4-BE49-F238E27FC236}">
                    <a16:creationId xmlns:a16="http://schemas.microsoft.com/office/drawing/2014/main" id="{7AA2D523-EB1D-D4D6-0A93-5CBCBB21A1FD}"/>
                  </a:ext>
                </a:extLst>
              </p:cNvPr>
              <p:cNvSpPr/>
              <p:nvPr/>
            </p:nvSpPr>
            <p:spPr>
              <a:xfrm>
                <a:off x="8528761" y="1572350"/>
                <a:ext cx="519581" cy="366817"/>
              </a:xfrm>
              <a:custGeom>
                <a:avLst/>
                <a:gdLst>
                  <a:gd name="csX0" fmla="*/ 61359 w 519581"/>
                  <a:gd name="csY0" fmla="*/ 192310 h 366817"/>
                  <a:gd name="csX1" fmla="*/ 132851 w 519581"/>
                  <a:gd name="csY1" fmla="*/ 140873 h 366817"/>
                  <a:gd name="csX2" fmla="*/ 124759 w 519581"/>
                  <a:gd name="csY2" fmla="*/ 113852 h 366817"/>
                  <a:gd name="csX3" fmla="*/ 191536 w 519581"/>
                  <a:gd name="csY3" fmla="*/ 82047 h 366817"/>
                  <a:gd name="csX4" fmla="*/ 290189 w 519581"/>
                  <a:gd name="csY4" fmla="*/ 42782 h 366817"/>
                  <a:gd name="csX5" fmla="*/ 389546 w 519581"/>
                  <a:gd name="csY5" fmla="*/ 31242 h 366817"/>
                  <a:gd name="csX6" fmla="*/ 440702 w 519581"/>
                  <a:gd name="csY6" fmla="*/ 8162 h 366817"/>
                  <a:gd name="csX7" fmla="*/ 498824 w 519581"/>
                  <a:gd name="csY7" fmla="*/ 0 h 366817"/>
                  <a:gd name="csX8" fmla="*/ 519582 w 519581"/>
                  <a:gd name="csY8" fmla="*/ 24628 h 366817"/>
                  <a:gd name="csX9" fmla="*/ 499528 w 519581"/>
                  <a:gd name="csY9" fmla="*/ 43908 h 366817"/>
                  <a:gd name="csX10" fmla="*/ 393698 w 519581"/>
                  <a:gd name="csY10" fmla="*/ 74236 h 366817"/>
                  <a:gd name="csX11" fmla="*/ 302503 w 519581"/>
                  <a:gd name="csY11" fmla="*/ 103086 h 366817"/>
                  <a:gd name="csX12" fmla="*/ 209761 w 519581"/>
                  <a:gd name="csY12" fmla="*/ 159660 h 366817"/>
                  <a:gd name="csX13" fmla="*/ 165219 w 519581"/>
                  <a:gd name="csY13" fmla="*/ 216375 h 366817"/>
                  <a:gd name="csX14" fmla="*/ 118426 w 519581"/>
                  <a:gd name="csY14" fmla="*/ 270979 h 366817"/>
                  <a:gd name="csX15" fmla="*/ 124478 w 519581"/>
                  <a:gd name="csY15" fmla="*/ 317210 h 366817"/>
                  <a:gd name="csX16" fmla="*/ 181615 w 519581"/>
                  <a:gd name="csY16" fmla="*/ 362103 h 366817"/>
                  <a:gd name="csX17" fmla="*/ 163953 w 519581"/>
                  <a:gd name="csY17" fmla="*/ 366818 h 366817"/>
                  <a:gd name="csX18" fmla="*/ 66355 w 519581"/>
                  <a:gd name="csY18" fmla="*/ 359781 h 366817"/>
                  <a:gd name="csX19" fmla="*/ 58475 w 519581"/>
                  <a:gd name="csY19" fmla="*/ 335575 h 366817"/>
                  <a:gd name="csX20" fmla="*/ 4363 w 519581"/>
                  <a:gd name="csY20" fmla="*/ 320869 h 366817"/>
                  <a:gd name="csX21" fmla="*/ 0 w 519581"/>
                  <a:gd name="csY21" fmla="*/ 290963 h 366817"/>
                  <a:gd name="csX22" fmla="*/ 30539 w 519581"/>
                  <a:gd name="csY22" fmla="*/ 278931 h 366817"/>
                  <a:gd name="csX23" fmla="*/ 29554 w 519581"/>
                  <a:gd name="csY23" fmla="*/ 248181 h 366817"/>
                  <a:gd name="csX24" fmla="*/ 88802 w 519581"/>
                  <a:gd name="csY24" fmla="*/ 199347 h 366817"/>
                  <a:gd name="csX25" fmla="*/ 61359 w 519581"/>
                  <a:gd name="csY25" fmla="*/ 192310 h 3668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519581" h="366817">
                    <a:moveTo>
                      <a:pt x="61359" y="192310"/>
                    </a:moveTo>
                    <a:lnTo>
                      <a:pt x="132851" y="140873"/>
                    </a:lnTo>
                    <a:lnTo>
                      <a:pt x="124759" y="113852"/>
                    </a:lnTo>
                    <a:lnTo>
                      <a:pt x="191536" y="82047"/>
                    </a:lnTo>
                    <a:lnTo>
                      <a:pt x="290189" y="42782"/>
                    </a:lnTo>
                    <a:lnTo>
                      <a:pt x="389546" y="31242"/>
                    </a:lnTo>
                    <a:lnTo>
                      <a:pt x="440702" y="8162"/>
                    </a:lnTo>
                    <a:lnTo>
                      <a:pt x="498824" y="0"/>
                    </a:lnTo>
                    <a:lnTo>
                      <a:pt x="519582" y="24628"/>
                    </a:lnTo>
                    <a:lnTo>
                      <a:pt x="499528" y="43908"/>
                    </a:lnTo>
                    <a:lnTo>
                      <a:pt x="393698" y="74236"/>
                    </a:lnTo>
                    <a:lnTo>
                      <a:pt x="302503" y="103086"/>
                    </a:lnTo>
                    <a:lnTo>
                      <a:pt x="209761" y="159660"/>
                    </a:lnTo>
                    <a:lnTo>
                      <a:pt x="165219" y="216375"/>
                    </a:lnTo>
                    <a:lnTo>
                      <a:pt x="118426" y="270979"/>
                    </a:lnTo>
                    <a:lnTo>
                      <a:pt x="124478" y="317210"/>
                    </a:lnTo>
                    <a:lnTo>
                      <a:pt x="181615" y="362103"/>
                    </a:lnTo>
                    <a:lnTo>
                      <a:pt x="163953" y="366818"/>
                    </a:lnTo>
                    <a:lnTo>
                      <a:pt x="66355" y="359781"/>
                    </a:lnTo>
                    <a:lnTo>
                      <a:pt x="58475" y="335575"/>
                    </a:lnTo>
                    <a:lnTo>
                      <a:pt x="4363" y="320869"/>
                    </a:lnTo>
                    <a:lnTo>
                      <a:pt x="0" y="290963"/>
                    </a:lnTo>
                    <a:lnTo>
                      <a:pt x="30539" y="278931"/>
                    </a:lnTo>
                    <a:lnTo>
                      <a:pt x="29554" y="248181"/>
                    </a:lnTo>
                    <a:lnTo>
                      <a:pt x="88802" y="199347"/>
                    </a:lnTo>
                    <a:lnTo>
                      <a:pt x="61359" y="19231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8" name="Freeform: Shape 737">
                <a:extLst>
                  <a:ext uri="{FF2B5EF4-FFF2-40B4-BE49-F238E27FC236}">
                    <a16:creationId xmlns:a16="http://schemas.microsoft.com/office/drawing/2014/main" id="{B3033E03-B4DF-9997-4DE4-60923F139299}"/>
                  </a:ext>
                </a:extLst>
              </p:cNvPr>
              <p:cNvSpPr/>
              <p:nvPr/>
            </p:nvSpPr>
            <p:spPr>
              <a:xfrm>
                <a:off x="11220891" y="2701371"/>
                <a:ext cx="91406" cy="328538"/>
              </a:xfrm>
              <a:custGeom>
                <a:avLst/>
                <a:gdLst>
                  <a:gd name="csX0" fmla="*/ 39476 w 91406"/>
                  <a:gd name="csY0" fmla="*/ 27091 h 328538"/>
                  <a:gd name="csX1" fmla="*/ 49820 w 91406"/>
                  <a:gd name="csY1" fmla="*/ 66214 h 328538"/>
                  <a:gd name="csX2" fmla="*/ 49046 w 91406"/>
                  <a:gd name="csY2" fmla="*/ 105619 h 328538"/>
                  <a:gd name="csX3" fmla="*/ 61360 w 91406"/>
                  <a:gd name="csY3" fmla="*/ 145517 h 328538"/>
                  <a:gd name="csX4" fmla="*/ 91406 w 91406"/>
                  <a:gd name="csY4" fmla="*/ 214475 h 328538"/>
                  <a:gd name="csX5" fmla="*/ 47216 w 91406"/>
                  <a:gd name="csY5" fmla="*/ 201739 h 328538"/>
                  <a:gd name="csX6" fmla="*/ 28851 w 91406"/>
                  <a:gd name="csY6" fmla="*/ 257188 h 328538"/>
                  <a:gd name="csX7" fmla="*/ 57912 w 91406"/>
                  <a:gd name="csY7" fmla="*/ 295959 h 328538"/>
                  <a:gd name="csX8" fmla="*/ 57068 w 91406"/>
                  <a:gd name="csY8" fmla="*/ 322135 h 328538"/>
                  <a:gd name="csX9" fmla="*/ 34479 w 91406"/>
                  <a:gd name="csY9" fmla="*/ 299548 h 328538"/>
                  <a:gd name="csX10" fmla="*/ 14918 w 91406"/>
                  <a:gd name="csY10" fmla="*/ 328539 h 328538"/>
                  <a:gd name="csX11" fmla="*/ 9359 w 91406"/>
                  <a:gd name="csY11" fmla="*/ 297085 h 328538"/>
                  <a:gd name="csX12" fmla="*/ 12666 w 91406"/>
                  <a:gd name="csY12" fmla="*/ 260284 h 328538"/>
                  <a:gd name="csX13" fmla="*/ 9289 w 91406"/>
                  <a:gd name="csY13" fmla="*/ 218979 h 328538"/>
                  <a:gd name="csX14" fmla="*/ 16185 w 91406"/>
                  <a:gd name="csY14" fmla="*/ 189777 h 328538"/>
                  <a:gd name="csX15" fmla="*/ 17522 w 91406"/>
                  <a:gd name="csY15" fmla="*/ 137495 h 328538"/>
                  <a:gd name="csX16" fmla="*/ 0 w 91406"/>
                  <a:gd name="csY16" fmla="*/ 98512 h 328538"/>
                  <a:gd name="csX17" fmla="*/ 2674 w 91406"/>
                  <a:gd name="csY17" fmla="*/ 43486 h 328538"/>
                  <a:gd name="csX18" fmla="*/ 30258 w 91406"/>
                  <a:gd name="csY18" fmla="*/ 24769 h 328538"/>
                  <a:gd name="csX19" fmla="*/ 18366 w 91406"/>
                  <a:gd name="csY19" fmla="*/ 5770 h 328538"/>
                  <a:gd name="csX20" fmla="*/ 31665 w 91406"/>
                  <a:gd name="csY20" fmla="*/ 0 h 328538"/>
                  <a:gd name="csX21" fmla="*/ 39476 w 91406"/>
                  <a:gd name="csY21" fmla="*/ 27091 h 3285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1406" h="328538">
                    <a:moveTo>
                      <a:pt x="39476" y="27091"/>
                    </a:moveTo>
                    <a:lnTo>
                      <a:pt x="49820" y="66214"/>
                    </a:lnTo>
                    <a:lnTo>
                      <a:pt x="49046" y="105619"/>
                    </a:lnTo>
                    <a:lnTo>
                      <a:pt x="61360" y="145517"/>
                    </a:lnTo>
                    <a:lnTo>
                      <a:pt x="91406" y="214475"/>
                    </a:lnTo>
                    <a:lnTo>
                      <a:pt x="47216" y="201739"/>
                    </a:lnTo>
                    <a:lnTo>
                      <a:pt x="28851" y="257188"/>
                    </a:lnTo>
                    <a:lnTo>
                      <a:pt x="57912" y="295959"/>
                    </a:lnTo>
                    <a:lnTo>
                      <a:pt x="57068" y="322135"/>
                    </a:lnTo>
                    <a:lnTo>
                      <a:pt x="34479" y="299548"/>
                    </a:lnTo>
                    <a:lnTo>
                      <a:pt x="14918" y="328539"/>
                    </a:lnTo>
                    <a:lnTo>
                      <a:pt x="9359" y="297085"/>
                    </a:lnTo>
                    <a:lnTo>
                      <a:pt x="12666" y="260284"/>
                    </a:lnTo>
                    <a:lnTo>
                      <a:pt x="9289" y="218979"/>
                    </a:lnTo>
                    <a:lnTo>
                      <a:pt x="16185" y="189777"/>
                    </a:lnTo>
                    <a:lnTo>
                      <a:pt x="17522" y="137495"/>
                    </a:lnTo>
                    <a:lnTo>
                      <a:pt x="0" y="98512"/>
                    </a:lnTo>
                    <a:lnTo>
                      <a:pt x="2674" y="43486"/>
                    </a:lnTo>
                    <a:lnTo>
                      <a:pt x="30258" y="24769"/>
                    </a:lnTo>
                    <a:lnTo>
                      <a:pt x="18366" y="5770"/>
                    </a:lnTo>
                    <a:lnTo>
                      <a:pt x="31665" y="0"/>
                    </a:lnTo>
                    <a:lnTo>
                      <a:pt x="39476" y="270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39" name="Freeform: Shape 738">
                <a:extLst>
                  <a:ext uri="{FF2B5EF4-FFF2-40B4-BE49-F238E27FC236}">
                    <a16:creationId xmlns:a16="http://schemas.microsoft.com/office/drawing/2014/main" id="{138A15F0-AECD-E5B0-1668-D86F641D88AB}"/>
                  </a:ext>
                </a:extLst>
              </p:cNvPr>
              <p:cNvSpPr/>
              <p:nvPr/>
            </p:nvSpPr>
            <p:spPr>
              <a:xfrm>
                <a:off x="1616011" y="2027969"/>
                <a:ext cx="301658" cy="235585"/>
              </a:xfrm>
              <a:custGeom>
                <a:avLst/>
                <a:gdLst>
                  <a:gd name="csX0" fmla="*/ 151498 w 301658"/>
                  <a:gd name="csY0" fmla="*/ 90350 h 235585"/>
                  <a:gd name="csX1" fmla="*/ 148965 w 301658"/>
                  <a:gd name="csY1" fmla="*/ 121592 h 235585"/>
                  <a:gd name="csX2" fmla="*/ 169089 w 301658"/>
                  <a:gd name="csY2" fmla="*/ 133977 h 235585"/>
                  <a:gd name="csX3" fmla="*/ 162123 w 301658"/>
                  <a:gd name="csY3" fmla="*/ 97598 h 235585"/>
                  <a:gd name="csX4" fmla="*/ 243185 w 301658"/>
                  <a:gd name="csY4" fmla="*/ 105127 h 235585"/>
                  <a:gd name="csX5" fmla="*/ 301659 w 301658"/>
                  <a:gd name="csY5" fmla="*/ 151709 h 235585"/>
                  <a:gd name="csX6" fmla="*/ 272105 w 301658"/>
                  <a:gd name="csY6" fmla="*/ 173171 h 235585"/>
                  <a:gd name="csX7" fmla="*/ 223130 w 301658"/>
                  <a:gd name="csY7" fmla="*/ 178237 h 235585"/>
                  <a:gd name="csX8" fmla="*/ 222356 w 301658"/>
                  <a:gd name="csY8" fmla="*/ 225593 h 235585"/>
                  <a:gd name="csX9" fmla="*/ 210394 w 301658"/>
                  <a:gd name="csY9" fmla="*/ 235585 h 235585"/>
                  <a:gd name="csX10" fmla="*/ 182459 w 301658"/>
                  <a:gd name="csY10" fmla="*/ 234108 h 235585"/>
                  <a:gd name="csX11" fmla="*/ 159660 w 301658"/>
                  <a:gd name="csY11" fmla="*/ 217360 h 235585"/>
                  <a:gd name="csX12" fmla="*/ 119974 w 301658"/>
                  <a:gd name="csY12" fmla="*/ 203287 h 235585"/>
                  <a:gd name="csX13" fmla="*/ 113289 w 301658"/>
                  <a:gd name="csY13" fmla="*/ 182177 h 235585"/>
                  <a:gd name="csX14" fmla="*/ 82961 w 301658"/>
                  <a:gd name="csY14" fmla="*/ 174226 h 235585"/>
                  <a:gd name="csX15" fmla="*/ 48975 w 301658"/>
                  <a:gd name="csY15" fmla="*/ 180559 h 235585"/>
                  <a:gd name="csX16" fmla="*/ 32791 w 301658"/>
                  <a:gd name="csY16" fmla="*/ 163390 h 235585"/>
                  <a:gd name="csX17" fmla="*/ 39264 w 301658"/>
                  <a:gd name="csY17" fmla="*/ 145024 h 235585"/>
                  <a:gd name="csX18" fmla="*/ 3518 w 301658"/>
                  <a:gd name="csY18" fmla="*/ 156775 h 235585"/>
                  <a:gd name="csX19" fmla="*/ 16958 w 301658"/>
                  <a:gd name="csY19" fmla="*/ 179855 h 235585"/>
                  <a:gd name="csX20" fmla="*/ 0 w 301658"/>
                  <a:gd name="csY20" fmla="*/ 200543 h 235585"/>
                  <a:gd name="csX21" fmla="*/ 0 w 301658"/>
                  <a:gd name="csY21" fmla="*/ 0 h 235585"/>
                  <a:gd name="csX22" fmla="*/ 73181 w 301658"/>
                  <a:gd name="csY22" fmla="*/ 39616 h 235585"/>
                  <a:gd name="csX23" fmla="*/ 151498 w 301658"/>
                  <a:gd name="csY23" fmla="*/ 90350 h 235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301658" h="235585">
                    <a:moveTo>
                      <a:pt x="151498" y="90350"/>
                    </a:moveTo>
                    <a:lnTo>
                      <a:pt x="148965" y="121592"/>
                    </a:lnTo>
                    <a:lnTo>
                      <a:pt x="169089" y="133977"/>
                    </a:lnTo>
                    <a:lnTo>
                      <a:pt x="162123" y="97598"/>
                    </a:lnTo>
                    <a:lnTo>
                      <a:pt x="243185" y="105127"/>
                    </a:lnTo>
                    <a:lnTo>
                      <a:pt x="301659" y="151709"/>
                    </a:lnTo>
                    <a:lnTo>
                      <a:pt x="272105" y="173171"/>
                    </a:lnTo>
                    <a:lnTo>
                      <a:pt x="223130" y="178237"/>
                    </a:lnTo>
                    <a:lnTo>
                      <a:pt x="222356" y="225593"/>
                    </a:lnTo>
                    <a:lnTo>
                      <a:pt x="210394" y="235585"/>
                    </a:lnTo>
                    <a:lnTo>
                      <a:pt x="182459" y="234108"/>
                    </a:lnTo>
                    <a:lnTo>
                      <a:pt x="159660" y="217360"/>
                    </a:lnTo>
                    <a:lnTo>
                      <a:pt x="119974" y="203287"/>
                    </a:lnTo>
                    <a:lnTo>
                      <a:pt x="113289" y="182177"/>
                    </a:lnTo>
                    <a:lnTo>
                      <a:pt x="82961" y="174226"/>
                    </a:lnTo>
                    <a:lnTo>
                      <a:pt x="48975" y="180559"/>
                    </a:lnTo>
                    <a:lnTo>
                      <a:pt x="32791" y="163390"/>
                    </a:lnTo>
                    <a:lnTo>
                      <a:pt x="39264" y="145024"/>
                    </a:lnTo>
                    <a:lnTo>
                      <a:pt x="3518" y="156775"/>
                    </a:lnTo>
                    <a:lnTo>
                      <a:pt x="16958" y="179855"/>
                    </a:lnTo>
                    <a:lnTo>
                      <a:pt x="0" y="200543"/>
                    </a:lnTo>
                    <a:lnTo>
                      <a:pt x="0" y="0"/>
                    </a:lnTo>
                    <a:lnTo>
                      <a:pt x="73181" y="39616"/>
                    </a:lnTo>
                    <a:lnTo>
                      <a:pt x="151498" y="903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0" name="Freeform: Shape 739">
                <a:extLst>
                  <a:ext uri="{FF2B5EF4-FFF2-40B4-BE49-F238E27FC236}">
                    <a16:creationId xmlns:a16="http://schemas.microsoft.com/office/drawing/2014/main" id="{B267F499-6F77-526A-D56E-7276132DC91F}"/>
                  </a:ext>
                </a:extLst>
              </p:cNvPr>
              <p:cNvSpPr/>
              <p:nvPr/>
            </p:nvSpPr>
            <p:spPr>
              <a:xfrm>
                <a:off x="1616011" y="1888645"/>
                <a:ext cx="72336" cy="39756"/>
              </a:xfrm>
              <a:custGeom>
                <a:avLst/>
                <a:gdLst>
                  <a:gd name="csX0" fmla="*/ 39053 w 72336"/>
                  <a:gd name="csY0" fmla="*/ 36450 h 39756"/>
                  <a:gd name="csX1" fmla="*/ 0 w 72336"/>
                  <a:gd name="csY1" fmla="*/ 39757 h 39756"/>
                  <a:gd name="csX2" fmla="*/ 0 w 72336"/>
                  <a:gd name="csY2" fmla="*/ 2322 h 39756"/>
                  <a:gd name="csX3" fmla="*/ 3870 w 72336"/>
                  <a:gd name="csY3" fmla="*/ 0 h 39756"/>
                  <a:gd name="csX4" fmla="*/ 29131 w 72336"/>
                  <a:gd name="csY4" fmla="*/ 141 h 39756"/>
                  <a:gd name="csX5" fmla="*/ 72336 w 72336"/>
                  <a:gd name="csY5" fmla="*/ 15832 h 39756"/>
                  <a:gd name="csX6" fmla="*/ 69803 w 72336"/>
                  <a:gd name="csY6" fmla="*/ 23362 h 39756"/>
                  <a:gd name="csX7" fmla="*/ 39053 w 72336"/>
                  <a:gd name="csY7" fmla="*/ 36450 h 39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72336" h="39756">
                    <a:moveTo>
                      <a:pt x="39053" y="36450"/>
                    </a:moveTo>
                    <a:lnTo>
                      <a:pt x="0" y="39757"/>
                    </a:lnTo>
                    <a:lnTo>
                      <a:pt x="0" y="2322"/>
                    </a:lnTo>
                    <a:lnTo>
                      <a:pt x="3870" y="0"/>
                    </a:lnTo>
                    <a:lnTo>
                      <a:pt x="29131" y="141"/>
                    </a:lnTo>
                    <a:lnTo>
                      <a:pt x="72336" y="15832"/>
                    </a:lnTo>
                    <a:lnTo>
                      <a:pt x="69803" y="23362"/>
                    </a:lnTo>
                    <a:lnTo>
                      <a:pt x="39053" y="364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1" name="Freeform: Shape 740">
                <a:extLst>
                  <a:ext uri="{FF2B5EF4-FFF2-40B4-BE49-F238E27FC236}">
                    <a16:creationId xmlns:a16="http://schemas.microsoft.com/office/drawing/2014/main" id="{122E98E5-8AB0-2E53-5D86-692272A3F068}"/>
                  </a:ext>
                </a:extLst>
              </p:cNvPr>
              <p:cNvSpPr/>
              <p:nvPr/>
            </p:nvSpPr>
            <p:spPr>
              <a:xfrm>
                <a:off x="7961259" y="3020481"/>
                <a:ext cx="121733" cy="68817"/>
              </a:xfrm>
              <a:custGeom>
                <a:avLst/>
                <a:gdLst>
                  <a:gd name="csX0" fmla="*/ 29343 w 121733"/>
                  <a:gd name="csY0" fmla="*/ 9218 h 68817"/>
                  <a:gd name="csX1" fmla="*/ 37224 w 121733"/>
                  <a:gd name="csY1" fmla="*/ 0 h 68817"/>
                  <a:gd name="csX2" fmla="*/ 58475 w 121733"/>
                  <a:gd name="csY2" fmla="*/ 8022 h 68817"/>
                  <a:gd name="csX3" fmla="*/ 68044 w 121733"/>
                  <a:gd name="csY3" fmla="*/ 9499 h 68817"/>
                  <a:gd name="csX4" fmla="*/ 71915 w 121733"/>
                  <a:gd name="csY4" fmla="*/ 16818 h 68817"/>
                  <a:gd name="csX5" fmla="*/ 76417 w 121733"/>
                  <a:gd name="csY5" fmla="*/ 17943 h 68817"/>
                  <a:gd name="csX6" fmla="*/ 76699 w 121733"/>
                  <a:gd name="csY6" fmla="*/ 21180 h 68817"/>
                  <a:gd name="csX7" fmla="*/ 91265 w 121733"/>
                  <a:gd name="csY7" fmla="*/ 30117 h 68817"/>
                  <a:gd name="csX8" fmla="*/ 121733 w 121733"/>
                  <a:gd name="csY8" fmla="*/ 27935 h 68817"/>
                  <a:gd name="csX9" fmla="*/ 115893 w 121733"/>
                  <a:gd name="csY9" fmla="*/ 41094 h 68817"/>
                  <a:gd name="csX10" fmla="*/ 83243 w 121733"/>
                  <a:gd name="csY10" fmla="*/ 47497 h 68817"/>
                  <a:gd name="csX11" fmla="*/ 42713 w 121733"/>
                  <a:gd name="csY11" fmla="*/ 68818 h 68817"/>
                  <a:gd name="csX12" fmla="*/ 26106 w 121733"/>
                  <a:gd name="csY12" fmla="*/ 61359 h 68817"/>
                  <a:gd name="csX13" fmla="*/ 32650 w 121733"/>
                  <a:gd name="csY13" fmla="*/ 43979 h 68817"/>
                  <a:gd name="csX14" fmla="*/ 0 w 121733"/>
                  <a:gd name="csY14" fmla="*/ 33213 h 68817"/>
                  <a:gd name="csX15" fmla="*/ 5277 w 121733"/>
                  <a:gd name="csY15" fmla="*/ 26106 h 68817"/>
                  <a:gd name="csX16" fmla="*/ 33917 w 121733"/>
                  <a:gd name="csY16" fmla="*/ 13721 h 68817"/>
                  <a:gd name="csX17" fmla="*/ 29343 w 121733"/>
                  <a:gd name="csY17" fmla="*/ 9218 h 688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21733" h="68817">
                    <a:moveTo>
                      <a:pt x="29343" y="9218"/>
                    </a:moveTo>
                    <a:lnTo>
                      <a:pt x="37224" y="0"/>
                    </a:lnTo>
                    <a:lnTo>
                      <a:pt x="58475" y="8022"/>
                    </a:lnTo>
                    <a:lnTo>
                      <a:pt x="68044" y="9499"/>
                    </a:lnTo>
                    <a:lnTo>
                      <a:pt x="71915" y="16818"/>
                    </a:lnTo>
                    <a:lnTo>
                      <a:pt x="76417" y="17943"/>
                    </a:lnTo>
                    <a:lnTo>
                      <a:pt x="76699" y="21180"/>
                    </a:lnTo>
                    <a:lnTo>
                      <a:pt x="91265" y="30117"/>
                    </a:lnTo>
                    <a:lnTo>
                      <a:pt x="121733" y="27935"/>
                    </a:lnTo>
                    <a:lnTo>
                      <a:pt x="115893" y="41094"/>
                    </a:lnTo>
                    <a:lnTo>
                      <a:pt x="83243" y="47497"/>
                    </a:lnTo>
                    <a:lnTo>
                      <a:pt x="42713" y="68818"/>
                    </a:lnTo>
                    <a:lnTo>
                      <a:pt x="26106" y="61359"/>
                    </a:lnTo>
                    <a:lnTo>
                      <a:pt x="32650" y="43979"/>
                    </a:lnTo>
                    <a:lnTo>
                      <a:pt x="0" y="33213"/>
                    </a:lnTo>
                    <a:lnTo>
                      <a:pt x="5277" y="26106"/>
                    </a:lnTo>
                    <a:lnTo>
                      <a:pt x="33917" y="13721"/>
                    </a:lnTo>
                    <a:lnTo>
                      <a:pt x="29343" y="921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742" name="Graphic 5">
              <a:extLst>
                <a:ext uri="{FF2B5EF4-FFF2-40B4-BE49-F238E27FC236}">
                  <a16:creationId xmlns:a16="http://schemas.microsoft.com/office/drawing/2014/main" id="{727B7588-4B84-DAC2-D8CD-7A716E03E2DA}"/>
                </a:ext>
              </a:extLst>
            </p:cNvPr>
            <p:cNvGrpSpPr/>
            <p:nvPr/>
          </p:nvGrpSpPr>
          <p:grpSpPr>
            <a:xfrm>
              <a:off x="4633162" y="3680584"/>
              <a:ext cx="59107" cy="106041"/>
              <a:chOff x="4633162" y="3680584"/>
              <a:chExt cx="59107" cy="106041"/>
            </a:xfrm>
          </p:grpSpPr>
          <p:sp>
            <p:nvSpPr>
              <p:cNvPr id="743" name="Freeform: Shape 742">
                <a:extLst>
                  <a:ext uri="{FF2B5EF4-FFF2-40B4-BE49-F238E27FC236}">
                    <a16:creationId xmlns:a16="http://schemas.microsoft.com/office/drawing/2014/main" id="{A622DA4F-2A3E-0CC0-B48C-B791EE783296}"/>
                  </a:ext>
                </a:extLst>
              </p:cNvPr>
              <p:cNvSpPr/>
              <p:nvPr/>
            </p:nvSpPr>
            <p:spPr>
              <a:xfrm>
                <a:off x="4633162" y="3686072"/>
                <a:ext cx="34620" cy="14425"/>
              </a:xfrm>
              <a:custGeom>
                <a:avLst/>
                <a:gdLst>
                  <a:gd name="csX0" fmla="*/ 0 w 34620"/>
                  <a:gd name="csY0" fmla="*/ 2533 h 14425"/>
                  <a:gd name="csX1" fmla="*/ 14003 w 34620"/>
                  <a:gd name="csY1" fmla="*/ 0 h 14425"/>
                  <a:gd name="csX2" fmla="*/ 33706 w 34620"/>
                  <a:gd name="csY2" fmla="*/ 915 h 14425"/>
                  <a:gd name="csX3" fmla="*/ 34620 w 34620"/>
                  <a:gd name="csY3" fmla="*/ 9288 h 14425"/>
                  <a:gd name="csX4" fmla="*/ 2041 w 34620"/>
                  <a:gd name="csY4" fmla="*/ 14425 h 14425"/>
                  <a:gd name="csX5" fmla="*/ 0 w 34620"/>
                  <a:gd name="csY5" fmla="*/ 2533 h 144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4620" h="14425">
                    <a:moveTo>
                      <a:pt x="0" y="2533"/>
                    </a:moveTo>
                    <a:lnTo>
                      <a:pt x="14003" y="0"/>
                    </a:lnTo>
                    <a:lnTo>
                      <a:pt x="33706" y="915"/>
                    </a:lnTo>
                    <a:lnTo>
                      <a:pt x="34620" y="9288"/>
                    </a:lnTo>
                    <a:lnTo>
                      <a:pt x="2041" y="14425"/>
                    </a:lnTo>
                    <a:lnTo>
                      <a:pt x="0" y="253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4" name="Freeform: Shape 743">
                <a:extLst>
                  <a:ext uri="{FF2B5EF4-FFF2-40B4-BE49-F238E27FC236}">
                    <a16:creationId xmlns:a16="http://schemas.microsoft.com/office/drawing/2014/main" id="{5B02742D-3A73-6765-6C6E-DBBAF4CFB052}"/>
                  </a:ext>
                </a:extLst>
              </p:cNvPr>
              <p:cNvSpPr/>
              <p:nvPr/>
            </p:nvSpPr>
            <p:spPr>
              <a:xfrm>
                <a:off x="4668697" y="3680584"/>
                <a:ext cx="23572" cy="37153"/>
              </a:xfrm>
              <a:custGeom>
                <a:avLst/>
                <a:gdLst>
                  <a:gd name="csX0" fmla="*/ 0 w 23572"/>
                  <a:gd name="csY0" fmla="*/ 0 h 37153"/>
                  <a:gd name="csX1" fmla="*/ 23573 w 23572"/>
                  <a:gd name="csY1" fmla="*/ 14425 h 37153"/>
                  <a:gd name="csX2" fmla="*/ 18436 w 23572"/>
                  <a:gd name="csY2" fmla="*/ 37153 h 37153"/>
                  <a:gd name="csX3" fmla="*/ 12948 w 23572"/>
                  <a:gd name="csY3" fmla="*/ 33072 h 37153"/>
                  <a:gd name="csX4" fmla="*/ 13440 w 23572"/>
                  <a:gd name="csY4" fmla="*/ 16395 h 37153"/>
                  <a:gd name="csX5" fmla="*/ 70 w 23572"/>
                  <a:gd name="csY5" fmla="*/ 3659 h 37153"/>
                  <a:gd name="csX6" fmla="*/ 0 w 23572"/>
                  <a:gd name="csY6" fmla="*/ 0 h 371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3572" h="37153">
                    <a:moveTo>
                      <a:pt x="0" y="0"/>
                    </a:moveTo>
                    <a:lnTo>
                      <a:pt x="23573" y="14425"/>
                    </a:lnTo>
                    <a:lnTo>
                      <a:pt x="18436" y="37153"/>
                    </a:lnTo>
                    <a:lnTo>
                      <a:pt x="12948" y="33072"/>
                    </a:lnTo>
                    <a:lnTo>
                      <a:pt x="13440" y="16395"/>
                    </a:lnTo>
                    <a:lnTo>
                      <a:pt x="70" y="365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5" name="Freeform: Shape 744">
                <a:extLst>
                  <a:ext uri="{FF2B5EF4-FFF2-40B4-BE49-F238E27FC236}">
                    <a16:creationId xmlns:a16="http://schemas.microsoft.com/office/drawing/2014/main" id="{B6EEEE00-C312-9797-6884-D48C8068FE59}"/>
                  </a:ext>
                </a:extLst>
              </p:cNvPr>
              <p:cNvSpPr/>
              <p:nvPr/>
            </p:nvSpPr>
            <p:spPr>
              <a:xfrm>
                <a:off x="4650191" y="3739058"/>
                <a:ext cx="26105" cy="47567"/>
              </a:xfrm>
              <a:custGeom>
                <a:avLst/>
                <a:gdLst>
                  <a:gd name="csX0" fmla="*/ 6544 w 26105"/>
                  <a:gd name="csY0" fmla="*/ 0 h 47567"/>
                  <a:gd name="csX1" fmla="*/ 15480 w 26105"/>
                  <a:gd name="csY1" fmla="*/ 1337 h 47567"/>
                  <a:gd name="csX2" fmla="*/ 25965 w 26105"/>
                  <a:gd name="csY2" fmla="*/ 27654 h 47567"/>
                  <a:gd name="csX3" fmla="*/ 26105 w 26105"/>
                  <a:gd name="csY3" fmla="*/ 46019 h 47567"/>
                  <a:gd name="csX4" fmla="*/ 18788 w 26105"/>
                  <a:gd name="csY4" fmla="*/ 47567 h 47567"/>
                  <a:gd name="csX5" fmla="*/ 11188 w 26105"/>
                  <a:gd name="csY5" fmla="*/ 29343 h 47567"/>
                  <a:gd name="csX6" fmla="*/ 0 w 26105"/>
                  <a:gd name="csY6" fmla="*/ 20195 h 47567"/>
                  <a:gd name="csX7" fmla="*/ 6544 w 26105"/>
                  <a:gd name="csY7" fmla="*/ 0 h 47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6105" h="47567">
                    <a:moveTo>
                      <a:pt x="6544" y="0"/>
                    </a:moveTo>
                    <a:lnTo>
                      <a:pt x="15480" y="1337"/>
                    </a:lnTo>
                    <a:lnTo>
                      <a:pt x="25965" y="27654"/>
                    </a:lnTo>
                    <a:lnTo>
                      <a:pt x="26105" y="46019"/>
                    </a:lnTo>
                    <a:lnTo>
                      <a:pt x="18788" y="47567"/>
                    </a:lnTo>
                    <a:lnTo>
                      <a:pt x="11188" y="29343"/>
                    </a:lnTo>
                    <a:lnTo>
                      <a:pt x="0" y="20195"/>
                    </a:lnTo>
                    <a:lnTo>
                      <a:pt x="654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46" name="Freeform: Shape 745">
              <a:extLst>
                <a:ext uri="{FF2B5EF4-FFF2-40B4-BE49-F238E27FC236}">
                  <a16:creationId xmlns:a16="http://schemas.microsoft.com/office/drawing/2014/main" id="{FA17E2A2-B1E8-D5D4-7368-595ECAA76AA9}"/>
                </a:ext>
              </a:extLst>
            </p:cNvPr>
            <p:cNvSpPr/>
            <p:nvPr/>
          </p:nvSpPr>
          <p:spPr>
            <a:xfrm>
              <a:off x="5164143" y="6183149"/>
              <a:ext cx="103085" cy="47707"/>
            </a:xfrm>
            <a:custGeom>
              <a:avLst/>
              <a:gdLst>
                <a:gd name="csX0" fmla="*/ 0 w 103085"/>
                <a:gd name="csY0" fmla="*/ 29765 h 47707"/>
                <a:gd name="csX1" fmla="*/ 35886 w 103085"/>
                <a:gd name="csY1" fmla="*/ 5910 h 47707"/>
                <a:gd name="csX2" fmla="*/ 61218 w 103085"/>
                <a:gd name="csY2" fmla="*/ 15832 h 47707"/>
                <a:gd name="csX3" fmla="*/ 79162 w 103085"/>
                <a:gd name="csY3" fmla="*/ 0 h 47707"/>
                <a:gd name="csX4" fmla="*/ 103086 w 103085"/>
                <a:gd name="csY4" fmla="*/ 17802 h 47707"/>
                <a:gd name="csX5" fmla="*/ 94079 w 103085"/>
                <a:gd name="csY5" fmla="*/ 31735 h 47707"/>
                <a:gd name="csX6" fmla="*/ 53760 w 103085"/>
                <a:gd name="csY6" fmla="*/ 43697 h 47707"/>
                <a:gd name="csX7" fmla="*/ 40320 w 103085"/>
                <a:gd name="csY7" fmla="*/ 29765 h 47707"/>
                <a:gd name="csX8" fmla="*/ 14988 w 103085"/>
                <a:gd name="csY8" fmla="*/ 47708 h 47707"/>
                <a:gd name="csX9" fmla="*/ 0 w 103085"/>
                <a:gd name="csY9" fmla="*/ 29765 h 477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3085" h="47707">
                  <a:moveTo>
                    <a:pt x="0" y="29765"/>
                  </a:moveTo>
                  <a:lnTo>
                    <a:pt x="35886" y="5910"/>
                  </a:lnTo>
                  <a:lnTo>
                    <a:pt x="61218" y="15832"/>
                  </a:lnTo>
                  <a:lnTo>
                    <a:pt x="79162" y="0"/>
                  </a:lnTo>
                  <a:lnTo>
                    <a:pt x="103086" y="17802"/>
                  </a:lnTo>
                  <a:lnTo>
                    <a:pt x="94079" y="31735"/>
                  </a:lnTo>
                  <a:lnTo>
                    <a:pt x="53760" y="43697"/>
                  </a:lnTo>
                  <a:lnTo>
                    <a:pt x="40320" y="29765"/>
                  </a:lnTo>
                  <a:lnTo>
                    <a:pt x="14988" y="47708"/>
                  </a:lnTo>
                  <a:lnTo>
                    <a:pt x="0" y="2976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47" name="Graphic 5">
              <a:extLst>
                <a:ext uri="{FF2B5EF4-FFF2-40B4-BE49-F238E27FC236}">
                  <a16:creationId xmlns:a16="http://schemas.microsoft.com/office/drawing/2014/main" id="{2DA7A9D1-ED5E-E320-94D6-5B02A2DBAA07}"/>
                </a:ext>
              </a:extLst>
            </p:cNvPr>
            <p:cNvGrpSpPr/>
            <p:nvPr/>
          </p:nvGrpSpPr>
          <p:grpSpPr>
            <a:xfrm>
              <a:off x="7141075" y="1327265"/>
              <a:ext cx="785565" cy="1217260"/>
              <a:chOff x="7141075" y="1327265"/>
              <a:chExt cx="785565" cy="1217260"/>
            </a:xfrm>
          </p:grpSpPr>
          <p:sp>
            <p:nvSpPr>
              <p:cNvPr id="748" name="Freeform: Shape 747">
                <a:extLst>
                  <a:ext uri="{FF2B5EF4-FFF2-40B4-BE49-F238E27FC236}">
                    <a16:creationId xmlns:a16="http://schemas.microsoft.com/office/drawing/2014/main" id="{87B7B286-361D-50E4-F74C-686EA76A7DC7}"/>
                  </a:ext>
                </a:extLst>
              </p:cNvPr>
              <p:cNvSpPr/>
              <p:nvPr/>
            </p:nvSpPr>
            <p:spPr>
              <a:xfrm>
                <a:off x="7303901" y="1368992"/>
                <a:ext cx="331494" cy="213982"/>
              </a:xfrm>
              <a:custGeom>
                <a:avLst/>
                <a:gdLst>
                  <a:gd name="csX0" fmla="*/ 140380 w 331494"/>
                  <a:gd name="csY0" fmla="*/ 25543 h 213982"/>
                  <a:gd name="csX1" fmla="*/ 151709 w 331494"/>
                  <a:gd name="csY1" fmla="*/ 2392 h 213982"/>
                  <a:gd name="csX2" fmla="*/ 195547 w 331494"/>
                  <a:gd name="csY2" fmla="*/ 0 h 213982"/>
                  <a:gd name="csX3" fmla="*/ 233193 w 331494"/>
                  <a:gd name="csY3" fmla="*/ 23713 h 213982"/>
                  <a:gd name="csX4" fmla="*/ 331494 w 331494"/>
                  <a:gd name="csY4" fmla="*/ 73532 h 213982"/>
                  <a:gd name="csX5" fmla="*/ 256343 w 331494"/>
                  <a:gd name="csY5" fmla="*/ 99427 h 213982"/>
                  <a:gd name="csX6" fmla="*/ 239807 w 331494"/>
                  <a:gd name="csY6" fmla="*/ 147135 h 213982"/>
                  <a:gd name="csX7" fmla="*/ 213561 w 331494"/>
                  <a:gd name="csY7" fmla="*/ 159238 h 213982"/>
                  <a:gd name="csX8" fmla="*/ 199347 w 331494"/>
                  <a:gd name="csY8" fmla="*/ 211520 h 213982"/>
                  <a:gd name="csX9" fmla="*/ 163390 w 331494"/>
                  <a:gd name="csY9" fmla="*/ 213983 h 213982"/>
                  <a:gd name="csX10" fmla="*/ 99146 w 331494"/>
                  <a:gd name="csY10" fmla="*/ 175633 h 213982"/>
                  <a:gd name="csX11" fmla="*/ 126237 w 331494"/>
                  <a:gd name="csY11" fmla="*/ 152976 h 213982"/>
                  <a:gd name="csX12" fmla="*/ 81484 w 331494"/>
                  <a:gd name="csY12" fmla="*/ 134399 h 213982"/>
                  <a:gd name="csX13" fmla="*/ 23291 w 331494"/>
                  <a:gd name="csY13" fmla="*/ 79302 h 213982"/>
                  <a:gd name="csX14" fmla="*/ 0 w 331494"/>
                  <a:gd name="csY14" fmla="*/ 27020 h 213982"/>
                  <a:gd name="csX15" fmla="*/ 81484 w 331494"/>
                  <a:gd name="csY15" fmla="*/ 2744 h 213982"/>
                  <a:gd name="csX16" fmla="*/ 97809 w 331494"/>
                  <a:gd name="csY16" fmla="*/ 26458 h 213982"/>
                  <a:gd name="csX17" fmla="*/ 140380 w 331494"/>
                  <a:gd name="csY17" fmla="*/ 25543 h 2139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31494" h="213982">
                    <a:moveTo>
                      <a:pt x="140380" y="25543"/>
                    </a:moveTo>
                    <a:lnTo>
                      <a:pt x="151709" y="2392"/>
                    </a:lnTo>
                    <a:lnTo>
                      <a:pt x="195547" y="0"/>
                    </a:lnTo>
                    <a:lnTo>
                      <a:pt x="233193" y="23713"/>
                    </a:lnTo>
                    <a:lnTo>
                      <a:pt x="331494" y="73532"/>
                    </a:lnTo>
                    <a:lnTo>
                      <a:pt x="256343" y="99427"/>
                    </a:lnTo>
                    <a:lnTo>
                      <a:pt x="239807" y="147135"/>
                    </a:lnTo>
                    <a:lnTo>
                      <a:pt x="213561" y="159238"/>
                    </a:lnTo>
                    <a:lnTo>
                      <a:pt x="199347" y="211520"/>
                    </a:lnTo>
                    <a:lnTo>
                      <a:pt x="163390" y="213983"/>
                    </a:lnTo>
                    <a:lnTo>
                      <a:pt x="99146" y="175633"/>
                    </a:lnTo>
                    <a:lnTo>
                      <a:pt x="126237" y="152976"/>
                    </a:lnTo>
                    <a:lnTo>
                      <a:pt x="81484" y="134399"/>
                    </a:lnTo>
                    <a:lnTo>
                      <a:pt x="23291" y="79302"/>
                    </a:lnTo>
                    <a:lnTo>
                      <a:pt x="0" y="27020"/>
                    </a:lnTo>
                    <a:lnTo>
                      <a:pt x="81484" y="2744"/>
                    </a:lnTo>
                    <a:lnTo>
                      <a:pt x="97809" y="26458"/>
                    </a:lnTo>
                    <a:lnTo>
                      <a:pt x="140380" y="2554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49" name="Freeform: Shape 748">
                <a:extLst>
                  <a:ext uri="{FF2B5EF4-FFF2-40B4-BE49-F238E27FC236}">
                    <a16:creationId xmlns:a16="http://schemas.microsoft.com/office/drawing/2014/main" id="{D59C580F-6086-3306-10D5-36D977E7CC70}"/>
                  </a:ext>
                </a:extLst>
              </p:cNvPr>
              <p:cNvSpPr/>
              <p:nvPr/>
            </p:nvSpPr>
            <p:spPr>
              <a:xfrm>
                <a:off x="7141075" y="1909121"/>
                <a:ext cx="785565" cy="635404"/>
              </a:xfrm>
              <a:custGeom>
                <a:avLst/>
                <a:gdLst>
                  <a:gd name="csX0" fmla="*/ 779795 w 785565"/>
                  <a:gd name="csY0" fmla="*/ 87606 h 635404"/>
                  <a:gd name="csX1" fmla="*/ 728991 w 785565"/>
                  <a:gd name="csY1" fmla="*/ 108715 h 635404"/>
                  <a:gd name="csX2" fmla="*/ 704856 w 785565"/>
                  <a:gd name="csY2" fmla="*/ 113571 h 635404"/>
                  <a:gd name="csX3" fmla="*/ 717521 w 785565"/>
                  <a:gd name="csY3" fmla="*/ 76558 h 635404"/>
                  <a:gd name="csX4" fmla="*/ 679172 w 785565"/>
                  <a:gd name="csY4" fmla="*/ 55308 h 635404"/>
                  <a:gd name="csX5" fmla="*/ 632801 w 785565"/>
                  <a:gd name="csY5" fmla="*/ 73392 h 635404"/>
                  <a:gd name="csX6" fmla="*/ 618165 w 785565"/>
                  <a:gd name="csY6" fmla="*/ 112163 h 635404"/>
                  <a:gd name="csX7" fmla="*/ 589667 w 785565"/>
                  <a:gd name="csY7" fmla="*/ 135243 h 635404"/>
                  <a:gd name="csX8" fmla="*/ 557650 w 785565"/>
                  <a:gd name="csY8" fmla="*/ 122648 h 635404"/>
                  <a:gd name="csX9" fmla="*/ 518597 w 785565"/>
                  <a:gd name="csY9" fmla="*/ 125251 h 635404"/>
                  <a:gd name="csX10" fmla="*/ 485455 w 785565"/>
                  <a:gd name="csY10" fmla="*/ 97527 h 635404"/>
                  <a:gd name="csX11" fmla="*/ 467511 w 785565"/>
                  <a:gd name="csY11" fmla="*/ 111389 h 635404"/>
                  <a:gd name="csX12" fmla="*/ 449005 w 785565"/>
                  <a:gd name="csY12" fmla="*/ 113571 h 635404"/>
                  <a:gd name="csX13" fmla="*/ 444642 w 785565"/>
                  <a:gd name="csY13" fmla="*/ 147768 h 635404"/>
                  <a:gd name="csX14" fmla="*/ 388350 w 785565"/>
                  <a:gd name="csY14" fmla="*/ 139536 h 635404"/>
                  <a:gd name="csX15" fmla="*/ 380398 w 785565"/>
                  <a:gd name="csY15" fmla="*/ 168245 h 635404"/>
                  <a:gd name="csX16" fmla="*/ 351759 w 785565"/>
                  <a:gd name="csY16" fmla="*/ 168034 h 635404"/>
                  <a:gd name="csX17" fmla="*/ 332057 w 785565"/>
                  <a:gd name="csY17" fmla="*/ 204343 h 635404"/>
                  <a:gd name="csX18" fmla="*/ 302151 w 785565"/>
                  <a:gd name="csY18" fmla="*/ 259861 h 635404"/>
                  <a:gd name="csX19" fmla="*/ 255780 w 785565"/>
                  <a:gd name="csY19" fmla="*/ 328679 h 635404"/>
                  <a:gd name="csX20" fmla="*/ 266687 w 785565"/>
                  <a:gd name="csY20" fmla="*/ 345145 h 635404"/>
                  <a:gd name="csX21" fmla="*/ 256273 w 785565"/>
                  <a:gd name="csY21" fmla="*/ 364144 h 635404"/>
                  <a:gd name="csX22" fmla="*/ 226648 w 785565"/>
                  <a:gd name="csY22" fmla="*/ 363299 h 635404"/>
                  <a:gd name="csX23" fmla="*/ 207227 w 785565"/>
                  <a:gd name="csY23" fmla="*/ 407700 h 635404"/>
                  <a:gd name="csX24" fmla="*/ 209057 w 785565"/>
                  <a:gd name="csY24" fmla="*/ 469411 h 635404"/>
                  <a:gd name="csX25" fmla="*/ 228197 w 785565"/>
                  <a:gd name="csY25" fmla="*/ 492562 h 635404"/>
                  <a:gd name="csX26" fmla="*/ 218275 w 785565"/>
                  <a:gd name="csY26" fmla="*/ 545618 h 635404"/>
                  <a:gd name="csX27" fmla="*/ 193436 w 785565"/>
                  <a:gd name="csY27" fmla="*/ 576156 h 635404"/>
                  <a:gd name="csX28" fmla="*/ 180278 w 785565"/>
                  <a:gd name="csY28" fmla="*/ 601488 h 635404"/>
                  <a:gd name="csX29" fmla="*/ 160223 w 785565"/>
                  <a:gd name="csY29" fmla="*/ 574468 h 635404"/>
                  <a:gd name="csX30" fmla="*/ 101256 w 785565"/>
                  <a:gd name="csY30" fmla="*/ 625201 h 635404"/>
                  <a:gd name="csX31" fmla="*/ 61429 w 785565"/>
                  <a:gd name="csY31" fmla="*/ 635405 h 635404"/>
                  <a:gd name="csX32" fmla="*/ 20125 w 785565"/>
                  <a:gd name="csY32" fmla="*/ 613239 h 635404"/>
                  <a:gd name="csX33" fmla="*/ 9429 w 785565"/>
                  <a:gd name="csY33" fmla="*/ 565883 h 635404"/>
                  <a:gd name="csX34" fmla="*/ 0 w 785565"/>
                  <a:gd name="csY34" fmla="*/ 461530 h 635404"/>
                  <a:gd name="csX35" fmla="*/ 27513 w 785565"/>
                  <a:gd name="csY35" fmla="*/ 431765 h 635404"/>
                  <a:gd name="csX36" fmla="*/ 106393 w 785565"/>
                  <a:gd name="csY36" fmla="*/ 392360 h 635404"/>
                  <a:gd name="csX37" fmla="*/ 165360 w 785565"/>
                  <a:gd name="csY37" fmla="*/ 343245 h 635404"/>
                  <a:gd name="csX38" fmla="*/ 220034 w 785565"/>
                  <a:gd name="csY38" fmla="*/ 275412 h 635404"/>
                  <a:gd name="csX39" fmla="*/ 291807 w 785565"/>
                  <a:gd name="csY39" fmla="*/ 178448 h 635404"/>
                  <a:gd name="csX40" fmla="*/ 341767 w 785565"/>
                  <a:gd name="csY40" fmla="*/ 139747 h 635404"/>
                  <a:gd name="csX41" fmla="*/ 423884 w 785565"/>
                  <a:gd name="csY41" fmla="*/ 73814 h 635404"/>
                  <a:gd name="csX42" fmla="*/ 489395 w 785565"/>
                  <a:gd name="csY42" fmla="*/ 50452 h 635404"/>
                  <a:gd name="csX43" fmla="*/ 538581 w 785565"/>
                  <a:gd name="csY43" fmla="*/ 53267 h 635404"/>
                  <a:gd name="csX44" fmla="*/ 584037 w 785565"/>
                  <a:gd name="csY44" fmla="*/ 8444 h 635404"/>
                  <a:gd name="csX45" fmla="*/ 638500 w 785565"/>
                  <a:gd name="csY45" fmla="*/ 10907 h 635404"/>
                  <a:gd name="csX46" fmla="*/ 692119 w 785565"/>
                  <a:gd name="csY46" fmla="*/ 0 h 635404"/>
                  <a:gd name="csX47" fmla="*/ 785565 w 785565"/>
                  <a:gd name="csY47" fmla="*/ 39757 h 635404"/>
                  <a:gd name="csX48" fmla="*/ 747075 w 785565"/>
                  <a:gd name="csY48" fmla="*/ 54111 h 635404"/>
                  <a:gd name="csX49" fmla="*/ 779795 w 785565"/>
                  <a:gd name="csY49" fmla="*/ 87606 h 6354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</a:cxnLst>
                <a:rect l="l" t="t" r="r" b="b"/>
                <a:pathLst>
                  <a:path w="785565" h="635404">
                    <a:moveTo>
                      <a:pt x="779795" y="87606"/>
                    </a:moveTo>
                    <a:lnTo>
                      <a:pt x="728991" y="108715"/>
                    </a:lnTo>
                    <a:lnTo>
                      <a:pt x="704856" y="113571"/>
                    </a:lnTo>
                    <a:lnTo>
                      <a:pt x="717521" y="76558"/>
                    </a:lnTo>
                    <a:lnTo>
                      <a:pt x="679172" y="55308"/>
                    </a:lnTo>
                    <a:lnTo>
                      <a:pt x="632801" y="73392"/>
                    </a:lnTo>
                    <a:lnTo>
                      <a:pt x="618165" y="112163"/>
                    </a:lnTo>
                    <a:lnTo>
                      <a:pt x="589667" y="135243"/>
                    </a:lnTo>
                    <a:lnTo>
                      <a:pt x="557650" y="122648"/>
                    </a:lnTo>
                    <a:lnTo>
                      <a:pt x="518597" y="125251"/>
                    </a:lnTo>
                    <a:lnTo>
                      <a:pt x="485455" y="97527"/>
                    </a:lnTo>
                    <a:lnTo>
                      <a:pt x="467511" y="111389"/>
                    </a:lnTo>
                    <a:lnTo>
                      <a:pt x="449005" y="113571"/>
                    </a:lnTo>
                    <a:lnTo>
                      <a:pt x="444642" y="147768"/>
                    </a:lnTo>
                    <a:lnTo>
                      <a:pt x="388350" y="139536"/>
                    </a:lnTo>
                    <a:lnTo>
                      <a:pt x="380398" y="168245"/>
                    </a:lnTo>
                    <a:lnTo>
                      <a:pt x="351759" y="168034"/>
                    </a:lnTo>
                    <a:lnTo>
                      <a:pt x="332057" y="204343"/>
                    </a:lnTo>
                    <a:lnTo>
                      <a:pt x="302151" y="259861"/>
                    </a:lnTo>
                    <a:lnTo>
                      <a:pt x="255780" y="328679"/>
                    </a:lnTo>
                    <a:lnTo>
                      <a:pt x="266687" y="345145"/>
                    </a:lnTo>
                    <a:lnTo>
                      <a:pt x="256273" y="364144"/>
                    </a:lnTo>
                    <a:lnTo>
                      <a:pt x="226648" y="363299"/>
                    </a:lnTo>
                    <a:lnTo>
                      <a:pt x="207227" y="407700"/>
                    </a:lnTo>
                    <a:lnTo>
                      <a:pt x="209057" y="469411"/>
                    </a:lnTo>
                    <a:lnTo>
                      <a:pt x="228197" y="492562"/>
                    </a:lnTo>
                    <a:lnTo>
                      <a:pt x="218275" y="545618"/>
                    </a:lnTo>
                    <a:lnTo>
                      <a:pt x="193436" y="576156"/>
                    </a:lnTo>
                    <a:lnTo>
                      <a:pt x="180278" y="601488"/>
                    </a:lnTo>
                    <a:lnTo>
                      <a:pt x="160223" y="574468"/>
                    </a:lnTo>
                    <a:lnTo>
                      <a:pt x="101256" y="625201"/>
                    </a:lnTo>
                    <a:lnTo>
                      <a:pt x="61429" y="635405"/>
                    </a:lnTo>
                    <a:lnTo>
                      <a:pt x="20125" y="613239"/>
                    </a:lnTo>
                    <a:lnTo>
                      <a:pt x="9429" y="565883"/>
                    </a:lnTo>
                    <a:lnTo>
                      <a:pt x="0" y="461530"/>
                    </a:lnTo>
                    <a:lnTo>
                      <a:pt x="27513" y="431765"/>
                    </a:lnTo>
                    <a:lnTo>
                      <a:pt x="106393" y="392360"/>
                    </a:lnTo>
                    <a:lnTo>
                      <a:pt x="165360" y="343245"/>
                    </a:lnTo>
                    <a:lnTo>
                      <a:pt x="220034" y="275412"/>
                    </a:lnTo>
                    <a:lnTo>
                      <a:pt x="291807" y="178448"/>
                    </a:lnTo>
                    <a:lnTo>
                      <a:pt x="341767" y="139747"/>
                    </a:lnTo>
                    <a:lnTo>
                      <a:pt x="423884" y="73814"/>
                    </a:lnTo>
                    <a:lnTo>
                      <a:pt x="489395" y="50452"/>
                    </a:lnTo>
                    <a:lnTo>
                      <a:pt x="538581" y="53267"/>
                    </a:lnTo>
                    <a:lnTo>
                      <a:pt x="584037" y="8444"/>
                    </a:lnTo>
                    <a:lnTo>
                      <a:pt x="638500" y="10907"/>
                    </a:lnTo>
                    <a:lnTo>
                      <a:pt x="692119" y="0"/>
                    </a:lnTo>
                    <a:lnTo>
                      <a:pt x="785565" y="39757"/>
                    </a:lnTo>
                    <a:lnTo>
                      <a:pt x="747075" y="54111"/>
                    </a:lnTo>
                    <a:lnTo>
                      <a:pt x="779795" y="8760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0" name="Freeform: Shape 749">
                <a:extLst>
                  <a:ext uri="{FF2B5EF4-FFF2-40B4-BE49-F238E27FC236}">
                    <a16:creationId xmlns:a16="http://schemas.microsoft.com/office/drawing/2014/main" id="{2BAEB56B-D71E-955B-55A6-424A97F54D84}"/>
                  </a:ext>
                </a:extLst>
              </p:cNvPr>
              <p:cNvSpPr/>
              <p:nvPr/>
            </p:nvSpPr>
            <p:spPr>
              <a:xfrm>
                <a:off x="7510707" y="1327265"/>
                <a:ext cx="299829" cy="85705"/>
              </a:xfrm>
              <a:custGeom>
                <a:avLst/>
                <a:gdLst>
                  <a:gd name="csX0" fmla="*/ 299829 w 299829"/>
                  <a:gd name="csY0" fmla="*/ 41375 h 85705"/>
                  <a:gd name="csX1" fmla="*/ 255569 w 299829"/>
                  <a:gd name="csY1" fmla="*/ 77825 h 85705"/>
                  <a:gd name="csX2" fmla="*/ 168949 w 299829"/>
                  <a:gd name="csY2" fmla="*/ 85706 h 85705"/>
                  <a:gd name="csX3" fmla="*/ 80850 w 299829"/>
                  <a:gd name="csY3" fmla="*/ 74518 h 85705"/>
                  <a:gd name="csX4" fmla="*/ 75573 w 299829"/>
                  <a:gd name="csY4" fmla="*/ 55941 h 85705"/>
                  <a:gd name="csX5" fmla="*/ 32720 w 299829"/>
                  <a:gd name="csY5" fmla="*/ 54745 h 85705"/>
                  <a:gd name="csX6" fmla="*/ 0 w 299829"/>
                  <a:gd name="csY6" fmla="*/ 23361 h 85705"/>
                  <a:gd name="csX7" fmla="*/ 92250 w 299829"/>
                  <a:gd name="csY7" fmla="*/ 4081 h 85705"/>
                  <a:gd name="csX8" fmla="*/ 135595 w 299829"/>
                  <a:gd name="csY8" fmla="*/ 20688 h 85705"/>
                  <a:gd name="csX9" fmla="*/ 165782 w 299829"/>
                  <a:gd name="csY9" fmla="*/ 0 h 85705"/>
                  <a:gd name="csX10" fmla="*/ 241285 w 299829"/>
                  <a:gd name="csY10" fmla="*/ 17240 h 85705"/>
                  <a:gd name="csX11" fmla="*/ 299829 w 299829"/>
                  <a:gd name="csY11" fmla="*/ 41375 h 85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99829" h="85705">
                    <a:moveTo>
                      <a:pt x="299829" y="41375"/>
                    </a:moveTo>
                    <a:lnTo>
                      <a:pt x="255569" y="77825"/>
                    </a:lnTo>
                    <a:lnTo>
                      <a:pt x="168949" y="85706"/>
                    </a:lnTo>
                    <a:lnTo>
                      <a:pt x="80850" y="74518"/>
                    </a:lnTo>
                    <a:lnTo>
                      <a:pt x="75573" y="55941"/>
                    </a:lnTo>
                    <a:lnTo>
                      <a:pt x="32720" y="54745"/>
                    </a:lnTo>
                    <a:lnTo>
                      <a:pt x="0" y="23361"/>
                    </a:lnTo>
                    <a:lnTo>
                      <a:pt x="92250" y="4081"/>
                    </a:lnTo>
                    <a:lnTo>
                      <a:pt x="135595" y="20688"/>
                    </a:lnTo>
                    <a:lnTo>
                      <a:pt x="165782" y="0"/>
                    </a:lnTo>
                    <a:lnTo>
                      <a:pt x="241285" y="17240"/>
                    </a:lnTo>
                    <a:lnTo>
                      <a:pt x="299829" y="4137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51" name="Freeform: Shape 750">
                <a:extLst>
                  <a:ext uri="{FF2B5EF4-FFF2-40B4-BE49-F238E27FC236}">
                    <a16:creationId xmlns:a16="http://schemas.microsoft.com/office/drawing/2014/main" id="{B3597D3C-2F5B-5C25-510A-1E855683FBF4}"/>
                  </a:ext>
                </a:extLst>
              </p:cNvPr>
              <p:cNvSpPr/>
              <p:nvPr/>
            </p:nvSpPr>
            <p:spPr>
              <a:xfrm>
                <a:off x="7610978" y="1475456"/>
                <a:ext cx="119411" cy="65018"/>
              </a:xfrm>
              <a:custGeom>
                <a:avLst/>
                <a:gdLst>
                  <a:gd name="csX0" fmla="*/ 119411 w 119411"/>
                  <a:gd name="csY0" fmla="*/ 38912 h 65018"/>
                  <a:gd name="csX1" fmla="*/ 52704 w 119411"/>
                  <a:gd name="csY1" fmla="*/ 65018 h 65018"/>
                  <a:gd name="csX2" fmla="*/ 0 w 119411"/>
                  <a:gd name="csY2" fmla="*/ 50241 h 65018"/>
                  <a:gd name="csX3" fmla="*/ 20617 w 119411"/>
                  <a:gd name="csY3" fmla="*/ 33705 h 65018"/>
                  <a:gd name="csX4" fmla="*/ 2604 w 119411"/>
                  <a:gd name="csY4" fmla="*/ 13018 h 65018"/>
                  <a:gd name="csX5" fmla="*/ 64455 w 119411"/>
                  <a:gd name="csY5" fmla="*/ 0 h 65018"/>
                  <a:gd name="csX6" fmla="*/ 76347 w 119411"/>
                  <a:gd name="csY6" fmla="*/ 24417 h 65018"/>
                  <a:gd name="csX7" fmla="*/ 119411 w 119411"/>
                  <a:gd name="csY7" fmla="*/ 38912 h 650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9411" h="65018">
                    <a:moveTo>
                      <a:pt x="119411" y="38912"/>
                    </a:moveTo>
                    <a:lnTo>
                      <a:pt x="52704" y="65018"/>
                    </a:lnTo>
                    <a:lnTo>
                      <a:pt x="0" y="50241"/>
                    </a:lnTo>
                    <a:lnTo>
                      <a:pt x="20617" y="33705"/>
                    </a:lnTo>
                    <a:lnTo>
                      <a:pt x="2604" y="13018"/>
                    </a:lnTo>
                    <a:lnTo>
                      <a:pt x="64455" y="0"/>
                    </a:lnTo>
                    <a:lnTo>
                      <a:pt x="76347" y="24417"/>
                    </a:lnTo>
                    <a:lnTo>
                      <a:pt x="119411" y="389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52" name="Freeform: Shape 751">
              <a:extLst>
                <a:ext uri="{FF2B5EF4-FFF2-40B4-BE49-F238E27FC236}">
                  <a16:creationId xmlns:a16="http://schemas.microsoft.com/office/drawing/2014/main" id="{0DFE8BDC-AD3A-1DEA-FABC-6624222C8A00}"/>
                </a:ext>
              </a:extLst>
            </p:cNvPr>
            <p:cNvSpPr/>
            <p:nvPr/>
          </p:nvSpPr>
          <p:spPr>
            <a:xfrm>
              <a:off x="4802885" y="1110046"/>
              <a:ext cx="1824448" cy="1348352"/>
            </a:xfrm>
            <a:custGeom>
              <a:avLst/>
              <a:gdLst>
                <a:gd name="csX0" fmla="*/ 792461 w 1824448"/>
                <a:gd name="csY0" fmla="*/ 76206 h 1348352"/>
                <a:gd name="csX1" fmla="*/ 892733 w 1824448"/>
                <a:gd name="csY1" fmla="*/ 31805 h 1348352"/>
                <a:gd name="csX2" fmla="*/ 997508 w 1824448"/>
                <a:gd name="csY2" fmla="*/ 35183 h 1348352"/>
                <a:gd name="csX3" fmla="*/ 1035576 w 1824448"/>
                <a:gd name="csY3" fmla="*/ 7318 h 1348352"/>
                <a:gd name="csX4" fmla="*/ 1141125 w 1824448"/>
                <a:gd name="csY4" fmla="*/ 0 h 1348352"/>
                <a:gd name="csX5" fmla="*/ 1379735 w 1824448"/>
                <a:gd name="csY5" fmla="*/ 9570 h 1348352"/>
                <a:gd name="csX6" fmla="*/ 1566557 w 1824448"/>
                <a:gd name="csY6" fmla="*/ 68959 h 1348352"/>
                <a:gd name="csX7" fmla="*/ 1511390 w 1824448"/>
                <a:gd name="csY7" fmla="*/ 97246 h 1348352"/>
                <a:gd name="csX8" fmla="*/ 1397116 w 1824448"/>
                <a:gd name="csY8" fmla="*/ 100483 h 1348352"/>
                <a:gd name="csX9" fmla="*/ 1236400 w 1824448"/>
                <a:gd name="csY9" fmla="*/ 107590 h 1348352"/>
                <a:gd name="csX10" fmla="*/ 1251388 w 1824448"/>
                <a:gd name="csY10" fmla="*/ 120537 h 1348352"/>
                <a:gd name="csX11" fmla="*/ 1357148 w 1824448"/>
                <a:gd name="csY11" fmla="*/ 112515 h 1348352"/>
                <a:gd name="csX12" fmla="*/ 1447076 w 1824448"/>
                <a:gd name="csY12" fmla="*/ 137425 h 1348352"/>
                <a:gd name="csX13" fmla="*/ 1505057 w 1824448"/>
                <a:gd name="csY13" fmla="*/ 115330 h 1348352"/>
                <a:gd name="csX14" fmla="*/ 1529897 w 1824448"/>
                <a:gd name="csY14" fmla="*/ 141224 h 1348352"/>
                <a:gd name="csX15" fmla="*/ 1497106 w 1824448"/>
                <a:gd name="csY15" fmla="*/ 182529 h 1348352"/>
                <a:gd name="csX16" fmla="*/ 1573171 w 1824448"/>
                <a:gd name="csY16" fmla="*/ 156212 h 1348352"/>
                <a:gd name="csX17" fmla="*/ 1718195 w 1824448"/>
                <a:gd name="csY17" fmla="*/ 128418 h 1348352"/>
                <a:gd name="csX18" fmla="*/ 1807701 w 1824448"/>
                <a:gd name="csY18" fmla="*/ 142280 h 1348352"/>
                <a:gd name="csX19" fmla="*/ 1824448 w 1824448"/>
                <a:gd name="csY19" fmla="*/ 172748 h 1348352"/>
                <a:gd name="csX20" fmla="*/ 1702715 w 1824448"/>
                <a:gd name="csY20" fmla="*/ 222567 h 1348352"/>
                <a:gd name="csX21" fmla="*/ 1685827 w 1824448"/>
                <a:gd name="csY21" fmla="*/ 238470 h 1348352"/>
                <a:gd name="csX22" fmla="*/ 1590411 w 1824448"/>
                <a:gd name="csY22" fmla="*/ 250292 h 1348352"/>
                <a:gd name="csX23" fmla="*/ 1659581 w 1824448"/>
                <a:gd name="csY23" fmla="*/ 253599 h 1348352"/>
                <a:gd name="csX24" fmla="*/ 1624609 w 1824448"/>
                <a:gd name="csY24" fmla="*/ 302925 h 1348352"/>
                <a:gd name="csX25" fmla="*/ 1600614 w 1824448"/>
                <a:gd name="csY25" fmla="*/ 345989 h 1348352"/>
                <a:gd name="csX26" fmla="*/ 1601529 w 1824448"/>
                <a:gd name="csY26" fmla="*/ 418114 h 1348352"/>
                <a:gd name="csX27" fmla="*/ 1637416 w 1824448"/>
                <a:gd name="csY27" fmla="*/ 459419 h 1348352"/>
                <a:gd name="csX28" fmla="*/ 1590763 w 1824448"/>
                <a:gd name="csY28" fmla="*/ 462023 h 1348352"/>
                <a:gd name="csX29" fmla="*/ 1541648 w 1824448"/>
                <a:gd name="csY29" fmla="*/ 481796 h 1348352"/>
                <a:gd name="csX30" fmla="*/ 1596744 w 1824448"/>
                <a:gd name="csY30" fmla="*/ 514516 h 1348352"/>
                <a:gd name="csX31" fmla="*/ 1603781 w 1824448"/>
                <a:gd name="csY31" fmla="*/ 566164 h 1348352"/>
                <a:gd name="csX32" fmla="*/ 1571834 w 1824448"/>
                <a:gd name="csY32" fmla="*/ 571723 h 1348352"/>
                <a:gd name="csX33" fmla="*/ 1610536 w 1824448"/>
                <a:gd name="csY33" fmla="*/ 622739 h 1348352"/>
                <a:gd name="csX34" fmla="*/ 1544181 w 1824448"/>
                <a:gd name="csY34" fmla="*/ 626961 h 1348352"/>
                <a:gd name="csX35" fmla="*/ 1578801 w 1824448"/>
                <a:gd name="csY35" fmla="*/ 650674 h 1348352"/>
                <a:gd name="csX36" fmla="*/ 1569020 w 1824448"/>
                <a:gd name="csY36" fmla="*/ 671080 h 1348352"/>
                <a:gd name="csX37" fmla="*/ 1526870 w 1824448"/>
                <a:gd name="csY37" fmla="*/ 680016 h 1348352"/>
                <a:gd name="csX38" fmla="*/ 1485284 w 1824448"/>
                <a:gd name="csY38" fmla="*/ 680157 h 1348352"/>
                <a:gd name="csX39" fmla="*/ 1522719 w 1824448"/>
                <a:gd name="csY39" fmla="*/ 718718 h 1348352"/>
                <a:gd name="csX40" fmla="*/ 1523071 w 1824448"/>
                <a:gd name="csY40" fmla="*/ 743768 h 1348352"/>
                <a:gd name="csX41" fmla="*/ 1464034 w 1824448"/>
                <a:gd name="csY41" fmla="*/ 720547 h 1348352"/>
                <a:gd name="csX42" fmla="*/ 1448624 w 1824448"/>
                <a:gd name="csY42" fmla="*/ 735606 h 1348352"/>
                <a:gd name="csX43" fmla="*/ 1488944 w 1824448"/>
                <a:gd name="csY43" fmla="*/ 749608 h 1348352"/>
                <a:gd name="csX44" fmla="*/ 1528067 w 1824448"/>
                <a:gd name="csY44" fmla="*/ 783525 h 1348352"/>
                <a:gd name="csX45" fmla="*/ 1539396 w 1824448"/>
                <a:gd name="csY45" fmla="*/ 827503 h 1348352"/>
                <a:gd name="csX46" fmla="*/ 1486199 w 1824448"/>
                <a:gd name="csY46" fmla="*/ 837918 h 1348352"/>
                <a:gd name="csX47" fmla="*/ 1463119 w 1824448"/>
                <a:gd name="csY47" fmla="*/ 817019 h 1348352"/>
                <a:gd name="csX48" fmla="*/ 1426247 w 1824448"/>
                <a:gd name="csY48" fmla="*/ 785565 h 1348352"/>
                <a:gd name="csX49" fmla="*/ 1436450 w 1824448"/>
                <a:gd name="csY49" fmla="*/ 822648 h 1348352"/>
                <a:gd name="csX50" fmla="*/ 1401760 w 1824448"/>
                <a:gd name="csY50" fmla="*/ 851076 h 1348352"/>
                <a:gd name="csX51" fmla="*/ 1480429 w 1824448"/>
                <a:gd name="csY51" fmla="*/ 853328 h 1348352"/>
                <a:gd name="csX52" fmla="*/ 1521593 w 1824448"/>
                <a:gd name="csY52" fmla="*/ 856213 h 1348352"/>
                <a:gd name="csX53" fmla="*/ 1441587 w 1824448"/>
                <a:gd name="csY53" fmla="*/ 902443 h 1348352"/>
                <a:gd name="csX54" fmla="*/ 1360385 w 1824448"/>
                <a:gd name="csY54" fmla="*/ 943607 h 1348352"/>
                <a:gd name="csX55" fmla="*/ 1272990 w 1824448"/>
                <a:gd name="csY55" fmla="*/ 961410 h 1348352"/>
                <a:gd name="csX56" fmla="*/ 1240059 w 1824448"/>
                <a:gd name="csY56" fmla="*/ 961621 h 1348352"/>
                <a:gd name="csX57" fmla="*/ 1209169 w 1824448"/>
                <a:gd name="csY57" fmla="*/ 981394 h 1348352"/>
                <a:gd name="csX58" fmla="*/ 1167652 w 1824448"/>
                <a:gd name="csY58" fmla="*/ 1034731 h 1348352"/>
                <a:gd name="csX59" fmla="*/ 1103408 w 1824448"/>
                <a:gd name="csY59" fmla="*/ 1069562 h 1348352"/>
                <a:gd name="csX60" fmla="*/ 1082721 w 1824448"/>
                <a:gd name="csY60" fmla="*/ 1071603 h 1348352"/>
                <a:gd name="csX61" fmla="*/ 1042964 w 1824448"/>
                <a:gd name="csY61" fmla="*/ 1083706 h 1348352"/>
                <a:gd name="csX62" fmla="*/ 1000041 w 1824448"/>
                <a:gd name="csY62" fmla="*/ 1095176 h 1348352"/>
                <a:gd name="csX63" fmla="*/ 974498 w 1824448"/>
                <a:gd name="csY63" fmla="*/ 1125222 h 1348352"/>
                <a:gd name="csX64" fmla="*/ 974076 w 1824448"/>
                <a:gd name="csY64" fmla="*/ 1158927 h 1348352"/>
                <a:gd name="csX65" fmla="*/ 958947 w 1824448"/>
                <a:gd name="csY65" fmla="*/ 1190099 h 1348352"/>
                <a:gd name="csX66" fmla="*/ 910254 w 1824448"/>
                <a:gd name="csY66" fmla="*/ 1227675 h 1348352"/>
                <a:gd name="csX67" fmla="*/ 922286 w 1824448"/>
                <a:gd name="csY67" fmla="*/ 1263843 h 1348352"/>
                <a:gd name="csX68" fmla="*/ 908847 w 1824448"/>
                <a:gd name="csY68" fmla="*/ 1301629 h 1348352"/>
                <a:gd name="csX69" fmla="*/ 893577 w 1824448"/>
                <a:gd name="csY69" fmla="*/ 1345608 h 1348352"/>
                <a:gd name="csX70" fmla="*/ 851498 w 1824448"/>
                <a:gd name="csY70" fmla="*/ 1348352 h 1348352"/>
                <a:gd name="csX71" fmla="*/ 807379 w 1824448"/>
                <a:gd name="csY71" fmla="*/ 1311621 h 1348352"/>
                <a:gd name="csX72" fmla="*/ 747638 w 1824448"/>
                <a:gd name="csY72" fmla="*/ 1311410 h 1348352"/>
                <a:gd name="csX73" fmla="*/ 718718 w 1824448"/>
                <a:gd name="csY73" fmla="*/ 1286501 h 1348352"/>
                <a:gd name="csX74" fmla="*/ 698734 w 1824448"/>
                <a:gd name="csY74" fmla="*/ 1241537 h 1348352"/>
                <a:gd name="csX75" fmla="*/ 647015 w 1824448"/>
                <a:gd name="csY75" fmla="*/ 1183274 h 1348352"/>
                <a:gd name="csX76" fmla="*/ 631886 w 1824448"/>
                <a:gd name="csY76" fmla="*/ 1152242 h 1348352"/>
                <a:gd name="csX77" fmla="*/ 627805 w 1824448"/>
                <a:gd name="csY77" fmla="*/ 1108897 h 1348352"/>
                <a:gd name="csX78" fmla="*/ 586430 w 1824448"/>
                <a:gd name="csY78" fmla="*/ 1063581 h 1348352"/>
                <a:gd name="csX79" fmla="*/ 597196 w 1824448"/>
                <a:gd name="csY79" fmla="*/ 1026850 h 1348352"/>
                <a:gd name="csX80" fmla="*/ 577212 w 1824448"/>
                <a:gd name="csY80" fmla="*/ 1009118 h 1348352"/>
                <a:gd name="csX81" fmla="*/ 606766 w 1824448"/>
                <a:gd name="csY81" fmla="*/ 949448 h 1348352"/>
                <a:gd name="csX82" fmla="*/ 651729 w 1824448"/>
                <a:gd name="csY82" fmla="*/ 930167 h 1348352"/>
                <a:gd name="csX83" fmla="*/ 663551 w 1824448"/>
                <a:gd name="csY83" fmla="*/ 908284 h 1348352"/>
                <a:gd name="csX84" fmla="*/ 669743 w 1824448"/>
                <a:gd name="csY84" fmla="*/ 866979 h 1348352"/>
                <a:gd name="csX85" fmla="*/ 635616 w 1824448"/>
                <a:gd name="csY85" fmla="*/ 885766 h 1348352"/>
                <a:gd name="csX86" fmla="*/ 619361 w 1824448"/>
                <a:gd name="csY86" fmla="*/ 893648 h 1348352"/>
                <a:gd name="csX87" fmla="*/ 592552 w 1824448"/>
                <a:gd name="csY87" fmla="*/ 901177 h 1348352"/>
                <a:gd name="csX88" fmla="*/ 555891 w 1824448"/>
                <a:gd name="csY88" fmla="*/ 883937 h 1348352"/>
                <a:gd name="csX89" fmla="*/ 553921 w 1824448"/>
                <a:gd name="csY89" fmla="*/ 847699 h 1348352"/>
                <a:gd name="csX90" fmla="*/ 565601 w 1824448"/>
                <a:gd name="csY90" fmla="*/ 818919 h 1348352"/>
                <a:gd name="csX91" fmla="*/ 593326 w 1824448"/>
                <a:gd name="csY91" fmla="*/ 818145 h 1348352"/>
                <a:gd name="csX92" fmla="*/ 654263 w 1824448"/>
                <a:gd name="csY92" fmla="*/ 832570 h 1348352"/>
                <a:gd name="csX93" fmla="*/ 602895 w 1824448"/>
                <a:gd name="csY93" fmla="*/ 798020 h 1348352"/>
                <a:gd name="csX94" fmla="*/ 576227 w 1824448"/>
                <a:gd name="csY94" fmla="*/ 779162 h 1348352"/>
                <a:gd name="csX95" fmla="*/ 546462 w 1824448"/>
                <a:gd name="csY95" fmla="*/ 786902 h 1348352"/>
                <a:gd name="csX96" fmla="*/ 521552 w 1824448"/>
                <a:gd name="csY96" fmla="*/ 773251 h 1348352"/>
                <a:gd name="csX97" fmla="*/ 554906 w 1824448"/>
                <a:gd name="csY97" fmla="*/ 721181 h 1348352"/>
                <a:gd name="csX98" fmla="*/ 536681 w 1824448"/>
                <a:gd name="csY98" fmla="*/ 700071 h 1348352"/>
                <a:gd name="csX99" fmla="*/ 512968 w 1824448"/>
                <a:gd name="csY99" fmla="*/ 660384 h 1348352"/>
                <a:gd name="csX100" fmla="*/ 477081 w 1824448"/>
                <a:gd name="csY100" fmla="*/ 598251 h 1348352"/>
                <a:gd name="csX101" fmla="*/ 439013 w 1824448"/>
                <a:gd name="csY101" fmla="*/ 575101 h 1348352"/>
                <a:gd name="csX102" fmla="*/ 439365 w 1824448"/>
                <a:gd name="csY102" fmla="*/ 549910 h 1348352"/>
                <a:gd name="csX103" fmla="*/ 359218 w 1824448"/>
                <a:gd name="csY103" fmla="*/ 514305 h 1348352"/>
                <a:gd name="csX104" fmla="*/ 295819 w 1824448"/>
                <a:gd name="csY104" fmla="*/ 509801 h 1348352"/>
                <a:gd name="csX105" fmla="*/ 216024 w 1824448"/>
                <a:gd name="csY105" fmla="*/ 512264 h 1348352"/>
                <a:gd name="csX106" fmla="*/ 143125 w 1824448"/>
                <a:gd name="csY106" fmla="*/ 516768 h 1348352"/>
                <a:gd name="csX107" fmla="*/ 108434 w 1824448"/>
                <a:gd name="csY107" fmla="*/ 497206 h 1348352"/>
                <a:gd name="csX108" fmla="*/ 56574 w 1824448"/>
                <a:gd name="csY108" fmla="*/ 458012 h 1348352"/>
                <a:gd name="csX109" fmla="*/ 134962 w 1824448"/>
                <a:gd name="csY109" fmla="*/ 438169 h 1348352"/>
                <a:gd name="csX110" fmla="*/ 195125 w 1824448"/>
                <a:gd name="csY110" fmla="*/ 434862 h 1348352"/>
                <a:gd name="csX111" fmla="*/ 67340 w 1824448"/>
                <a:gd name="csY111" fmla="*/ 418255 h 1348352"/>
                <a:gd name="csX112" fmla="*/ 0 w 1824448"/>
                <a:gd name="csY112" fmla="*/ 392079 h 1348352"/>
                <a:gd name="csX113" fmla="*/ 4081 w 1824448"/>
                <a:gd name="csY113" fmla="*/ 366888 h 1348352"/>
                <a:gd name="csX114" fmla="*/ 117159 w 1824448"/>
                <a:gd name="csY114" fmla="*/ 335294 h 1348352"/>
                <a:gd name="csX115" fmla="*/ 226578 w 1824448"/>
                <a:gd name="csY115" fmla="*/ 303348 h 1348352"/>
                <a:gd name="csX116" fmla="*/ 238119 w 1824448"/>
                <a:gd name="csY116" fmla="*/ 278860 h 1348352"/>
                <a:gd name="csX117" fmla="*/ 157479 w 1824448"/>
                <a:gd name="csY117" fmla="*/ 254443 h 1348352"/>
                <a:gd name="csX118" fmla="*/ 183514 w 1824448"/>
                <a:gd name="csY118" fmla="*/ 227001 h 1348352"/>
                <a:gd name="csX119" fmla="*/ 286953 w 1824448"/>
                <a:gd name="csY119" fmla="*/ 178237 h 1348352"/>
                <a:gd name="csX120" fmla="*/ 330368 w 1824448"/>
                <a:gd name="csY120" fmla="*/ 170637 h 1348352"/>
                <a:gd name="csX121" fmla="*/ 317913 w 1824448"/>
                <a:gd name="csY121" fmla="*/ 138621 h 1348352"/>
                <a:gd name="csX122" fmla="*/ 388701 w 1824448"/>
                <a:gd name="csY122" fmla="*/ 119622 h 1348352"/>
                <a:gd name="csX123" fmla="*/ 480529 w 1824448"/>
                <a:gd name="csY123" fmla="*/ 108223 h 1348352"/>
                <a:gd name="csX124" fmla="*/ 572286 w 1824448"/>
                <a:gd name="csY124" fmla="*/ 107590 h 1348352"/>
                <a:gd name="csX125" fmla="*/ 604866 w 1824448"/>
                <a:gd name="csY125" fmla="*/ 130107 h 1348352"/>
                <a:gd name="csX126" fmla="*/ 684098 w 1824448"/>
                <a:gd name="csY126" fmla="*/ 90139 h 1348352"/>
                <a:gd name="csX127" fmla="*/ 755379 w 1824448"/>
                <a:gd name="csY127" fmla="*/ 117370 h 1348352"/>
                <a:gd name="csX128" fmla="*/ 797316 w 1824448"/>
                <a:gd name="csY128" fmla="*/ 123070 h 1348352"/>
                <a:gd name="csX129" fmla="*/ 859379 w 1824448"/>
                <a:gd name="csY129" fmla="*/ 146502 h 1348352"/>
                <a:gd name="csX130" fmla="*/ 788380 w 1824448"/>
                <a:gd name="csY130" fmla="*/ 107590 h 1348352"/>
                <a:gd name="csX131" fmla="*/ 792461 w 1824448"/>
                <a:gd name="csY131" fmla="*/ 76206 h 1348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824448" h="1348352">
                  <a:moveTo>
                    <a:pt x="792461" y="76206"/>
                  </a:moveTo>
                  <a:lnTo>
                    <a:pt x="892733" y="31805"/>
                  </a:lnTo>
                  <a:lnTo>
                    <a:pt x="997508" y="35183"/>
                  </a:lnTo>
                  <a:lnTo>
                    <a:pt x="1035576" y="7318"/>
                  </a:lnTo>
                  <a:lnTo>
                    <a:pt x="1141125" y="0"/>
                  </a:lnTo>
                  <a:lnTo>
                    <a:pt x="1379735" y="9570"/>
                  </a:lnTo>
                  <a:lnTo>
                    <a:pt x="1566557" y="68959"/>
                  </a:lnTo>
                  <a:lnTo>
                    <a:pt x="1511390" y="97246"/>
                  </a:lnTo>
                  <a:lnTo>
                    <a:pt x="1397116" y="100483"/>
                  </a:lnTo>
                  <a:lnTo>
                    <a:pt x="1236400" y="107590"/>
                  </a:lnTo>
                  <a:lnTo>
                    <a:pt x="1251388" y="120537"/>
                  </a:lnTo>
                  <a:lnTo>
                    <a:pt x="1357148" y="112515"/>
                  </a:lnTo>
                  <a:lnTo>
                    <a:pt x="1447076" y="137425"/>
                  </a:lnTo>
                  <a:lnTo>
                    <a:pt x="1505057" y="115330"/>
                  </a:lnTo>
                  <a:lnTo>
                    <a:pt x="1529897" y="141224"/>
                  </a:lnTo>
                  <a:lnTo>
                    <a:pt x="1497106" y="182529"/>
                  </a:lnTo>
                  <a:lnTo>
                    <a:pt x="1573171" y="156212"/>
                  </a:lnTo>
                  <a:lnTo>
                    <a:pt x="1718195" y="128418"/>
                  </a:lnTo>
                  <a:lnTo>
                    <a:pt x="1807701" y="142280"/>
                  </a:lnTo>
                  <a:lnTo>
                    <a:pt x="1824448" y="172748"/>
                  </a:lnTo>
                  <a:lnTo>
                    <a:pt x="1702715" y="222567"/>
                  </a:lnTo>
                  <a:lnTo>
                    <a:pt x="1685827" y="238470"/>
                  </a:lnTo>
                  <a:lnTo>
                    <a:pt x="1590411" y="250292"/>
                  </a:lnTo>
                  <a:lnTo>
                    <a:pt x="1659581" y="253599"/>
                  </a:lnTo>
                  <a:lnTo>
                    <a:pt x="1624609" y="302925"/>
                  </a:lnTo>
                  <a:lnTo>
                    <a:pt x="1600614" y="345989"/>
                  </a:lnTo>
                  <a:lnTo>
                    <a:pt x="1601529" y="418114"/>
                  </a:lnTo>
                  <a:lnTo>
                    <a:pt x="1637416" y="459419"/>
                  </a:lnTo>
                  <a:lnTo>
                    <a:pt x="1590763" y="462023"/>
                  </a:lnTo>
                  <a:lnTo>
                    <a:pt x="1541648" y="481796"/>
                  </a:lnTo>
                  <a:lnTo>
                    <a:pt x="1596744" y="514516"/>
                  </a:lnTo>
                  <a:lnTo>
                    <a:pt x="1603781" y="566164"/>
                  </a:lnTo>
                  <a:lnTo>
                    <a:pt x="1571834" y="571723"/>
                  </a:lnTo>
                  <a:lnTo>
                    <a:pt x="1610536" y="622739"/>
                  </a:lnTo>
                  <a:lnTo>
                    <a:pt x="1544181" y="626961"/>
                  </a:lnTo>
                  <a:lnTo>
                    <a:pt x="1578801" y="650674"/>
                  </a:lnTo>
                  <a:lnTo>
                    <a:pt x="1569020" y="671080"/>
                  </a:lnTo>
                  <a:lnTo>
                    <a:pt x="1526870" y="680016"/>
                  </a:lnTo>
                  <a:lnTo>
                    <a:pt x="1485284" y="680157"/>
                  </a:lnTo>
                  <a:lnTo>
                    <a:pt x="1522719" y="718718"/>
                  </a:lnTo>
                  <a:lnTo>
                    <a:pt x="1523071" y="743768"/>
                  </a:lnTo>
                  <a:lnTo>
                    <a:pt x="1464034" y="720547"/>
                  </a:lnTo>
                  <a:lnTo>
                    <a:pt x="1448624" y="735606"/>
                  </a:lnTo>
                  <a:lnTo>
                    <a:pt x="1488944" y="749608"/>
                  </a:lnTo>
                  <a:lnTo>
                    <a:pt x="1528067" y="783525"/>
                  </a:lnTo>
                  <a:lnTo>
                    <a:pt x="1539396" y="827503"/>
                  </a:lnTo>
                  <a:lnTo>
                    <a:pt x="1486199" y="837918"/>
                  </a:lnTo>
                  <a:lnTo>
                    <a:pt x="1463119" y="817019"/>
                  </a:lnTo>
                  <a:lnTo>
                    <a:pt x="1426247" y="785565"/>
                  </a:lnTo>
                  <a:lnTo>
                    <a:pt x="1436450" y="822648"/>
                  </a:lnTo>
                  <a:lnTo>
                    <a:pt x="1401760" y="851076"/>
                  </a:lnTo>
                  <a:lnTo>
                    <a:pt x="1480429" y="853328"/>
                  </a:lnTo>
                  <a:lnTo>
                    <a:pt x="1521593" y="856213"/>
                  </a:lnTo>
                  <a:lnTo>
                    <a:pt x="1441587" y="902443"/>
                  </a:lnTo>
                  <a:lnTo>
                    <a:pt x="1360385" y="943607"/>
                  </a:lnTo>
                  <a:lnTo>
                    <a:pt x="1272990" y="961410"/>
                  </a:lnTo>
                  <a:lnTo>
                    <a:pt x="1240059" y="961621"/>
                  </a:lnTo>
                  <a:lnTo>
                    <a:pt x="1209169" y="981394"/>
                  </a:lnTo>
                  <a:lnTo>
                    <a:pt x="1167652" y="1034731"/>
                  </a:lnTo>
                  <a:lnTo>
                    <a:pt x="1103408" y="1069562"/>
                  </a:lnTo>
                  <a:lnTo>
                    <a:pt x="1082721" y="1071603"/>
                  </a:lnTo>
                  <a:lnTo>
                    <a:pt x="1042964" y="1083706"/>
                  </a:lnTo>
                  <a:lnTo>
                    <a:pt x="1000041" y="1095176"/>
                  </a:lnTo>
                  <a:lnTo>
                    <a:pt x="974498" y="1125222"/>
                  </a:lnTo>
                  <a:lnTo>
                    <a:pt x="974076" y="1158927"/>
                  </a:lnTo>
                  <a:lnTo>
                    <a:pt x="958947" y="1190099"/>
                  </a:lnTo>
                  <a:lnTo>
                    <a:pt x="910254" y="1227675"/>
                  </a:lnTo>
                  <a:lnTo>
                    <a:pt x="922286" y="1263843"/>
                  </a:lnTo>
                  <a:lnTo>
                    <a:pt x="908847" y="1301629"/>
                  </a:lnTo>
                  <a:lnTo>
                    <a:pt x="893577" y="1345608"/>
                  </a:lnTo>
                  <a:lnTo>
                    <a:pt x="851498" y="1348352"/>
                  </a:lnTo>
                  <a:lnTo>
                    <a:pt x="807379" y="1311621"/>
                  </a:lnTo>
                  <a:lnTo>
                    <a:pt x="747638" y="1311410"/>
                  </a:lnTo>
                  <a:lnTo>
                    <a:pt x="718718" y="1286501"/>
                  </a:lnTo>
                  <a:lnTo>
                    <a:pt x="698734" y="1241537"/>
                  </a:lnTo>
                  <a:lnTo>
                    <a:pt x="647015" y="1183274"/>
                  </a:lnTo>
                  <a:lnTo>
                    <a:pt x="631886" y="1152242"/>
                  </a:lnTo>
                  <a:lnTo>
                    <a:pt x="627805" y="1108897"/>
                  </a:lnTo>
                  <a:lnTo>
                    <a:pt x="586430" y="1063581"/>
                  </a:lnTo>
                  <a:lnTo>
                    <a:pt x="597196" y="1026850"/>
                  </a:lnTo>
                  <a:lnTo>
                    <a:pt x="577212" y="1009118"/>
                  </a:lnTo>
                  <a:lnTo>
                    <a:pt x="606766" y="949448"/>
                  </a:lnTo>
                  <a:lnTo>
                    <a:pt x="651729" y="930167"/>
                  </a:lnTo>
                  <a:lnTo>
                    <a:pt x="663551" y="908284"/>
                  </a:lnTo>
                  <a:lnTo>
                    <a:pt x="669743" y="866979"/>
                  </a:lnTo>
                  <a:lnTo>
                    <a:pt x="635616" y="885766"/>
                  </a:lnTo>
                  <a:lnTo>
                    <a:pt x="619361" y="893648"/>
                  </a:lnTo>
                  <a:lnTo>
                    <a:pt x="592552" y="901177"/>
                  </a:lnTo>
                  <a:lnTo>
                    <a:pt x="555891" y="883937"/>
                  </a:lnTo>
                  <a:lnTo>
                    <a:pt x="553921" y="847699"/>
                  </a:lnTo>
                  <a:lnTo>
                    <a:pt x="565601" y="818919"/>
                  </a:lnTo>
                  <a:lnTo>
                    <a:pt x="593326" y="818145"/>
                  </a:lnTo>
                  <a:lnTo>
                    <a:pt x="654263" y="832570"/>
                  </a:lnTo>
                  <a:lnTo>
                    <a:pt x="602895" y="798020"/>
                  </a:lnTo>
                  <a:lnTo>
                    <a:pt x="576227" y="779162"/>
                  </a:lnTo>
                  <a:lnTo>
                    <a:pt x="546462" y="786902"/>
                  </a:lnTo>
                  <a:lnTo>
                    <a:pt x="521552" y="773251"/>
                  </a:lnTo>
                  <a:lnTo>
                    <a:pt x="554906" y="721181"/>
                  </a:lnTo>
                  <a:lnTo>
                    <a:pt x="536681" y="700071"/>
                  </a:lnTo>
                  <a:lnTo>
                    <a:pt x="512968" y="660384"/>
                  </a:lnTo>
                  <a:lnTo>
                    <a:pt x="477081" y="598251"/>
                  </a:lnTo>
                  <a:lnTo>
                    <a:pt x="439013" y="575101"/>
                  </a:lnTo>
                  <a:lnTo>
                    <a:pt x="439365" y="549910"/>
                  </a:lnTo>
                  <a:lnTo>
                    <a:pt x="359218" y="514305"/>
                  </a:lnTo>
                  <a:lnTo>
                    <a:pt x="295819" y="509801"/>
                  </a:lnTo>
                  <a:lnTo>
                    <a:pt x="216024" y="512264"/>
                  </a:lnTo>
                  <a:lnTo>
                    <a:pt x="143125" y="516768"/>
                  </a:lnTo>
                  <a:lnTo>
                    <a:pt x="108434" y="497206"/>
                  </a:lnTo>
                  <a:lnTo>
                    <a:pt x="56574" y="458012"/>
                  </a:lnTo>
                  <a:lnTo>
                    <a:pt x="134962" y="438169"/>
                  </a:lnTo>
                  <a:lnTo>
                    <a:pt x="195125" y="434862"/>
                  </a:lnTo>
                  <a:lnTo>
                    <a:pt x="67340" y="418255"/>
                  </a:lnTo>
                  <a:lnTo>
                    <a:pt x="0" y="392079"/>
                  </a:lnTo>
                  <a:lnTo>
                    <a:pt x="4081" y="366888"/>
                  </a:lnTo>
                  <a:lnTo>
                    <a:pt x="117159" y="335294"/>
                  </a:lnTo>
                  <a:lnTo>
                    <a:pt x="226578" y="303348"/>
                  </a:lnTo>
                  <a:lnTo>
                    <a:pt x="238119" y="278860"/>
                  </a:lnTo>
                  <a:lnTo>
                    <a:pt x="157479" y="254443"/>
                  </a:lnTo>
                  <a:lnTo>
                    <a:pt x="183514" y="227001"/>
                  </a:lnTo>
                  <a:lnTo>
                    <a:pt x="286953" y="178237"/>
                  </a:lnTo>
                  <a:lnTo>
                    <a:pt x="330368" y="170637"/>
                  </a:lnTo>
                  <a:lnTo>
                    <a:pt x="317913" y="138621"/>
                  </a:lnTo>
                  <a:lnTo>
                    <a:pt x="388701" y="119622"/>
                  </a:lnTo>
                  <a:lnTo>
                    <a:pt x="480529" y="108223"/>
                  </a:lnTo>
                  <a:lnTo>
                    <a:pt x="572286" y="107590"/>
                  </a:lnTo>
                  <a:lnTo>
                    <a:pt x="604866" y="130107"/>
                  </a:lnTo>
                  <a:lnTo>
                    <a:pt x="684098" y="90139"/>
                  </a:lnTo>
                  <a:lnTo>
                    <a:pt x="755379" y="117370"/>
                  </a:lnTo>
                  <a:lnTo>
                    <a:pt x="797316" y="123070"/>
                  </a:lnTo>
                  <a:lnTo>
                    <a:pt x="859379" y="146502"/>
                  </a:lnTo>
                  <a:lnTo>
                    <a:pt x="788380" y="107590"/>
                  </a:lnTo>
                  <a:lnTo>
                    <a:pt x="792461" y="7620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3" name="Freeform: Shape 752">
              <a:extLst>
                <a:ext uri="{FF2B5EF4-FFF2-40B4-BE49-F238E27FC236}">
                  <a16:creationId xmlns:a16="http://schemas.microsoft.com/office/drawing/2014/main" id="{A4A27280-7667-71A8-1606-D53DC0A083F4}"/>
                </a:ext>
              </a:extLst>
            </p:cNvPr>
            <p:cNvSpPr/>
            <p:nvPr/>
          </p:nvSpPr>
          <p:spPr>
            <a:xfrm>
              <a:off x="9044403" y="6086747"/>
              <a:ext cx="54955" cy="44471"/>
            </a:xfrm>
            <a:custGeom>
              <a:avLst/>
              <a:gdLst>
                <a:gd name="csX0" fmla="*/ 6404 w 54955"/>
                <a:gd name="csY0" fmla="*/ 0 h 44471"/>
                <a:gd name="csX1" fmla="*/ 25684 w 54955"/>
                <a:gd name="csY1" fmla="*/ 12103 h 44471"/>
                <a:gd name="csX2" fmla="*/ 53901 w 54955"/>
                <a:gd name="csY2" fmla="*/ 16958 h 44471"/>
                <a:gd name="csX3" fmla="*/ 54955 w 54955"/>
                <a:gd name="csY3" fmla="*/ 24276 h 44471"/>
                <a:gd name="csX4" fmla="*/ 46582 w 54955"/>
                <a:gd name="csY4" fmla="*/ 41938 h 44471"/>
                <a:gd name="csX5" fmla="*/ 774 w 54955"/>
                <a:gd name="csY5" fmla="*/ 44471 h 44471"/>
                <a:gd name="csX6" fmla="*/ 0 w 54955"/>
                <a:gd name="csY6" fmla="*/ 23784 h 44471"/>
                <a:gd name="csX7" fmla="*/ 4433 w 54955"/>
                <a:gd name="csY7" fmla="*/ 7881 h 44471"/>
                <a:gd name="csX8" fmla="*/ 6404 w 54955"/>
                <a:gd name="csY8" fmla="*/ 0 h 444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4955" h="44471">
                  <a:moveTo>
                    <a:pt x="6404" y="0"/>
                  </a:moveTo>
                  <a:lnTo>
                    <a:pt x="25684" y="12103"/>
                  </a:lnTo>
                  <a:lnTo>
                    <a:pt x="53901" y="16958"/>
                  </a:lnTo>
                  <a:lnTo>
                    <a:pt x="54955" y="24276"/>
                  </a:lnTo>
                  <a:lnTo>
                    <a:pt x="46582" y="41938"/>
                  </a:lnTo>
                  <a:lnTo>
                    <a:pt x="774" y="44471"/>
                  </a:lnTo>
                  <a:lnTo>
                    <a:pt x="0" y="23784"/>
                  </a:lnTo>
                  <a:lnTo>
                    <a:pt x="4433" y="7881"/>
                  </a:lnTo>
                  <a:lnTo>
                    <a:pt x="6404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4" name="Freeform: Shape 753">
              <a:extLst>
                <a:ext uri="{FF2B5EF4-FFF2-40B4-BE49-F238E27FC236}">
                  <a16:creationId xmlns:a16="http://schemas.microsoft.com/office/drawing/2014/main" id="{DD33DFFD-E03D-6D78-5282-1CF0D55529D5}"/>
                </a:ext>
              </a:extLst>
            </p:cNvPr>
            <p:cNvSpPr/>
            <p:nvPr/>
          </p:nvSpPr>
          <p:spPr>
            <a:xfrm>
              <a:off x="10724389" y="4755705"/>
              <a:ext cx="70647" cy="33705"/>
            </a:xfrm>
            <a:custGeom>
              <a:avLst/>
              <a:gdLst>
                <a:gd name="csX0" fmla="*/ 0 w 70647"/>
                <a:gd name="csY0" fmla="*/ 18647 h 33705"/>
                <a:gd name="csX1" fmla="*/ 3448 w 70647"/>
                <a:gd name="csY1" fmla="*/ 11540 h 33705"/>
                <a:gd name="csX2" fmla="*/ 29202 w 70647"/>
                <a:gd name="csY2" fmla="*/ 4785 h 33705"/>
                <a:gd name="csX3" fmla="*/ 50030 w 70647"/>
                <a:gd name="csY3" fmla="*/ 3800 h 33705"/>
                <a:gd name="csX4" fmla="*/ 59388 w 70647"/>
                <a:gd name="csY4" fmla="*/ 0 h 33705"/>
                <a:gd name="csX5" fmla="*/ 70648 w 70647"/>
                <a:gd name="csY5" fmla="*/ 3729 h 33705"/>
                <a:gd name="csX6" fmla="*/ 59670 w 70647"/>
                <a:gd name="csY6" fmla="*/ 11892 h 33705"/>
                <a:gd name="csX7" fmla="*/ 28568 w 70647"/>
                <a:gd name="csY7" fmla="*/ 25050 h 33705"/>
                <a:gd name="csX8" fmla="*/ 3518 w 70647"/>
                <a:gd name="csY8" fmla="*/ 33705 h 33705"/>
                <a:gd name="csX9" fmla="*/ 3025 w 70647"/>
                <a:gd name="csY9" fmla="*/ 24558 h 33705"/>
                <a:gd name="csX10" fmla="*/ 0 w 70647"/>
                <a:gd name="csY10" fmla="*/ 18647 h 33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0647" h="33705">
                  <a:moveTo>
                    <a:pt x="0" y="18647"/>
                  </a:moveTo>
                  <a:lnTo>
                    <a:pt x="3448" y="11540"/>
                  </a:lnTo>
                  <a:lnTo>
                    <a:pt x="29202" y="4785"/>
                  </a:lnTo>
                  <a:lnTo>
                    <a:pt x="50030" y="3800"/>
                  </a:lnTo>
                  <a:lnTo>
                    <a:pt x="59388" y="0"/>
                  </a:lnTo>
                  <a:lnTo>
                    <a:pt x="70648" y="3729"/>
                  </a:lnTo>
                  <a:lnTo>
                    <a:pt x="59670" y="11892"/>
                  </a:lnTo>
                  <a:lnTo>
                    <a:pt x="28568" y="25050"/>
                  </a:lnTo>
                  <a:lnTo>
                    <a:pt x="3518" y="33705"/>
                  </a:lnTo>
                  <a:lnTo>
                    <a:pt x="3025" y="24558"/>
                  </a:lnTo>
                  <a:lnTo>
                    <a:pt x="0" y="186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5" name="Freeform: Shape 754">
              <a:extLst>
                <a:ext uri="{FF2B5EF4-FFF2-40B4-BE49-F238E27FC236}">
                  <a16:creationId xmlns:a16="http://schemas.microsoft.com/office/drawing/2014/main" id="{DD2AEA32-CEF5-3CF3-42C1-55EFC221BFA2}"/>
                </a:ext>
              </a:extLst>
            </p:cNvPr>
            <p:cNvSpPr/>
            <p:nvPr/>
          </p:nvSpPr>
          <p:spPr>
            <a:xfrm>
              <a:off x="7480168" y="5178605"/>
              <a:ext cx="492350" cy="412977"/>
            </a:xfrm>
            <a:custGeom>
              <a:avLst/>
              <a:gdLst>
                <a:gd name="csX0" fmla="*/ 0 w 492350"/>
                <a:gd name="csY0" fmla="*/ 206524 h 412977"/>
                <a:gd name="csX1" fmla="*/ 14284 w 492350"/>
                <a:gd name="csY1" fmla="*/ 190551 h 412977"/>
                <a:gd name="csX2" fmla="*/ 26105 w 492350"/>
                <a:gd name="csY2" fmla="*/ 199417 h 412977"/>
                <a:gd name="csX3" fmla="*/ 31102 w 492350"/>
                <a:gd name="csY3" fmla="*/ 213279 h 412977"/>
                <a:gd name="csX4" fmla="*/ 44541 w 492350"/>
                <a:gd name="csY4" fmla="*/ 215601 h 412977"/>
                <a:gd name="csX5" fmla="*/ 63329 w 492350"/>
                <a:gd name="csY5" fmla="*/ 221723 h 412977"/>
                <a:gd name="csX6" fmla="*/ 79373 w 492350"/>
                <a:gd name="csY6" fmla="*/ 219401 h 412977"/>
                <a:gd name="csX7" fmla="*/ 106042 w 492350"/>
                <a:gd name="csY7" fmla="*/ 202795 h 412977"/>
                <a:gd name="csX8" fmla="*/ 106042 w 492350"/>
                <a:gd name="csY8" fmla="*/ 84369 h 412977"/>
                <a:gd name="csX9" fmla="*/ 114133 w 492350"/>
                <a:gd name="csY9" fmla="*/ 89154 h 412977"/>
                <a:gd name="csX10" fmla="*/ 131795 w 492350"/>
                <a:gd name="csY10" fmla="*/ 119411 h 412977"/>
                <a:gd name="csX11" fmla="*/ 129051 w 492350"/>
                <a:gd name="csY11" fmla="*/ 138902 h 412977"/>
                <a:gd name="csX12" fmla="*/ 135736 w 492350"/>
                <a:gd name="csY12" fmla="*/ 150161 h 412977"/>
                <a:gd name="csX13" fmla="*/ 157127 w 492350"/>
                <a:gd name="csY13" fmla="*/ 146924 h 412977"/>
                <a:gd name="csX14" fmla="*/ 172044 w 492350"/>
                <a:gd name="csY14" fmla="*/ 132570 h 412977"/>
                <a:gd name="csX15" fmla="*/ 186188 w 492350"/>
                <a:gd name="csY15" fmla="*/ 123000 h 412977"/>
                <a:gd name="csX16" fmla="*/ 193506 w 492350"/>
                <a:gd name="csY16" fmla="*/ 107730 h 412977"/>
                <a:gd name="csX17" fmla="*/ 208072 w 492350"/>
                <a:gd name="csY17" fmla="*/ 100342 h 412977"/>
                <a:gd name="csX18" fmla="*/ 220667 w 492350"/>
                <a:gd name="csY18" fmla="*/ 104212 h 412977"/>
                <a:gd name="csX19" fmla="*/ 234952 w 492350"/>
                <a:gd name="csY19" fmla="*/ 113078 h 412977"/>
                <a:gd name="csX20" fmla="*/ 259228 w 492350"/>
                <a:gd name="csY20" fmla="*/ 114696 h 412977"/>
                <a:gd name="csX21" fmla="*/ 278368 w 492350"/>
                <a:gd name="csY21" fmla="*/ 107238 h 412977"/>
                <a:gd name="csX22" fmla="*/ 281393 w 492350"/>
                <a:gd name="csY22" fmla="*/ 97316 h 412977"/>
                <a:gd name="csX23" fmla="*/ 286600 w 492350"/>
                <a:gd name="csY23" fmla="*/ 82117 h 412977"/>
                <a:gd name="csX24" fmla="*/ 302855 w 492350"/>
                <a:gd name="csY24" fmla="*/ 79584 h 412977"/>
                <a:gd name="csX25" fmla="*/ 311862 w 492350"/>
                <a:gd name="csY25" fmla="*/ 67692 h 412977"/>
                <a:gd name="csX26" fmla="*/ 321783 w 492350"/>
                <a:gd name="csY26" fmla="*/ 46582 h 412977"/>
                <a:gd name="csX27" fmla="*/ 348593 w 492350"/>
                <a:gd name="csY27" fmla="*/ 23080 h 412977"/>
                <a:gd name="csX28" fmla="*/ 390883 w 492350"/>
                <a:gd name="csY28" fmla="*/ 0 h 412977"/>
                <a:gd name="csX29" fmla="*/ 402985 w 492350"/>
                <a:gd name="csY29" fmla="*/ 281 h 412977"/>
                <a:gd name="csX30" fmla="*/ 417481 w 492350"/>
                <a:gd name="csY30" fmla="*/ 5629 h 412977"/>
                <a:gd name="csX31" fmla="*/ 427543 w 492350"/>
                <a:gd name="csY31" fmla="*/ 1830 h 412977"/>
                <a:gd name="csX32" fmla="*/ 443375 w 492350"/>
                <a:gd name="csY32" fmla="*/ 4996 h 412977"/>
                <a:gd name="csX33" fmla="*/ 457730 w 492350"/>
                <a:gd name="csY33" fmla="*/ 49256 h 412977"/>
                <a:gd name="csX34" fmla="*/ 465470 w 492350"/>
                <a:gd name="csY34" fmla="*/ 71773 h 412977"/>
                <a:gd name="csX35" fmla="*/ 460123 w 492350"/>
                <a:gd name="csY35" fmla="*/ 107167 h 412977"/>
                <a:gd name="csX36" fmla="*/ 462726 w 492350"/>
                <a:gd name="csY36" fmla="*/ 118637 h 412977"/>
                <a:gd name="csX37" fmla="*/ 447668 w 492350"/>
                <a:gd name="csY37" fmla="*/ 112796 h 412977"/>
                <a:gd name="csX38" fmla="*/ 439013 w 492350"/>
                <a:gd name="csY38" fmla="*/ 115048 h 412977"/>
                <a:gd name="csX39" fmla="*/ 436198 w 492350"/>
                <a:gd name="csY39" fmla="*/ 124337 h 412977"/>
                <a:gd name="csX40" fmla="*/ 428036 w 492350"/>
                <a:gd name="csY40" fmla="*/ 136369 h 412977"/>
                <a:gd name="csX41" fmla="*/ 428317 w 492350"/>
                <a:gd name="csY41" fmla="*/ 147417 h 412977"/>
                <a:gd name="csX42" fmla="*/ 446120 w 492350"/>
                <a:gd name="csY42" fmla="*/ 164867 h 412977"/>
                <a:gd name="csX43" fmla="*/ 463641 w 492350"/>
                <a:gd name="csY43" fmla="*/ 161419 h 412977"/>
                <a:gd name="csX44" fmla="*/ 469692 w 492350"/>
                <a:gd name="csY44" fmla="*/ 147135 h 412977"/>
                <a:gd name="csX45" fmla="*/ 492351 w 492350"/>
                <a:gd name="csY45" fmla="*/ 147417 h 412977"/>
                <a:gd name="csX46" fmla="*/ 484892 w 492350"/>
                <a:gd name="csY46" fmla="*/ 170778 h 412977"/>
                <a:gd name="csX47" fmla="*/ 481373 w 492350"/>
                <a:gd name="csY47" fmla="*/ 197588 h 412977"/>
                <a:gd name="csX48" fmla="*/ 473633 w 492350"/>
                <a:gd name="csY48" fmla="*/ 212224 h 412977"/>
                <a:gd name="csX49" fmla="*/ 453227 w 492350"/>
                <a:gd name="csY49" fmla="*/ 228619 h 412977"/>
                <a:gd name="csX50" fmla="*/ 447387 w 492350"/>
                <a:gd name="csY50" fmla="*/ 233333 h 412977"/>
                <a:gd name="csX51" fmla="*/ 434721 w 492350"/>
                <a:gd name="csY51" fmla="*/ 249940 h 412977"/>
                <a:gd name="csX52" fmla="*/ 426418 w 492350"/>
                <a:gd name="csY52" fmla="*/ 266757 h 412977"/>
                <a:gd name="csX53" fmla="*/ 409459 w 492350"/>
                <a:gd name="csY53" fmla="*/ 290260 h 412977"/>
                <a:gd name="csX54" fmla="*/ 375754 w 492350"/>
                <a:gd name="csY54" fmla="*/ 324387 h 412977"/>
                <a:gd name="csX55" fmla="*/ 354644 w 492350"/>
                <a:gd name="csY55" fmla="*/ 344301 h 412977"/>
                <a:gd name="csX56" fmla="*/ 332127 w 492350"/>
                <a:gd name="csY56" fmla="*/ 359500 h 412977"/>
                <a:gd name="csX57" fmla="*/ 300884 w 492350"/>
                <a:gd name="csY57" fmla="*/ 372447 h 412977"/>
                <a:gd name="csX58" fmla="*/ 285686 w 492350"/>
                <a:gd name="csY58" fmla="*/ 374206 h 412977"/>
                <a:gd name="csX59" fmla="*/ 281816 w 492350"/>
                <a:gd name="csY59" fmla="*/ 383494 h 412977"/>
                <a:gd name="csX60" fmla="*/ 263661 w 492350"/>
                <a:gd name="csY60" fmla="*/ 378569 h 412977"/>
                <a:gd name="csX61" fmla="*/ 248884 w 492350"/>
                <a:gd name="csY61" fmla="*/ 384972 h 412977"/>
                <a:gd name="csX62" fmla="*/ 216516 w 492350"/>
                <a:gd name="csY62" fmla="*/ 378498 h 412977"/>
                <a:gd name="csX63" fmla="*/ 198432 w 492350"/>
                <a:gd name="csY63" fmla="*/ 382580 h 412977"/>
                <a:gd name="csX64" fmla="*/ 186048 w 492350"/>
                <a:gd name="csY64" fmla="*/ 380820 h 412977"/>
                <a:gd name="csX65" fmla="*/ 155227 w 492350"/>
                <a:gd name="csY65" fmla="*/ 394049 h 412977"/>
                <a:gd name="csX66" fmla="*/ 129755 w 492350"/>
                <a:gd name="csY66" fmla="*/ 399397 h 412977"/>
                <a:gd name="csX67" fmla="*/ 111249 w 492350"/>
                <a:gd name="csY67" fmla="*/ 412133 h 412977"/>
                <a:gd name="csX68" fmla="*/ 97668 w 492350"/>
                <a:gd name="csY68" fmla="*/ 412978 h 412977"/>
                <a:gd name="csX69" fmla="*/ 85072 w 492350"/>
                <a:gd name="csY69" fmla="*/ 400945 h 412977"/>
                <a:gd name="csX70" fmla="*/ 74939 w 492350"/>
                <a:gd name="csY70" fmla="*/ 400312 h 412977"/>
                <a:gd name="csX71" fmla="*/ 62133 w 492350"/>
                <a:gd name="csY71" fmla="*/ 385324 h 412977"/>
                <a:gd name="csX72" fmla="*/ 60726 w 492350"/>
                <a:gd name="csY72" fmla="*/ 389968 h 412977"/>
                <a:gd name="csX73" fmla="*/ 56715 w 492350"/>
                <a:gd name="csY73" fmla="*/ 380961 h 412977"/>
                <a:gd name="csX74" fmla="*/ 56855 w 492350"/>
                <a:gd name="csY74" fmla="*/ 361329 h 412977"/>
                <a:gd name="csX75" fmla="*/ 47215 w 492350"/>
                <a:gd name="csY75" fmla="*/ 338953 h 412977"/>
                <a:gd name="csX76" fmla="*/ 56855 w 492350"/>
                <a:gd name="csY76" fmla="*/ 332901 h 412977"/>
                <a:gd name="csX77" fmla="*/ 56011 w 492350"/>
                <a:gd name="csY77" fmla="*/ 307499 h 412977"/>
                <a:gd name="csX78" fmla="*/ 36520 w 492350"/>
                <a:gd name="csY78" fmla="*/ 276679 h 412977"/>
                <a:gd name="csX79" fmla="*/ 21462 w 492350"/>
                <a:gd name="csY79" fmla="*/ 248884 h 412977"/>
                <a:gd name="csX80" fmla="*/ 21462 w 492350"/>
                <a:gd name="csY80" fmla="*/ 248814 h 412977"/>
                <a:gd name="csX81" fmla="*/ 0 w 492350"/>
                <a:gd name="csY81" fmla="*/ 206524 h 412977"/>
                <a:gd name="csX82" fmla="*/ 377302 w 492350"/>
                <a:gd name="csY82" fmla="*/ 218838 h 412977"/>
                <a:gd name="csX83" fmla="*/ 364284 w 492350"/>
                <a:gd name="csY83" fmla="*/ 208846 h 412977"/>
                <a:gd name="csX84" fmla="*/ 350281 w 492350"/>
                <a:gd name="csY84" fmla="*/ 215460 h 412977"/>
                <a:gd name="csX85" fmla="*/ 334097 w 492350"/>
                <a:gd name="csY85" fmla="*/ 228197 h 412977"/>
                <a:gd name="csX86" fmla="*/ 318195 w 492350"/>
                <a:gd name="csY86" fmla="*/ 248814 h 412977"/>
                <a:gd name="csX87" fmla="*/ 340571 w 492350"/>
                <a:gd name="csY87" fmla="*/ 274005 h 412977"/>
                <a:gd name="csX88" fmla="*/ 351267 w 492350"/>
                <a:gd name="csY88" fmla="*/ 270768 h 412977"/>
                <a:gd name="csX89" fmla="*/ 356755 w 492350"/>
                <a:gd name="csY89" fmla="*/ 260284 h 412977"/>
                <a:gd name="csX90" fmla="*/ 373432 w 492350"/>
                <a:gd name="csY90" fmla="*/ 255147 h 412977"/>
                <a:gd name="csX91" fmla="*/ 378498 w 492350"/>
                <a:gd name="csY91" fmla="*/ 244522 h 412977"/>
                <a:gd name="csX92" fmla="*/ 387646 w 492350"/>
                <a:gd name="csY92" fmla="*/ 228619 h 412977"/>
                <a:gd name="csX93" fmla="*/ 377302 w 492350"/>
                <a:gd name="csY93" fmla="*/ 218838 h 412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492350" h="412977">
                  <a:moveTo>
                    <a:pt x="0" y="206524"/>
                  </a:moveTo>
                  <a:lnTo>
                    <a:pt x="14284" y="190551"/>
                  </a:lnTo>
                  <a:lnTo>
                    <a:pt x="26105" y="199417"/>
                  </a:lnTo>
                  <a:lnTo>
                    <a:pt x="31102" y="213279"/>
                  </a:lnTo>
                  <a:lnTo>
                    <a:pt x="44541" y="215601"/>
                  </a:lnTo>
                  <a:lnTo>
                    <a:pt x="63329" y="221723"/>
                  </a:lnTo>
                  <a:lnTo>
                    <a:pt x="79373" y="219401"/>
                  </a:lnTo>
                  <a:lnTo>
                    <a:pt x="106042" y="202795"/>
                  </a:lnTo>
                  <a:lnTo>
                    <a:pt x="106042" y="84369"/>
                  </a:lnTo>
                  <a:lnTo>
                    <a:pt x="114133" y="89154"/>
                  </a:lnTo>
                  <a:lnTo>
                    <a:pt x="131795" y="119411"/>
                  </a:lnTo>
                  <a:lnTo>
                    <a:pt x="129051" y="138902"/>
                  </a:lnTo>
                  <a:lnTo>
                    <a:pt x="135736" y="150161"/>
                  </a:lnTo>
                  <a:lnTo>
                    <a:pt x="157127" y="146924"/>
                  </a:lnTo>
                  <a:lnTo>
                    <a:pt x="172044" y="132570"/>
                  </a:lnTo>
                  <a:lnTo>
                    <a:pt x="186188" y="123000"/>
                  </a:lnTo>
                  <a:lnTo>
                    <a:pt x="193506" y="107730"/>
                  </a:lnTo>
                  <a:lnTo>
                    <a:pt x="208072" y="100342"/>
                  </a:lnTo>
                  <a:lnTo>
                    <a:pt x="220667" y="104212"/>
                  </a:lnTo>
                  <a:lnTo>
                    <a:pt x="234952" y="113078"/>
                  </a:lnTo>
                  <a:lnTo>
                    <a:pt x="259228" y="114696"/>
                  </a:lnTo>
                  <a:lnTo>
                    <a:pt x="278368" y="107238"/>
                  </a:lnTo>
                  <a:lnTo>
                    <a:pt x="281393" y="97316"/>
                  </a:lnTo>
                  <a:lnTo>
                    <a:pt x="286600" y="82117"/>
                  </a:lnTo>
                  <a:lnTo>
                    <a:pt x="302855" y="79584"/>
                  </a:lnTo>
                  <a:lnTo>
                    <a:pt x="311862" y="67692"/>
                  </a:lnTo>
                  <a:lnTo>
                    <a:pt x="321783" y="46582"/>
                  </a:lnTo>
                  <a:lnTo>
                    <a:pt x="348593" y="23080"/>
                  </a:lnTo>
                  <a:lnTo>
                    <a:pt x="390883" y="0"/>
                  </a:lnTo>
                  <a:lnTo>
                    <a:pt x="402985" y="281"/>
                  </a:lnTo>
                  <a:lnTo>
                    <a:pt x="417481" y="5629"/>
                  </a:lnTo>
                  <a:lnTo>
                    <a:pt x="427543" y="1830"/>
                  </a:lnTo>
                  <a:lnTo>
                    <a:pt x="443375" y="4996"/>
                  </a:lnTo>
                  <a:lnTo>
                    <a:pt x="457730" y="49256"/>
                  </a:lnTo>
                  <a:lnTo>
                    <a:pt x="465470" y="71773"/>
                  </a:lnTo>
                  <a:lnTo>
                    <a:pt x="460123" y="107167"/>
                  </a:lnTo>
                  <a:lnTo>
                    <a:pt x="462726" y="118637"/>
                  </a:lnTo>
                  <a:lnTo>
                    <a:pt x="447668" y="112796"/>
                  </a:lnTo>
                  <a:lnTo>
                    <a:pt x="439013" y="115048"/>
                  </a:lnTo>
                  <a:lnTo>
                    <a:pt x="436198" y="124337"/>
                  </a:lnTo>
                  <a:lnTo>
                    <a:pt x="428036" y="136369"/>
                  </a:lnTo>
                  <a:lnTo>
                    <a:pt x="428317" y="147417"/>
                  </a:lnTo>
                  <a:lnTo>
                    <a:pt x="446120" y="164867"/>
                  </a:lnTo>
                  <a:lnTo>
                    <a:pt x="463641" y="161419"/>
                  </a:lnTo>
                  <a:lnTo>
                    <a:pt x="469692" y="147135"/>
                  </a:lnTo>
                  <a:lnTo>
                    <a:pt x="492351" y="147417"/>
                  </a:lnTo>
                  <a:lnTo>
                    <a:pt x="484892" y="170778"/>
                  </a:lnTo>
                  <a:lnTo>
                    <a:pt x="481373" y="197588"/>
                  </a:lnTo>
                  <a:lnTo>
                    <a:pt x="473633" y="212224"/>
                  </a:lnTo>
                  <a:lnTo>
                    <a:pt x="453227" y="228619"/>
                  </a:lnTo>
                  <a:lnTo>
                    <a:pt x="447387" y="233333"/>
                  </a:lnTo>
                  <a:lnTo>
                    <a:pt x="434721" y="249940"/>
                  </a:lnTo>
                  <a:lnTo>
                    <a:pt x="426418" y="266757"/>
                  </a:lnTo>
                  <a:lnTo>
                    <a:pt x="409459" y="290260"/>
                  </a:lnTo>
                  <a:lnTo>
                    <a:pt x="375754" y="324387"/>
                  </a:lnTo>
                  <a:lnTo>
                    <a:pt x="354644" y="344301"/>
                  </a:lnTo>
                  <a:lnTo>
                    <a:pt x="332127" y="359500"/>
                  </a:lnTo>
                  <a:lnTo>
                    <a:pt x="300884" y="372447"/>
                  </a:lnTo>
                  <a:lnTo>
                    <a:pt x="285686" y="374206"/>
                  </a:lnTo>
                  <a:lnTo>
                    <a:pt x="281816" y="383494"/>
                  </a:lnTo>
                  <a:lnTo>
                    <a:pt x="263661" y="378569"/>
                  </a:lnTo>
                  <a:lnTo>
                    <a:pt x="248884" y="384972"/>
                  </a:lnTo>
                  <a:lnTo>
                    <a:pt x="216516" y="378498"/>
                  </a:lnTo>
                  <a:lnTo>
                    <a:pt x="198432" y="382580"/>
                  </a:lnTo>
                  <a:lnTo>
                    <a:pt x="186048" y="380820"/>
                  </a:lnTo>
                  <a:lnTo>
                    <a:pt x="155227" y="394049"/>
                  </a:lnTo>
                  <a:lnTo>
                    <a:pt x="129755" y="399397"/>
                  </a:lnTo>
                  <a:lnTo>
                    <a:pt x="111249" y="412133"/>
                  </a:lnTo>
                  <a:lnTo>
                    <a:pt x="97668" y="412978"/>
                  </a:lnTo>
                  <a:lnTo>
                    <a:pt x="85072" y="400945"/>
                  </a:lnTo>
                  <a:lnTo>
                    <a:pt x="74939" y="400312"/>
                  </a:lnTo>
                  <a:lnTo>
                    <a:pt x="62133" y="385324"/>
                  </a:lnTo>
                  <a:lnTo>
                    <a:pt x="60726" y="389968"/>
                  </a:lnTo>
                  <a:lnTo>
                    <a:pt x="56715" y="380961"/>
                  </a:lnTo>
                  <a:lnTo>
                    <a:pt x="56855" y="361329"/>
                  </a:lnTo>
                  <a:lnTo>
                    <a:pt x="47215" y="338953"/>
                  </a:lnTo>
                  <a:lnTo>
                    <a:pt x="56855" y="332901"/>
                  </a:lnTo>
                  <a:lnTo>
                    <a:pt x="56011" y="307499"/>
                  </a:lnTo>
                  <a:lnTo>
                    <a:pt x="36520" y="276679"/>
                  </a:lnTo>
                  <a:lnTo>
                    <a:pt x="21462" y="248884"/>
                  </a:lnTo>
                  <a:lnTo>
                    <a:pt x="21462" y="248814"/>
                  </a:lnTo>
                  <a:lnTo>
                    <a:pt x="0" y="206524"/>
                  </a:lnTo>
                  <a:close/>
                  <a:moveTo>
                    <a:pt x="377302" y="218838"/>
                  </a:moveTo>
                  <a:lnTo>
                    <a:pt x="364284" y="208846"/>
                  </a:lnTo>
                  <a:lnTo>
                    <a:pt x="350281" y="215460"/>
                  </a:lnTo>
                  <a:lnTo>
                    <a:pt x="334097" y="228197"/>
                  </a:lnTo>
                  <a:lnTo>
                    <a:pt x="318195" y="248814"/>
                  </a:lnTo>
                  <a:lnTo>
                    <a:pt x="340571" y="274005"/>
                  </a:lnTo>
                  <a:lnTo>
                    <a:pt x="351267" y="270768"/>
                  </a:lnTo>
                  <a:lnTo>
                    <a:pt x="356755" y="260284"/>
                  </a:lnTo>
                  <a:lnTo>
                    <a:pt x="373432" y="255147"/>
                  </a:lnTo>
                  <a:lnTo>
                    <a:pt x="378498" y="244522"/>
                  </a:lnTo>
                  <a:lnTo>
                    <a:pt x="387646" y="228619"/>
                  </a:lnTo>
                  <a:lnTo>
                    <a:pt x="377302" y="2188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6" name="Freeform: Shape 755">
              <a:extLst>
                <a:ext uri="{FF2B5EF4-FFF2-40B4-BE49-F238E27FC236}">
                  <a16:creationId xmlns:a16="http://schemas.microsoft.com/office/drawing/2014/main" id="{FACC56B8-45D9-B863-8B5D-6E5A18E938CE}"/>
                </a:ext>
              </a:extLst>
            </p:cNvPr>
            <p:cNvSpPr/>
            <p:nvPr/>
          </p:nvSpPr>
          <p:spPr>
            <a:xfrm>
              <a:off x="7798363" y="5387451"/>
              <a:ext cx="69451" cy="65158"/>
            </a:xfrm>
            <a:custGeom>
              <a:avLst/>
              <a:gdLst>
                <a:gd name="csX0" fmla="*/ 59108 w 69451"/>
                <a:gd name="csY0" fmla="*/ 9992 h 65158"/>
                <a:gd name="csX1" fmla="*/ 69451 w 69451"/>
                <a:gd name="csY1" fmla="*/ 19773 h 65158"/>
                <a:gd name="csX2" fmla="*/ 60304 w 69451"/>
                <a:gd name="csY2" fmla="*/ 35676 h 65158"/>
                <a:gd name="csX3" fmla="*/ 55238 w 69451"/>
                <a:gd name="csY3" fmla="*/ 46301 h 65158"/>
                <a:gd name="csX4" fmla="*/ 38560 w 69451"/>
                <a:gd name="csY4" fmla="*/ 51437 h 65158"/>
                <a:gd name="csX5" fmla="*/ 33072 w 69451"/>
                <a:gd name="csY5" fmla="*/ 61922 h 65158"/>
                <a:gd name="csX6" fmla="*/ 22376 w 69451"/>
                <a:gd name="csY6" fmla="*/ 65159 h 65158"/>
                <a:gd name="csX7" fmla="*/ 0 w 69451"/>
                <a:gd name="csY7" fmla="*/ 39968 h 65158"/>
                <a:gd name="csX8" fmla="*/ 15903 w 69451"/>
                <a:gd name="csY8" fmla="*/ 19351 h 65158"/>
                <a:gd name="csX9" fmla="*/ 32087 w 69451"/>
                <a:gd name="csY9" fmla="*/ 6614 h 65158"/>
                <a:gd name="csX10" fmla="*/ 46090 w 69451"/>
                <a:gd name="csY10" fmla="*/ 0 h 65158"/>
                <a:gd name="csX11" fmla="*/ 59108 w 69451"/>
                <a:gd name="csY11" fmla="*/ 9992 h 65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9451" h="65158">
                  <a:moveTo>
                    <a:pt x="59108" y="9992"/>
                  </a:moveTo>
                  <a:lnTo>
                    <a:pt x="69451" y="19773"/>
                  </a:lnTo>
                  <a:lnTo>
                    <a:pt x="60304" y="35676"/>
                  </a:lnTo>
                  <a:lnTo>
                    <a:pt x="55238" y="46301"/>
                  </a:lnTo>
                  <a:lnTo>
                    <a:pt x="38560" y="51437"/>
                  </a:lnTo>
                  <a:lnTo>
                    <a:pt x="33072" y="61922"/>
                  </a:lnTo>
                  <a:lnTo>
                    <a:pt x="22376" y="65159"/>
                  </a:lnTo>
                  <a:lnTo>
                    <a:pt x="0" y="39968"/>
                  </a:lnTo>
                  <a:lnTo>
                    <a:pt x="15903" y="19351"/>
                  </a:lnTo>
                  <a:lnTo>
                    <a:pt x="32087" y="6614"/>
                  </a:lnTo>
                  <a:lnTo>
                    <a:pt x="46090" y="0"/>
                  </a:lnTo>
                  <a:lnTo>
                    <a:pt x="59108" y="99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7" name="Freeform: Shape 756">
              <a:extLst>
                <a:ext uri="{FF2B5EF4-FFF2-40B4-BE49-F238E27FC236}">
                  <a16:creationId xmlns:a16="http://schemas.microsoft.com/office/drawing/2014/main" id="{724966BF-B000-04CA-6CCD-5556CCE97B85}"/>
                </a:ext>
              </a:extLst>
            </p:cNvPr>
            <p:cNvSpPr/>
            <p:nvPr/>
          </p:nvSpPr>
          <p:spPr>
            <a:xfrm>
              <a:off x="3493797" y="3494959"/>
              <a:ext cx="905398" cy="575874"/>
            </a:xfrm>
            <a:custGeom>
              <a:avLst/>
              <a:gdLst>
                <a:gd name="csX0" fmla="*/ 0 w 905398"/>
                <a:gd name="csY0" fmla="*/ 6122 h 575874"/>
                <a:gd name="csX1" fmla="*/ 33916 w 905398"/>
                <a:gd name="csY1" fmla="*/ 3589 h 575874"/>
                <a:gd name="csX2" fmla="*/ 71844 w 905398"/>
                <a:gd name="csY2" fmla="*/ 0 h 575874"/>
                <a:gd name="csX3" fmla="*/ 69099 w 905398"/>
                <a:gd name="csY3" fmla="*/ 6474 h 575874"/>
                <a:gd name="csX4" fmla="*/ 114204 w 905398"/>
                <a:gd name="csY4" fmla="*/ 22587 h 575874"/>
                <a:gd name="csX5" fmla="*/ 182318 w 905398"/>
                <a:gd name="csY5" fmla="*/ 45879 h 575874"/>
                <a:gd name="csX6" fmla="*/ 241707 w 905398"/>
                <a:gd name="csY6" fmla="*/ 45667 h 575874"/>
                <a:gd name="csX7" fmla="*/ 265420 w 905398"/>
                <a:gd name="csY7" fmla="*/ 45667 h 575874"/>
                <a:gd name="csX8" fmla="*/ 265420 w 905398"/>
                <a:gd name="csY8" fmla="*/ 32016 h 575874"/>
                <a:gd name="csX9" fmla="*/ 317210 w 905398"/>
                <a:gd name="csY9" fmla="*/ 32016 h 575874"/>
                <a:gd name="csX10" fmla="*/ 328116 w 905398"/>
                <a:gd name="csY10" fmla="*/ 43768 h 575874"/>
                <a:gd name="csX11" fmla="*/ 343386 w 905398"/>
                <a:gd name="csY11" fmla="*/ 54182 h 575874"/>
                <a:gd name="csX12" fmla="*/ 361118 w 905398"/>
                <a:gd name="csY12" fmla="*/ 68607 h 575874"/>
                <a:gd name="csX13" fmla="*/ 371040 w 905398"/>
                <a:gd name="csY13" fmla="*/ 85706 h 575874"/>
                <a:gd name="csX14" fmla="*/ 378428 w 905398"/>
                <a:gd name="csY14" fmla="*/ 103649 h 575874"/>
                <a:gd name="csX15" fmla="*/ 393909 w 905398"/>
                <a:gd name="csY15" fmla="*/ 113500 h 575874"/>
                <a:gd name="csX16" fmla="*/ 418677 w 905398"/>
                <a:gd name="csY16" fmla="*/ 123281 h 575874"/>
                <a:gd name="csX17" fmla="*/ 437465 w 905398"/>
                <a:gd name="csY17" fmla="*/ 97527 h 575874"/>
                <a:gd name="csX18" fmla="*/ 461882 w 905398"/>
                <a:gd name="csY18" fmla="*/ 96894 h 575874"/>
                <a:gd name="csX19" fmla="*/ 482921 w 905398"/>
                <a:gd name="csY19" fmla="*/ 109912 h 575874"/>
                <a:gd name="csX20" fmla="*/ 497909 w 905398"/>
                <a:gd name="csY20" fmla="*/ 132147 h 575874"/>
                <a:gd name="csX21" fmla="*/ 508253 w 905398"/>
                <a:gd name="csY21" fmla="*/ 151146 h 575874"/>
                <a:gd name="csX22" fmla="*/ 525915 w 905398"/>
                <a:gd name="csY22" fmla="*/ 169512 h 575874"/>
                <a:gd name="csX23" fmla="*/ 532459 w 905398"/>
                <a:gd name="csY23" fmla="*/ 192029 h 575874"/>
                <a:gd name="csX24" fmla="*/ 540833 w 905398"/>
                <a:gd name="csY24" fmla="*/ 207087 h 575874"/>
                <a:gd name="csX25" fmla="*/ 564124 w 905398"/>
                <a:gd name="csY25" fmla="*/ 217009 h 575874"/>
                <a:gd name="csX26" fmla="*/ 585304 w 905398"/>
                <a:gd name="csY26" fmla="*/ 224045 h 575874"/>
                <a:gd name="csX27" fmla="*/ 596985 w 905398"/>
                <a:gd name="csY27" fmla="*/ 223130 h 575874"/>
                <a:gd name="csX28" fmla="*/ 585374 w 905398"/>
                <a:gd name="csY28" fmla="*/ 251066 h 575874"/>
                <a:gd name="csX29" fmla="*/ 580167 w 905398"/>
                <a:gd name="csY29" fmla="*/ 273864 h 575874"/>
                <a:gd name="csX30" fmla="*/ 577986 w 905398"/>
                <a:gd name="csY30" fmla="*/ 316154 h 575874"/>
                <a:gd name="csX31" fmla="*/ 575101 w 905398"/>
                <a:gd name="csY31" fmla="*/ 331564 h 575874"/>
                <a:gd name="csX32" fmla="*/ 580308 w 905398"/>
                <a:gd name="csY32" fmla="*/ 348663 h 575874"/>
                <a:gd name="csX33" fmla="*/ 589526 w 905398"/>
                <a:gd name="csY33" fmla="*/ 363933 h 575874"/>
                <a:gd name="csX34" fmla="*/ 595507 w 905398"/>
                <a:gd name="csY34" fmla="*/ 388068 h 575874"/>
                <a:gd name="csX35" fmla="*/ 615350 w 905398"/>
                <a:gd name="csY35" fmla="*/ 411218 h 575874"/>
                <a:gd name="csX36" fmla="*/ 622316 w 905398"/>
                <a:gd name="csY36" fmla="*/ 428951 h 575874"/>
                <a:gd name="csX37" fmla="*/ 633997 w 905398"/>
                <a:gd name="csY37" fmla="*/ 444220 h 575874"/>
                <a:gd name="csX38" fmla="*/ 665662 w 905398"/>
                <a:gd name="csY38" fmla="*/ 452383 h 575874"/>
                <a:gd name="csX39" fmla="*/ 678046 w 905398"/>
                <a:gd name="csY39" fmla="*/ 465330 h 575874"/>
                <a:gd name="csX40" fmla="*/ 704222 w 905398"/>
                <a:gd name="csY40" fmla="*/ 456675 h 575874"/>
                <a:gd name="csX41" fmla="*/ 727021 w 905398"/>
                <a:gd name="csY41" fmla="*/ 453579 h 575874"/>
                <a:gd name="csX42" fmla="*/ 749397 w 905398"/>
                <a:gd name="csY42" fmla="*/ 448020 h 575874"/>
                <a:gd name="csX43" fmla="*/ 768185 w 905398"/>
                <a:gd name="csY43" fmla="*/ 442742 h 575874"/>
                <a:gd name="csX44" fmla="*/ 787184 w 905398"/>
                <a:gd name="csY44" fmla="*/ 430077 h 575874"/>
                <a:gd name="csX45" fmla="*/ 794291 w 905398"/>
                <a:gd name="csY45" fmla="*/ 411993 h 575874"/>
                <a:gd name="csX46" fmla="*/ 796754 w 905398"/>
                <a:gd name="csY46" fmla="*/ 385816 h 575874"/>
                <a:gd name="csX47" fmla="*/ 801890 w 905398"/>
                <a:gd name="csY47" fmla="*/ 376739 h 575874"/>
                <a:gd name="csX48" fmla="*/ 822156 w 905398"/>
                <a:gd name="csY48" fmla="*/ 368577 h 575874"/>
                <a:gd name="csX49" fmla="*/ 853680 w 905398"/>
                <a:gd name="csY49" fmla="*/ 361329 h 575874"/>
                <a:gd name="csX50" fmla="*/ 880137 w 905398"/>
                <a:gd name="csY50" fmla="*/ 362385 h 575874"/>
                <a:gd name="csX51" fmla="*/ 898291 w 905398"/>
                <a:gd name="csY51" fmla="*/ 359781 h 575874"/>
                <a:gd name="csX52" fmla="*/ 905398 w 905398"/>
                <a:gd name="csY52" fmla="*/ 366395 h 575874"/>
                <a:gd name="csX53" fmla="*/ 904413 w 905398"/>
                <a:gd name="csY53" fmla="*/ 381383 h 575874"/>
                <a:gd name="csX54" fmla="*/ 888370 w 905398"/>
                <a:gd name="csY54" fmla="*/ 399960 h 575874"/>
                <a:gd name="csX55" fmla="*/ 881263 w 905398"/>
                <a:gd name="csY55" fmla="*/ 418818 h 575874"/>
                <a:gd name="csX56" fmla="*/ 886752 w 905398"/>
                <a:gd name="csY56" fmla="*/ 424236 h 575874"/>
                <a:gd name="csX57" fmla="*/ 882319 w 905398"/>
                <a:gd name="csY57" fmla="*/ 437606 h 575874"/>
                <a:gd name="csX58" fmla="*/ 874789 w 905398"/>
                <a:gd name="csY58" fmla="*/ 461741 h 575874"/>
                <a:gd name="csX59" fmla="*/ 867260 w 905398"/>
                <a:gd name="csY59" fmla="*/ 453790 h 575874"/>
                <a:gd name="csX60" fmla="*/ 860998 w 905398"/>
                <a:gd name="csY60" fmla="*/ 454353 h 575874"/>
                <a:gd name="csX61" fmla="*/ 855298 w 905398"/>
                <a:gd name="csY61" fmla="*/ 454775 h 575874"/>
                <a:gd name="csX62" fmla="*/ 844602 w 905398"/>
                <a:gd name="csY62" fmla="*/ 473352 h 575874"/>
                <a:gd name="csX63" fmla="*/ 839184 w 905398"/>
                <a:gd name="csY63" fmla="*/ 469693 h 575874"/>
                <a:gd name="csX64" fmla="*/ 835596 w 905398"/>
                <a:gd name="csY64" fmla="*/ 471170 h 575874"/>
                <a:gd name="csX65" fmla="*/ 835806 w 905398"/>
                <a:gd name="csY65" fmla="*/ 475674 h 575874"/>
                <a:gd name="csX66" fmla="*/ 808153 w 905398"/>
                <a:gd name="csY66" fmla="*/ 475322 h 575874"/>
                <a:gd name="csX67" fmla="*/ 780288 w 905398"/>
                <a:gd name="csY67" fmla="*/ 475392 h 575874"/>
                <a:gd name="csX68" fmla="*/ 780288 w 905398"/>
                <a:gd name="csY68" fmla="*/ 492702 h 575874"/>
                <a:gd name="csX69" fmla="*/ 766778 w 905398"/>
                <a:gd name="csY69" fmla="*/ 492773 h 575874"/>
                <a:gd name="csX70" fmla="*/ 777895 w 905398"/>
                <a:gd name="csY70" fmla="*/ 503046 h 575874"/>
                <a:gd name="csX71" fmla="*/ 788943 w 905398"/>
                <a:gd name="csY71" fmla="*/ 510153 h 575874"/>
                <a:gd name="csX72" fmla="*/ 792250 w 905398"/>
                <a:gd name="csY72" fmla="*/ 516767 h 575874"/>
                <a:gd name="csX73" fmla="*/ 797105 w 905398"/>
                <a:gd name="csY73" fmla="*/ 518667 h 575874"/>
                <a:gd name="csX74" fmla="*/ 796331 w 905398"/>
                <a:gd name="csY74" fmla="*/ 529081 h 575874"/>
                <a:gd name="csX75" fmla="*/ 757982 w 905398"/>
                <a:gd name="csY75" fmla="*/ 529152 h 575874"/>
                <a:gd name="csX76" fmla="*/ 743627 w 905398"/>
                <a:gd name="csY76" fmla="*/ 554132 h 575874"/>
                <a:gd name="csX77" fmla="*/ 747849 w 905398"/>
                <a:gd name="csY77" fmla="*/ 559831 h 575874"/>
                <a:gd name="csX78" fmla="*/ 744401 w 905398"/>
                <a:gd name="csY78" fmla="*/ 567009 h 575874"/>
                <a:gd name="csX79" fmla="*/ 743698 w 905398"/>
                <a:gd name="csY79" fmla="*/ 575875 h 575874"/>
                <a:gd name="csX80" fmla="*/ 709852 w 905398"/>
                <a:gd name="csY80" fmla="*/ 543014 h 575874"/>
                <a:gd name="csX81" fmla="*/ 694512 w 905398"/>
                <a:gd name="csY81" fmla="*/ 533022 h 575874"/>
                <a:gd name="csX82" fmla="*/ 670095 w 905398"/>
                <a:gd name="csY82" fmla="*/ 525071 h 575874"/>
                <a:gd name="csX83" fmla="*/ 653418 w 905398"/>
                <a:gd name="csY83" fmla="*/ 527322 h 575874"/>
                <a:gd name="csX84" fmla="*/ 629423 w 905398"/>
                <a:gd name="csY84" fmla="*/ 538792 h 575874"/>
                <a:gd name="csX85" fmla="*/ 614365 w 905398"/>
                <a:gd name="csY85" fmla="*/ 541818 h 575874"/>
                <a:gd name="csX86" fmla="*/ 593255 w 905398"/>
                <a:gd name="csY86" fmla="*/ 533796 h 575874"/>
                <a:gd name="csX87" fmla="*/ 570879 w 905398"/>
                <a:gd name="csY87" fmla="*/ 527956 h 575874"/>
                <a:gd name="csX88" fmla="*/ 543014 w 905398"/>
                <a:gd name="csY88" fmla="*/ 513882 h 575874"/>
                <a:gd name="csX89" fmla="*/ 520567 w 905398"/>
                <a:gd name="csY89" fmla="*/ 509590 h 575874"/>
                <a:gd name="csX90" fmla="*/ 486792 w 905398"/>
                <a:gd name="csY90" fmla="*/ 495306 h 575874"/>
                <a:gd name="csX91" fmla="*/ 461812 w 905398"/>
                <a:gd name="csY91" fmla="*/ 480599 h 575874"/>
                <a:gd name="csX92" fmla="*/ 454282 w 905398"/>
                <a:gd name="csY92" fmla="*/ 472366 h 575874"/>
                <a:gd name="csX93" fmla="*/ 437535 w 905398"/>
                <a:gd name="csY93" fmla="*/ 470537 h 575874"/>
                <a:gd name="csX94" fmla="*/ 406997 w 905398"/>
                <a:gd name="csY94" fmla="*/ 460756 h 575874"/>
                <a:gd name="csX95" fmla="*/ 394542 w 905398"/>
                <a:gd name="csY95" fmla="*/ 446683 h 575874"/>
                <a:gd name="csX96" fmla="*/ 362455 w 905398"/>
                <a:gd name="csY96" fmla="*/ 429091 h 575874"/>
                <a:gd name="csX97" fmla="*/ 347467 w 905398"/>
                <a:gd name="csY97" fmla="*/ 409530 h 575874"/>
                <a:gd name="csX98" fmla="*/ 340360 w 905398"/>
                <a:gd name="csY98" fmla="*/ 394401 h 575874"/>
                <a:gd name="csX99" fmla="*/ 350352 w 905398"/>
                <a:gd name="csY99" fmla="*/ 391305 h 575874"/>
                <a:gd name="csX100" fmla="*/ 347256 w 905398"/>
                <a:gd name="csY100" fmla="*/ 382439 h 575874"/>
                <a:gd name="csX101" fmla="*/ 354152 w 905398"/>
                <a:gd name="csY101" fmla="*/ 374347 h 575874"/>
                <a:gd name="csX102" fmla="*/ 354293 w 905398"/>
                <a:gd name="csY102" fmla="*/ 363581 h 575874"/>
                <a:gd name="csX103" fmla="*/ 344230 w 905398"/>
                <a:gd name="csY103" fmla="*/ 349508 h 575874"/>
                <a:gd name="csX104" fmla="*/ 341486 w 905398"/>
                <a:gd name="csY104" fmla="*/ 337053 h 575874"/>
                <a:gd name="csX105" fmla="*/ 331494 w 905398"/>
                <a:gd name="csY105" fmla="*/ 321150 h 575874"/>
                <a:gd name="csX106" fmla="*/ 305177 w 905398"/>
                <a:gd name="csY106" fmla="*/ 289837 h 575874"/>
                <a:gd name="csX107" fmla="*/ 275131 w 905398"/>
                <a:gd name="csY107" fmla="*/ 265139 h 575874"/>
                <a:gd name="csX108" fmla="*/ 260636 w 905398"/>
                <a:gd name="csY108" fmla="*/ 245296 h 575874"/>
                <a:gd name="csX109" fmla="*/ 234952 w 905398"/>
                <a:gd name="csY109" fmla="*/ 232348 h 575874"/>
                <a:gd name="csX110" fmla="*/ 229463 w 905398"/>
                <a:gd name="csY110" fmla="*/ 224538 h 575874"/>
                <a:gd name="csX111" fmla="*/ 234037 w 905398"/>
                <a:gd name="csY111" fmla="*/ 204765 h 575874"/>
                <a:gd name="csX112" fmla="*/ 218838 w 905398"/>
                <a:gd name="csY112" fmla="*/ 197306 h 575874"/>
                <a:gd name="csX113" fmla="*/ 201176 w 905398"/>
                <a:gd name="csY113" fmla="*/ 181685 h 575874"/>
                <a:gd name="csX114" fmla="*/ 193717 w 905398"/>
                <a:gd name="csY114" fmla="*/ 159238 h 575874"/>
                <a:gd name="csX115" fmla="*/ 177674 w 905398"/>
                <a:gd name="csY115" fmla="*/ 156564 h 575874"/>
                <a:gd name="csX116" fmla="*/ 160364 w 905398"/>
                <a:gd name="csY116" fmla="*/ 139536 h 575874"/>
                <a:gd name="csX117" fmla="*/ 146361 w 905398"/>
                <a:gd name="csY117" fmla="*/ 123774 h 575874"/>
                <a:gd name="csX118" fmla="*/ 145024 w 905398"/>
                <a:gd name="csY118" fmla="*/ 113641 h 575874"/>
                <a:gd name="csX119" fmla="*/ 128981 w 905398"/>
                <a:gd name="csY119" fmla="*/ 89013 h 575874"/>
                <a:gd name="csX120" fmla="*/ 118426 w 905398"/>
                <a:gd name="csY120" fmla="*/ 63892 h 575874"/>
                <a:gd name="csX121" fmla="*/ 118848 w 905398"/>
                <a:gd name="csY121" fmla="*/ 51297 h 575874"/>
                <a:gd name="csX122" fmla="*/ 97246 w 905398"/>
                <a:gd name="csY122" fmla="*/ 38209 h 575874"/>
                <a:gd name="csX123" fmla="*/ 87254 w 905398"/>
                <a:gd name="csY123" fmla="*/ 39616 h 575874"/>
                <a:gd name="csX124" fmla="*/ 70225 w 905398"/>
                <a:gd name="csY124" fmla="*/ 30539 h 575874"/>
                <a:gd name="csX125" fmla="*/ 65440 w 905398"/>
                <a:gd name="csY125" fmla="*/ 43979 h 575874"/>
                <a:gd name="csX126" fmla="*/ 70366 w 905398"/>
                <a:gd name="csY126" fmla="*/ 59741 h 575874"/>
                <a:gd name="csX127" fmla="*/ 73321 w 905398"/>
                <a:gd name="csY127" fmla="*/ 84369 h 575874"/>
                <a:gd name="csX128" fmla="*/ 83524 w 905398"/>
                <a:gd name="csY128" fmla="*/ 97879 h 575874"/>
                <a:gd name="csX129" fmla="*/ 105690 w 905398"/>
                <a:gd name="csY129" fmla="*/ 120326 h 575874"/>
                <a:gd name="csX130" fmla="*/ 110615 w 905398"/>
                <a:gd name="csY130" fmla="*/ 127925 h 575874"/>
                <a:gd name="csX131" fmla="*/ 115189 w 905398"/>
                <a:gd name="csY131" fmla="*/ 130247 h 575874"/>
                <a:gd name="csX132" fmla="*/ 119129 w 905398"/>
                <a:gd name="csY132" fmla="*/ 141365 h 575874"/>
                <a:gd name="csX133" fmla="*/ 124407 w 905398"/>
                <a:gd name="csY133" fmla="*/ 140943 h 575874"/>
                <a:gd name="csX134" fmla="*/ 130388 w 905398"/>
                <a:gd name="csY134" fmla="*/ 161771 h 575874"/>
                <a:gd name="csX135" fmla="*/ 139465 w 905398"/>
                <a:gd name="csY135" fmla="*/ 170004 h 575874"/>
                <a:gd name="csX136" fmla="*/ 145869 w 905398"/>
                <a:gd name="csY136" fmla="*/ 181403 h 575874"/>
                <a:gd name="csX137" fmla="*/ 164586 w 905398"/>
                <a:gd name="csY137" fmla="*/ 197728 h 575874"/>
                <a:gd name="csX138" fmla="*/ 174507 w 905398"/>
                <a:gd name="csY138" fmla="*/ 227493 h 575874"/>
                <a:gd name="csX139" fmla="*/ 183374 w 905398"/>
                <a:gd name="csY139" fmla="*/ 241426 h 575874"/>
                <a:gd name="csX140" fmla="*/ 191677 w 905398"/>
                <a:gd name="csY140" fmla="*/ 256343 h 575874"/>
                <a:gd name="csX141" fmla="*/ 193295 w 905398"/>
                <a:gd name="csY141" fmla="*/ 273090 h 575874"/>
                <a:gd name="csX142" fmla="*/ 207720 w 905398"/>
                <a:gd name="csY142" fmla="*/ 274075 h 575874"/>
                <a:gd name="csX143" fmla="*/ 219682 w 905398"/>
                <a:gd name="csY143" fmla="*/ 288500 h 575874"/>
                <a:gd name="csX144" fmla="*/ 230519 w 905398"/>
                <a:gd name="csY144" fmla="*/ 302574 h 575874"/>
                <a:gd name="csX145" fmla="*/ 229815 w 905398"/>
                <a:gd name="csY145" fmla="*/ 308203 h 575874"/>
                <a:gd name="csX146" fmla="*/ 217220 w 905398"/>
                <a:gd name="csY146" fmla="*/ 319813 h 575874"/>
                <a:gd name="csX147" fmla="*/ 211942 w 905398"/>
                <a:gd name="csY147" fmla="*/ 319602 h 575874"/>
                <a:gd name="csX148" fmla="*/ 204061 w 905398"/>
                <a:gd name="csY148" fmla="*/ 300462 h 575874"/>
                <a:gd name="csX149" fmla="*/ 184500 w 905398"/>
                <a:gd name="csY149" fmla="*/ 282449 h 575874"/>
                <a:gd name="csX150" fmla="*/ 162968 w 905398"/>
                <a:gd name="csY150" fmla="*/ 267180 h 575874"/>
                <a:gd name="csX151" fmla="*/ 147698 w 905398"/>
                <a:gd name="csY151" fmla="*/ 259087 h 575874"/>
                <a:gd name="csX152" fmla="*/ 148683 w 905398"/>
                <a:gd name="csY152" fmla="*/ 235867 h 575874"/>
                <a:gd name="csX153" fmla="*/ 144180 w 905398"/>
                <a:gd name="csY153" fmla="*/ 218557 h 575874"/>
                <a:gd name="csX154" fmla="*/ 129966 w 905398"/>
                <a:gd name="csY154" fmla="*/ 208635 h 575874"/>
                <a:gd name="csX155" fmla="*/ 109419 w 905398"/>
                <a:gd name="csY155" fmla="*/ 194351 h 575874"/>
                <a:gd name="csX156" fmla="*/ 105478 w 905398"/>
                <a:gd name="csY156" fmla="*/ 198502 h 575874"/>
                <a:gd name="csX157" fmla="*/ 97949 w 905398"/>
                <a:gd name="csY157" fmla="*/ 190129 h 575874"/>
                <a:gd name="csX158" fmla="*/ 79513 w 905398"/>
                <a:gd name="csY158" fmla="*/ 182318 h 575874"/>
                <a:gd name="csX159" fmla="*/ 61922 w 905398"/>
                <a:gd name="csY159" fmla="*/ 163671 h 575874"/>
                <a:gd name="csX160" fmla="*/ 64103 w 905398"/>
                <a:gd name="csY160" fmla="*/ 161208 h 575874"/>
                <a:gd name="csX161" fmla="*/ 76417 w 905398"/>
                <a:gd name="csY161" fmla="*/ 163038 h 575874"/>
                <a:gd name="csX162" fmla="*/ 87465 w 905398"/>
                <a:gd name="csY162" fmla="*/ 151005 h 575874"/>
                <a:gd name="csX163" fmla="*/ 88591 w 905398"/>
                <a:gd name="csY163" fmla="*/ 136369 h 575874"/>
                <a:gd name="csX164" fmla="*/ 65581 w 905398"/>
                <a:gd name="csY164" fmla="*/ 113219 h 575874"/>
                <a:gd name="csX165" fmla="*/ 48060 w 905398"/>
                <a:gd name="csY165" fmla="*/ 104212 h 575874"/>
                <a:gd name="csX166" fmla="*/ 37083 w 905398"/>
                <a:gd name="csY166" fmla="*/ 83806 h 575874"/>
                <a:gd name="csX167" fmla="*/ 25965 w 905398"/>
                <a:gd name="csY167" fmla="*/ 62274 h 575874"/>
                <a:gd name="csX168" fmla="*/ 12173 w 905398"/>
                <a:gd name="csY168" fmla="*/ 35957 h 575874"/>
                <a:gd name="csX169" fmla="*/ 0 w 905398"/>
                <a:gd name="csY169" fmla="*/ 6122 h 575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</a:cxnLst>
              <a:rect l="l" t="t" r="r" b="b"/>
              <a:pathLst>
                <a:path w="905398" h="575874">
                  <a:moveTo>
                    <a:pt x="0" y="6122"/>
                  </a:moveTo>
                  <a:lnTo>
                    <a:pt x="33916" y="3589"/>
                  </a:lnTo>
                  <a:lnTo>
                    <a:pt x="71844" y="0"/>
                  </a:lnTo>
                  <a:lnTo>
                    <a:pt x="69099" y="6474"/>
                  </a:lnTo>
                  <a:lnTo>
                    <a:pt x="114204" y="22587"/>
                  </a:lnTo>
                  <a:lnTo>
                    <a:pt x="182318" y="45879"/>
                  </a:lnTo>
                  <a:lnTo>
                    <a:pt x="241707" y="45667"/>
                  </a:lnTo>
                  <a:lnTo>
                    <a:pt x="265420" y="45667"/>
                  </a:lnTo>
                  <a:lnTo>
                    <a:pt x="265420" y="32016"/>
                  </a:lnTo>
                  <a:lnTo>
                    <a:pt x="317210" y="32016"/>
                  </a:lnTo>
                  <a:lnTo>
                    <a:pt x="328116" y="43768"/>
                  </a:lnTo>
                  <a:lnTo>
                    <a:pt x="343386" y="54182"/>
                  </a:lnTo>
                  <a:lnTo>
                    <a:pt x="361118" y="68607"/>
                  </a:lnTo>
                  <a:lnTo>
                    <a:pt x="371040" y="85706"/>
                  </a:lnTo>
                  <a:lnTo>
                    <a:pt x="378428" y="103649"/>
                  </a:lnTo>
                  <a:lnTo>
                    <a:pt x="393909" y="113500"/>
                  </a:lnTo>
                  <a:lnTo>
                    <a:pt x="418677" y="123281"/>
                  </a:lnTo>
                  <a:lnTo>
                    <a:pt x="437465" y="97527"/>
                  </a:lnTo>
                  <a:lnTo>
                    <a:pt x="461882" y="96894"/>
                  </a:lnTo>
                  <a:lnTo>
                    <a:pt x="482921" y="109912"/>
                  </a:lnTo>
                  <a:lnTo>
                    <a:pt x="497909" y="132147"/>
                  </a:lnTo>
                  <a:lnTo>
                    <a:pt x="508253" y="151146"/>
                  </a:lnTo>
                  <a:lnTo>
                    <a:pt x="525915" y="169512"/>
                  </a:lnTo>
                  <a:lnTo>
                    <a:pt x="532459" y="192029"/>
                  </a:lnTo>
                  <a:lnTo>
                    <a:pt x="540833" y="207087"/>
                  </a:lnTo>
                  <a:lnTo>
                    <a:pt x="564124" y="217009"/>
                  </a:lnTo>
                  <a:lnTo>
                    <a:pt x="585304" y="224045"/>
                  </a:lnTo>
                  <a:lnTo>
                    <a:pt x="596985" y="223130"/>
                  </a:lnTo>
                  <a:lnTo>
                    <a:pt x="585374" y="251066"/>
                  </a:lnTo>
                  <a:lnTo>
                    <a:pt x="580167" y="273864"/>
                  </a:lnTo>
                  <a:lnTo>
                    <a:pt x="577986" y="316154"/>
                  </a:lnTo>
                  <a:lnTo>
                    <a:pt x="575101" y="331564"/>
                  </a:lnTo>
                  <a:lnTo>
                    <a:pt x="580308" y="348663"/>
                  </a:lnTo>
                  <a:lnTo>
                    <a:pt x="589526" y="363933"/>
                  </a:lnTo>
                  <a:lnTo>
                    <a:pt x="595507" y="388068"/>
                  </a:lnTo>
                  <a:lnTo>
                    <a:pt x="615350" y="411218"/>
                  </a:lnTo>
                  <a:lnTo>
                    <a:pt x="622316" y="428951"/>
                  </a:lnTo>
                  <a:lnTo>
                    <a:pt x="633997" y="444220"/>
                  </a:lnTo>
                  <a:lnTo>
                    <a:pt x="665662" y="452383"/>
                  </a:lnTo>
                  <a:lnTo>
                    <a:pt x="678046" y="465330"/>
                  </a:lnTo>
                  <a:lnTo>
                    <a:pt x="704222" y="456675"/>
                  </a:lnTo>
                  <a:lnTo>
                    <a:pt x="727021" y="453579"/>
                  </a:lnTo>
                  <a:lnTo>
                    <a:pt x="749397" y="448020"/>
                  </a:lnTo>
                  <a:lnTo>
                    <a:pt x="768185" y="442742"/>
                  </a:lnTo>
                  <a:lnTo>
                    <a:pt x="787184" y="430077"/>
                  </a:lnTo>
                  <a:lnTo>
                    <a:pt x="794291" y="411993"/>
                  </a:lnTo>
                  <a:lnTo>
                    <a:pt x="796754" y="385816"/>
                  </a:lnTo>
                  <a:lnTo>
                    <a:pt x="801890" y="376739"/>
                  </a:lnTo>
                  <a:lnTo>
                    <a:pt x="822156" y="368577"/>
                  </a:lnTo>
                  <a:lnTo>
                    <a:pt x="853680" y="361329"/>
                  </a:lnTo>
                  <a:lnTo>
                    <a:pt x="880137" y="362385"/>
                  </a:lnTo>
                  <a:lnTo>
                    <a:pt x="898291" y="359781"/>
                  </a:lnTo>
                  <a:lnTo>
                    <a:pt x="905398" y="366395"/>
                  </a:lnTo>
                  <a:lnTo>
                    <a:pt x="904413" y="381383"/>
                  </a:lnTo>
                  <a:lnTo>
                    <a:pt x="888370" y="399960"/>
                  </a:lnTo>
                  <a:lnTo>
                    <a:pt x="881263" y="418818"/>
                  </a:lnTo>
                  <a:lnTo>
                    <a:pt x="886752" y="424236"/>
                  </a:lnTo>
                  <a:lnTo>
                    <a:pt x="882319" y="437606"/>
                  </a:lnTo>
                  <a:lnTo>
                    <a:pt x="874789" y="461741"/>
                  </a:lnTo>
                  <a:lnTo>
                    <a:pt x="867260" y="453790"/>
                  </a:lnTo>
                  <a:lnTo>
                    <a:pt x="860998" y="454353"/>
                  </a:lnTo>
                  <a:lnTo>
                    <a:pt x="855298" y="454775"/>
                  </a:lnTo>
                  <a:lnTo>
                    <a:pt x="844602" y="473352"/>
                  </a:lnTo>
                  <a:lnTo>
                    <a:pt x="839184" y="469693"/>
                  </a:lnTo>
                  <a:lnTo>
                    <a:pt x="835596" y="471170"/>
                  </a:lnTo>
                  <a:lnTo>
                    <a:pt x="835806" y="475674"/>
                  </a:lnTo>
                  <a:lnTo>
                    <a:pt x="808153" y="475322"/>
                  </a:lnTo>
                  <a:lnTo>
                    <a:pt x="780288" y="475392"/>
                  </a:lnTo>
                  <a:lnTo>
                    <a:pt x="780288" y="492702"/>
                  </a:lnTo>
                  <a:lnTo>
                    <a:pt x="766778" y="492773"/>
                  </a:lnTo>
                  <a:lnTo>
                    <a:pt x="777895" y="503046"/>
                  </a:lnTo>
                  <a:lnTo>
                    <a:pt x="788943" y="510153"/>
                  </a:lnTo>
                  <a:lnTo>
                    <a:pt x="792250" y="516767"/>
                  </a:lnTo>
                  <a:lnTo>
                    <a:pt x="797105" y="518667"/>
                  </a:lnTo>
                  <a:lnTo>
                    <a:pt x="796331" y="529081"/>
                  </a:lnTo>
                  <a:lnTo>
                    <a:pt x="757982" y="529152"/>
                  </a:lnTo>
                  <a:lnTo>
                    <a:pt x="743627" y="554132"/>
                  </a:lnTo>
                  <a:lnTo>
                    <a:pt x="747849" y="559831"/>
                  </a:lnTo>
                  <a:lnTo>
                    <a:pt x="744401" y="567009"/>
                  </a:lnTo>
                  <a:lnTo>
                    <a:pt x="743698" y="575875"/>
                  </a:lnTo>
                  <a:lnTo>
                    <a:pt x="709852" y="543014"/>
                  </a:lnTo>
                  <a:lnTo>
                    <a:pt x="694512" y="533022"/>
                  </a:lnTo>
                  <a:lnTo>
                    <a:pt x="670095" y="525071"/>
                  </a:lnTo>
                  <a:lnTo>
                    <a:pt x="653418" y="527322"/>
                  </a:lnTo>
                  <a:lnTo>
                    <a:pt x="629423" y="538792"/>
                  </a:lnTo>
                  <a:lnTo>
                    <a:pt x="614365" y="541818"/>
                  </a:lnTo>
                  <a:lnTo>
                    <a:pt x="593255" y="533796"/>
                  </a:lnTo>
                  <a:lnTo>
                    <a:pt x="570879" y="527956"/>
                  </a:lnTo>
                  <a:lnTo>
                    <a:pt x="543014" y="513882"/>
                  </a:lnTo>
                  <a:lnTo>
                    <a:pt x="520567" y="509590"/>
                  </a:lnTo>
                  <a:lnTo>
                    <a:pt x="486792" y="495306"/>
                  </a:lnTo>
                  <a:lnTo>
                    <a:pt x="461812" y="480599"/>
                  </a:lnTo>
                  <a:lnTo>
                    <a:pt x="454282" y="472366"/>
                  </a:lnTo>
                  <a:lnTo>
                    <a:pt x="437535" y="470537"/>
                  </a:lnTo>
                  <a:lnTo>
                    <a:pt x="406997" y="460756"/>
                  </a:lnTo>
                  <a:lnTo>
                    <a:pt x="394542" y="446683"/>
                  </a:lnTo>
                  <a:lnTo>
                    <a:pt x="362455" y="429091"/>
                  </a:lnTo>
                  <a:lnTo>
                    <a:pt x="347467" y="409530"/>
                  </a:lnTo>
                  <a:lnTo>
                    <a:pt x="340360" y="394401"/>
                  </a:lnTo>
                  <a:lnTo>
                    <a:pt x="350352" y="391305"/>
                  </a:lnTo>
                  <a:lnTo>
                    <a:pt x="347256" y="382439"/>
                  </a:lnTo>
                  <a:lnTo>
                    <a:pt x="354152" y="374347"/>
                  </a:lnTo>
                  <a:lnTo>
                    <a:pt x="354293" y="363581"/>
                  </a:lnTo>
                  <a:lnTo>
                    <a:pt x="344230" y="349508"/>
                  </a:lnTo>
                  <a:lnTo>
                    <a:pt x="341486" y="337053"/>
                  </a:lnTo>
                  <a:lnTo>
                    <a:pt x="331494" y="321150"/>
                  </a:lnTo>
                  <a:lnTo>
                    <a:pt x="305177" y="289837"/>
                  </a:lnTo>
                  <a:lnTo>
                    <a:pt x="275131" y="265139"/>
                  </a:lnTo>
                  <a:lnTo>
                    <a:pt x="260636" y="245296"/>
                  </a:lnTo>
                  <a:lnTo>
                    <a:pt x="234952" y="232348"/>
                  </a:lnTo>
                  <a:lnTo>
                    <a:pt x="229463" y="224538"/>
                  </a:lnTo>
                  <a:lnTo>
                    <a:pt x="234037" y="204765"/>
                  </a:lnTo>
                  <a:lnTo>
                    <a:pt x="218838" y="197306"/>
                  </a:lnTo>
                  <a:lnTo>
                    <a:pt x="201176" y="181685"/>
                  </a:lnTo>
                  <a:lnTo>
                    <a:pt x="193717" y="159238"/>
                  </a:lnTo>
                  <a:lnTo>
                    <a:pt x="177674" y="156564"/>
                  </a:lnTo>
                  <a:lnTo>
                    <a:pt x="160364" y="139536"/>
                  </a:lnTo>
                  <a:lnTo>
                    <a:pt x="146361" y="123774"/>
                  </a:lnTo>
                  <a:lnTo>
                    <a:pt x="145024" y="113641"/>
                  </a:lnTo>
                  <a:lnTo>
                    <a:pt x="128981" y="89013"/>
                  </a:lnTo>
                  <a:lnTo>
                    <a:pt x="118426" y="63892"/>
                  </a:lnTo>
                  <a:lnTo>
                    <a:pt x="118848" y="51297"/>
                  </a:lnTo>
                  <a:lnTo>
                    <a:pt x="97246" y="38209"/>
                  </a:lnTo>
                  <a:lnTo>
                    <a:pt x="87254" y="39616"/>
                  </a:lnTo>
                  <a:lnTo>
                    <a:pt x="70225" y="30539"/>
                  </a:lnTo>
                  <a:lnTo>
                    <a:pt x="65440" y="43979"/>
                  </a:lnTo>
                  <a:lnTo>
                    <a:pt x="70366" y="59741"/>
                  </a:lnTo>
                  <a:lnTo>
                    <a:pt x="73321" y="84369"/>
                  </a:lnTo>
                  <a:lnTo>
                    <a:pt x="83524" y="97879"/>
                  </a:lnTo>
                  <a:lnTo>
                    <a:pt x="105690" y="120326"/>
                  </a:lnTo>
                  <a:lnTo>
                    <a:pt x="110615" y="127925"/>
                  </a:lnTo>
                  <a:lnTo>
                    <a:pt x="115189" y="130247"/>
                  </a:lnTo>
                  <a:lnTo>
                    <a:pt x="119129" y="141365"/>
                  </a:lnTo>
                  <a:lnTo>
                    <a:pt x="124407" y="140943"/>
                  </a:lnTo>
                  <a:lnTo>
                    <a:pt x="130388" y="161771"/>
                  </a:lnTo>
                  <a:lnTo>
                    <a:pt x="139465" y="170004"/>
                  </a:lnTo>
                  <a:lnTo>
                    <a:pt x="145869" y="181403"/>
                  </a:lnTo>
                  <a:lnTo>
                    <a:pt x="164586" y="197728"/>
                  </a:lnTo>
                  <a:lnTo>
                    <a:pt x="174507" y="227493"/>
                  </a:lnTo>
                  <a:lnTo>
                    <a:pt x="183374" y="241426"/>
                  </a:lnTo>
                  <a:lnTo>
                    <a:pt x="191677" y="256343"/>
                  </a:lnTo>
                  <a:lnTo>
                    <a:pt x="193295" y="273090"/>
                  </a:lnTo>
                  <a:lnTo>
                    <a:pt x="207720" y="274075"/>
                  </a:lnTo>
                  <a:lnTo>
                    <a:pt x="219682" y="288500"/>
                  </a:lnTo>
                  <a:lnTo>
                    <a:pt x="230519" y="302574"/>
                  </a:lnTo>
                  <a:lnTo>
                    <a:pt x="229815" y="308203"/>
                  </a:lnTo>
                  <a:lnTo>
                    <a:pt x="217220" y="319813"/>
                  </a:lnTo>
                  <a:lnTo>
                    <a:pt x="211942" y="319602"/>
                  </a:lnTo>
                  <a:lnTo>
                    <a:pt x="204061" y="300462"/>
                  </a:lnTo>
                  <a:lnTo>
                    <a:pt x="184500" y="282449"/>
                  </a:lnTo>
                  <a:lnTo>
                    <a:pt x="162968" y="267180"/>
                  </a:lnTo>
                  <a:lnTo>
                    <a:pt x="147698" y="259087"/>
                  </a:lnTo>
                  <a:lnTo>
                    <a:pt x="148683" y="235867"/>
                  </a:lnTo>
                  <a:lnTo>
                    <a:pt x="144180" y="218557"/>
                  </a:lnTo>
                  <a:lnTo>
                    <a:pt x="129966" y="208635"/>
                  </a:lnTo>
                  <a:lnTo>
                    <a:pt x="109419" y="194351"/>
                  </a:lnTo>
                  <a:lnTo>
                    <a:pt x="105478" y="198502"/>
                  </a:lnTo>
                  <a:lnTo>
                    <a:pt x="97949" y="190129"/>
                  </a:lnTo>
                  <a:lnTo>
                    <a:pt x="79513" y="182318"/>
                  </a:lnTo>
                  <a:lnTo>
                    <a:pt x="61922" y="163671"/>
                  </a:lnTo>
                  <a:lnTo>
                    <a:pt x="64103" y="161208"/>
                  </a:lnTo>
                  <a:lnTo>
                    <a:pt x="76417" y="163038"/>
                  </a:lnTo>
                  <a:lnTo>
                    <a:pt x="87465" y="151005"/>
                  </a:lnTo>
                  <a:lnTo>
                    <a:pt x="88591" y="136369"/>
                  </a:lnTo>
                  <a:lnTo>
                    <a:pt x="65581" y="113219"/>
                  </a:lnTo>
                  <a:lnTo>
                    <a:pt x="48060" y="104212"/>
                  </a:lnTo>
                  <a:lnTo>
                    <a:pt x="37083" y="83806"/>
                  </a:lnTo>
                  <a:lnTo>
                    <a:pt x="25965" y="62274"/>
                  </a:lnTo>
                  <a:lnTo>
                    <a:pt x="12173" y="35957"/>
                  </a:lnTo>
                  <a:lnTo>
                    <a:pt x="0" y="612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8" name="Freeform: Shape 757">
              <a:extLst>
                <a:ext uri="{FF2B5EF4-FFF2-40B4-BE49-F238E27FC236}">
                  <a16:creationId xmlns:a16="http://schemas.microsoft.com/office/drawing/2014/main" id="{89814CF6-1644-542D-A2A1-62ED4A5234E0}"/>
                </a:ext>
              </a:extLst>
            </p:cNvPr>
            <p:cNvSpPr/>
            <p:nvPr/>
          </p:nvSpPr>
          <p:spPr>
            <a:xfrm>
              <a:off x="5246964" y="5435088"/>
              <a:ext cx="155860" cy="160997"/>
            </a:xfrm>
            <a:custGeom>
              <a:avLst/>
              <a:gdLst>
                <a:gd name="csX0" fmla="*/ 23995 w 155860"/>
                <a:gd name="csY0" fmla="*/ 3448 h 160997"/>
                <a:gd name="csX1" fmla="*/ 43345 w 155860"/>
                <a:gd name="csY1" fmla="*/ 0 h 160997"/>
                <a:gd name="csX2" fmla="*/ 73321 w 155860"/>
                <a:gd name="csY2" fmla="*/ 25332 h 160997"/>
                <a:gd name="csX3" fmla="*/ 84439 w 155860"/>
                <a:gd name="csY3" fmla="*/ 24346 h 160997"/>
                <a:gd name="csX4" fmla="*/ 115119 w 155860"/>
                <a:gd name="csY4" fmla="*/ 45456 h 160997"/>
                <a:gd name="csX5" fmla="*/ 138551 w 155860"/>
                <a:gd name="csY5" fmla="*/ 63752 h 160997"/>
                <a:gd name="csX6" fmla="*/ 155860 w 155860"/>
                <a:gd name="csY6" fmla="*/ 86339 h 160997"/>
                <a:gd name="csX7" fmla="*/ 142702 w 155860"/>
                <a:gd name="csY7" fmla="*/ 102171 h 160997"/>
                <a:gd name="csX8" fmla="*/ 150935 w 155860"/>
                <a:gd name="csY8" fmla="*/ 121100 h 160997"/>
                <a:gd name="csX9" fmla="*/ 137988 w 155860"/>
                <a:gd name="csY9" fmla="*/ 142209 h 160997"/>
                <a:gd name="csX10" fmla="*/ 104282 w 155860"/>
                <a:gd name="csY10" fmla="*/ 160997 h 160997"/>
                <a:gd name="csX11" fmla="*/ 82258 w 155860"/>
                <a:gd name="csY11" fmla="*/ 154242 h 160997"/>
                <a:gd name="csX12" fmla="*/ 66073 w 155860"/>
                <a:gd name="csY12" fmla="*/ 157831 h 160997"/>
                <a:gd name="csX13" fmla="*/ 38490 w 155860"/>
                <a:gd name="csY13" fmla="*/ 143335 h 160997"/>
                <a:gd name="csX14" fmla="*/ 18225 w 155860"/>
                <a:gd name="csY14" fmla="*/ 144461 h 160997"/>
                <a:gd name="csX15" fmla="*/ 0 w 155860"/>
                <a:gd name="csY15" fmla="*/ 125814 h 160997"/>
                <a:gd name="csX16" fmla="*/ 2322 w 155860"/>
                <a:gd name="csY16" fmla="*/ 104212 h 160997"/>
                <a:gd name="csX17" fmla="*/ 8796 w 155860"/>
                <a:gd name="csY17" fmla="*/ 96753 h 160997"/>
                <a:gd name="csX18" fmla="*/ 8514 w 155860"/>
                <a:gd name="csY18" fmla="*/ 63681 h 160997"/>
                <a:gd name="csX19" fmla="*/ 16536 w 155860"/>
                <a:gd name="csY19" fmla="*/ 29694 h 160997"/>
                <a:gd name="csX20" fmla="*/ 23995 w 155860"/>
                <a:gd name="csY20" fmla="*/ 3448 h 1609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55860" h="160997">
                  <a:moveTo>
                    <a:pt x="23995" y="3448"/>
                  </a:moveTo>
                  <a:lnTo>
                    <a:pt x="43345" y="0"/>
                  </a:lnTo>
                  <a:lnTo>
                    <a:pt x="73321" y="25332"/>
                  </a:lnTo>
                  <a:lnTo>
                    <a:pt x="84439" y="24346"/>
                  </a:lnTo>
                  <a:lnTo>
                    <a:pt x="115119" y="45456"/>
                  </a:lnTo>
                  <a:lnTo>
                    <a:pt x="138551" y="63752"/>
                  </a:lnTo>
                  <a:lnTo>
                    <a:pt x="155860" y="86339"/>
                  </a:lnTo>
                  <a:lnTo>
                    <a:pt x="142702" y="102171"/>
                  </a:lnTo>
                  <a:lnTo>
                    <a:pt x="150935" y="121100"/>
                  </a:lnTo>
                  <a:lnTo>
                    <a:pt x="137988" y="142209"/>
                  </a:lnTo>
                  <a:lnTo>
                    <a:pt x="104282" y="160997"/>
                  </a:lnTo>
                  <a:lnTo>
                    <a:pt x="82258" y="154242"/>
                  </a:lnTo>
                  <a:lnTo>
                    <a:pt x="66073" y="157831"/>
                  </a:lnTo>
                  <a:lnTo>
                    <a:pt x="38490" y="143335"/>
                  </a:lnTo>
                  <a:lnTo>
                    <a:pt x="18225" y="144461"/>
                  </a:lnTo>
                  <a:lnTo>
                    <a:pt x="0" y="125814"/>
                  </a:lnTo>
                  <a:lnTo>
                    <a:pt x="2322" y="104212"/>
                  </a:lnTo>
                  <a:lnTo>
                    <a:pt x="8796" y="96753"/>
                  </a:lnTo>
                  <a:lnTo>
                    <a:pt x="8514" y="63681"/>
                  </a:lnTo>
                  <a:lnTo>
                    <a:pt x="16536" y="29694"/>
                  </a:lnTo>
                  <a:lnTo>
                    <a:pt x="23995" y="344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9" name="Freeform: Shape 758">
              <a:extLst>
                <a:ext uri="{FF2B5EF4-FFF2-40B4-BE49-F238E27FC236}">
                  <a16:creationId xmlns:a16="http://schemas.microsoft.com/office/drawing/2014/main" id="{61347CF1-0574-B8ED-3D4D-241DECDED055}"/>
                </a:ext>
              </a:extLst>
            </p:cNvPr>
            <p:cNvSpPr/>
            <p:nvPr/>
          </p:nvSpPr>
          <p:spPr>
            <a:xfrm>
              <a:off x="4782267" y="4351312"/>
              <a:ext cx="1172437" cy="1204875"/>
            </a:xfrm>
            <a:custGeom>
              <a:avLst/>
              <a:gdLst>
                <a:gd name="csX0" fmla="*/ 615632 w 1172437"/>
                <a:gd name="csY0" fmla="*/ 1204876 h 1204875"/>
                <a:gd name="csX1" fmla="*/ 607399 w 1172437"/>
                <a:gd name="csY1" fmla="*/ 1185948 h 1204875"/>
                <a:gd name="csX2" fmla="*/ 620557 w 1172437"/>
                <a:gd name="csY2" fmla="*/ 1170115 h 1204875"/>
                <a:gd name="csX3" fmla="*/ 603248 w 1172437"/>
                <a:gd name="csY3" fmla="*/ 1147528 h 1204875"/>
                <a:gd name="csX4" fmla="*/ 579816 w 1172437"/>
                <a:gd name="csY4" fmla="*/ 1129233 h 1204875"/>
                <a:gd name="csX5" fmla="*/ 549136 w 1172437"/>
                <a:gd name="csY5" fmla="*/ 1108123 h 1204875"/>
                <a:gd name="csX6" fmla="*/ 538018 w 1172437"/>
                <a:gd name="csY6" fmla="*/ 1109108 h 1204875"/>
                <a:gd name="csX7" fmla="*/ 508042 w 1172437"/>
                <a:gd name="csY7" fmla="*/ 1083776 h 1204875"/>
                <a:gd name="csX8" fmla="*/ 488692 w 1172437"/>
                <a:gd name="csY8" fmla="*/ 1087224 h 1204875"/>
                <a:gd name="csX9" fmla="*/ 528518 w 1172437"/>
                <a:gd name="csY9" fmla="*/ 1042823 h 1204875"/>
                <a:gd name="csX10" fmla="*/ 562224 w 1172437"/>
                <a:gd name="csY10" fmla="*/ 1011370 h 1204875"/>
                <a:gd name="csX11" fmla="*/ 582278 w 1172437"/>
                <a:gd name="csY11" fmla="*/ 998211 h 1204875"/>
                <a:gd name="csX12" fmla="*/ 607399 w 1172437"/>
                <a:gd name="csY12" fmla="*/ 980479 h 1204875"/>
                <a:gd name="csX13" fmla="*/ 608032 w 1172437"/>
                <a:gd name="csY13" fmla="*/ 954936 h 1204875"/>
                <a:gd name="csX14" fmla="*/ 593044 w 1172437"/>
                <a:gd name="csY14" fmla="*/ 936501 h 1204875"/>
                <a:gd name="csX15" fmla="*/ 578267 w 1172437"/>
                <a:gd name="csY15" fmla="*/ 942622 h 1204875"/>
                <a:gd name="csX16" fmla="*/ 584108 w 1172437"/>
                <a:gd name="csY16" fmla="*/ 924187 h 1204875"/>
                <a:gd name="csX17" fmla="*/ 588189 w 1172437"/>
                <a:gd name="csY17" fmla="*/ 905469 h 1204875"/>
                <a:gd name="csX18" fmla="*/ 588189 w 1172437"/>
                <a:gd name="csY18" fmla="*/ 888018 h 1204875"/>
                <a:gd name="csX19" fmla="*/ 577423 w 1172437"/>
                <a:gd name="csY19" fmla="*/ 882319 h 1204875"/>
                <a:gd name="csX20" fmla="*/ 566235 w 1172437"/>
                <a:gd name="csY20" fmla="*/ 887385 h 1204875"/>
                <a:gd name="csX21" fmla="*/ 555117 w 1172437"/>
                <a:gd name="csY21" fmla="*/ 885978 h 1204875"/>
                <a:gd name="csX22" fmla="*/ 551599 w 1172437"/>
                <a:gd name="csY22" fmla="*/ 873804 h 1204875"/>
                <a:gd name="csX23" fmla="*/ 548854 w 1172437"/>
                <a:gd name="csY23" fmla="*/ 844954 h 1204875"/>
                <a:gd name="csX24" fmla="*/ 543225 w 1172437"/>
                <a:gd name="csY24" fmla="*/ 835596 h 1204875"/>
                <a:gd name="csX25" fmla="*/ 523101 w 1172437"/>
                <a:gd name="csY25" fmla="*/ 827081 h 1204875"/>
                <a:gd name="csX26" fmla="*/ 510857 w 1172437"/>
                <a:gd name="csY26" fmla="*/ 833273 h 1204875"/>
                <a:gd name="csX27" fmla="*/ 479333 w 1172437"/>
                <a:gd name="csY27" fmla="*/ 827222 h 1204875"/>
                <a:gd name="csX28" fmla="*/ 481303 w 1172437"/>
                <a:gd name="csY28" fmla="*/ 784792 h 1204875"/>
                <a:gd name="csX29" fmla="*/ 472507 w 1172437"/>
                <a:gd name="csY29" fmla="*/ 767481 h 1204875"/>
                <a:gd name="csX30" fmla="*/ 481866 w 1172437"/>
                <a:gd name="csY30" fmla="*/ 761078 h 1204875"/>
                <a:gd name="csX31" fmla="*/ 478981 w 1172437"/>
                <a:gd name="csY31" fmla="*/ 743416 h 1204875"/>
                <a:gd name="csX32" fmla="*/ 487144 w 1172437"/>
                <a:gd name="csY32" fmla="*/ 729836 h 1204875"/>
                <a:gd name="csX33" fmla="*/ 492421 w 1172437"/>
                <a:gd name="csY33" fmla="*/ 705489 h 1204875"/>
                <a:gd name="csX34" fmla="*/ 485385 w 1172437"/>
                <a:gd name="csY34" fmla="*/ 686349 h 1204875"/>
                <a:gd name="csX35" fmla="*/ 469060 w 1172437"/>
                <a:gd name="csY35" fmla="*/ 677694 h 1204875"/>
                <a:gd name="csX36" fmla="*/ 465893 w 1172437"/>
                <a:gd name="csY36" fmla="*/ 665521 h 1204875"/>
                <a:gd name="csX37" fmla="*/ 470256 w 1172437"/>
                <a:gd name="csY37" fmla="*/ 647859 h 1204875"/>
                <a:gd name="csX38" fmla="*/ 412978 w 1172437"/>
                <a:gd name="csY38" fmla="*/ 646593 h 1204875"/>
                <a:gd name="csX39" fmla="*/ 401508 w 1172437"/>
                <a:gd name="csY39" fmla="*/ 610917 h 1204875"/>
                <a:gd name="csX40" fmla="*/ 410233 w 1172437"/>
                <a:gd name="csY40" fmla="*/ 610425 h 1204875"/>
                <a:gd name="csX41" fmla="*/ 409811 w 1172437"/>
                <a:gd name="csY41" fmla="*/ 597266 h 1204875"/>
                <a:gd name="csX42" fmla="*/ 404041 w 1172437"/>
                <a:gd name="csY42" fmla="*/ 588330 h 1204875"/>
                <a:gd name="csX43" fmla="*/ 402705 w 1172437"/>
                <a:gd name="csY43" fmla="*/ 570738 h 1204875"/>
                <a:gd name="csX44" fmla="*/ 385394 w 1172437"/>
                <a:gd name="csY44" fmla="*/ 561731 h 1204875"/>
                <a:gd name="csX45" fmla="*/ 366607 w 1172437"/>
                <a:gd name="csY45" fmla="*/ 562013 h 1204875"/>
                <a:gd name="csX46" fmla="*/ 354222 w 1172437"/>
                <a:gd name="csY46" fmla="*/ 553217 h 1204875"/>
                <a:gd name="csX47" fmla="*/ 334027 w 1172437"/>
                <a:gd name="csY47" fmla="*/ 547166 h 1204875"/>
                <a:gd name="csX48" fmla="*/ 322276 w 1172437"/>
                <a:gd name="csY48" fmla="*/ 535837 h 1204875"/>
                <a:gd name="csX49" fmla="*/ 288852 w 1172437"/>
                <a:gd name="csY49" fmla="*/ 530841 h 1204875"/>
                <a:gd name="csX50" fmla="*/ 256414 w 1172437"/>
                <a:gd name="csY50" fmla="*/ 503680 h 1204875"/>
                <a:gd name="csX51" fmla="*/ 258806 w 1172437"/>
                <a:gd name="csY51" fmla="*/ 483414 h 1204875"/>
                <a:gd name="csX52" fmla="*/ 255147 w 1172437"/>
                <a:gd name="csY52" fmla="*/ 471804 h 1204875"/>
                <a:gd name="csX53" fmla="*/ 258314 w 1172437"/>
                <a:gd name="csY53" fmla="*/ 449216 h 1204875"/>
                <a:gd name="csX54" fmla="*/ 219190 w 1172437"/>
                <a:gd name="csY54" fmla="*/ 454353 h 1204875"/>
                <a:gd name="csX55" fmla="*/ 203498 w 1172437"/>
                <a:gd name="csY55" fmla="*/ 465682 h 1204875"/>
                <a:gd name="csX56" fmla="*/ 177393 w 1172437"/>
                <a:gd name="csY56" fmla="*/ 477855 h 1204875"/>
                <a:gd name="csX57" fmla="*/ 170708 w 1172437"/>
                <a:gd name="csY57" fmla="*/ 487003 h 1204875"/>
                <a:gd name="csX58" fmla="*/ 155298 w 1172437"/>
                <a:gd name="csY58" fmla="*/ 487706 h 1204875"/>
                <a:gd name="csX59" fmla="*/ 133132 w 1172437"/>
                <a:gd name="csY59" fmla="*/ 485103 h 1204875"/>
                <a:gd name="csX60" fmla="*/ 116245 w 1172437"/>
                <a:gd name="csY60" fmla="*/ 490310 h 1204875"/>
                <a:gd name="csX61" fmla="*/ 102664 w 1172437"/>
                <a:gd name="csY61" fmla="*/ 486862 h 1204875"/>
                <a:gd name="csX62" fmla="*/ 104705 w 1172437"/>
                <a:gd name="csY62" fmla="*/ 441054 h 1204875"/>
                <a:gd name="csX63" fmla="*/ 80147 w 1172437"/>
                <a:gd name="csY63" fmla="*/ 458786 h 1204875"/>
                <a:gd name="csX64" fmla="*/ 53830 w 1172437"/>
                <a:gd name="csY64" fmla="*/ 458012 h 1204875"/>
                <a:gd name="csX65" fmla="*/ 42501 w 1172437"/>
                <a:gd name="csY65" fmla="*/ 441968 h 1204875"/>
                <a:gd name="csX66" fmla="*/ 22728 w 1172437"/>
                <a:gd name="csY66" fmla="*/ 440209 h 1204875"/>
                <a:gd name="csX67" fmla="*/ 28991 w 1172437"/>
                <a:gd name="csY67" fmla="*/ 427262 h 1204875"/>
                <a:gd name="csX68" fmla="*/ 12455 w 1172437"/>
                <a:gd name="csY68" fmla="*/ 408967 h 1204875"/>
                <a:gd name="csX69" fmla="*/ 0 w 1172437"/>
                <a:gd name="csY69" fmla="*/ 381876 h 1204875"/>
                <a:gd name="csX70" fmla="*/ 7881 w 1172437"/>
                <a:gd name="csY70" fmla="*/ 376387 h 1204875"/>
                <a:gd name="csX71" fmla="*/ 7811 w 1172437"/>
                <a:gd name="csY71" fmla="*/ 363722 h 1204875"/>
                <a:gd name="csX72" fmla="*/ 25895 w 1172437"/>
                <a:gd name="csY72" fmla="*/ 355067 h 1204875"/>
                <a:gd name="csX73" fmla="*/ 22939 w 1172437"/>
                <a:gd name="csY73" fmla="*/ 338812 h 1204875"/>
                <a:gd name="csX74" fmla="*/ 30539 w 1172437"/>
                <a:gd name="csY74" fmla="*/ 328398 h 1204875"/>
                <a:gd name="csX75" fmla="*/ 32720 w 1172437"/>
                <a:gd name="csY75" fmla="*/ 314465 h 1204875"/>
                <a:gd name="csX76" fmla="*/ 66848 w 1172437"/>
                <a:gd name="csY76" fmla="*/ 294059 h 1204875"/>
                <a:gd name="csX77" fmla="*/ 91335 w 1172437"/>
                <a:gd name="csY77" fmla="*/ 288290 h 1204875"/>
                <a:gd name="csX78" fmla="*/ 95346 w 1172437"/>
                <a:gd name="csY78" fmla="*/ 283786 h 1204875"/>
                <a:gd name="csX79" fmla="*/ 122226 w 1172437"/>
                <a:gd name="csY79" fmla="*/ 285193 h 1204875"/>
                <a:gd name="csX80" fmla="*/ 135666 w 1172437"/>
                <a:gd name="csY80" fmla="*/ 203217 h 1204875"/>
                <a:gd name="csX81" fmla="*/ 136369 w 1172437"/>
                <a:gd name="csY81" fmla="*/ 190269 h 1204875"/>
                <a:gd name="csX82" fmla="*/ 131725 w 1172437"/>
                <a:gd name="csY82" fmla="*/ 173170 h 1204875"/>
                <a:gd name="csX83" fmla="*/ 118426 w 1172437"/>
                <a:gd name="csY83" fmla="*/ 162264 h 1204875"/>
                <a:gd name="csX84" fmla="*/ 118637 w 1172437"/>
                <a:gd name="csY84" fmla="*/ 140591 h 1204875"/>
                <a:gd name="csX85" fmla="*/ 135454 w 1172437"/>
                <a:gd name="csY85" fmla="*/ 135666 h 1204875"/>
                <a:gd name="csX86" fmla="*/ 141436 w 1172437"/>
                <a:gd name="csY86" fmla="*/ 138762 h 1204875"/>
                <a:gd name="csX87" fmla="*/ 142421 w 1172437"/>
                <a:gd name="csY87" fmla="*/ 127292 h 1204875"/>
                <a:gd name="csX88" fmla="*/ 124900 w 1172437"/>
                <a:gd name="csY88" fmla="*/ 124196 h 1204875"/>
                <a:gd name="csX89" fmla="*/ 124548 w 1172437"/>
                <a:gd name="csY89" fmla="*/ 105549 h 1204875"/>
                <a:gd name="csX90" fmla="*/ 182741 w 1172437"/>
                <a:gd name="csY90" fmla="*/ 106182 h 1204875"/>
                <a:gd name="csX91" fmla="*/ 192592 w 1172437"/>
                <a:gd name="csY91" fmla="*/ 95909 h 1204875"/>
                <a:gd name="csX92" fmla="*/ 200895 w 1172437"/>
                <a:gd name="csY92" fmla="*/ 105408 h 1204875"/>
                <a:gd name="csX93" fmla="*/ 206735 w 1172437"/>
                <a:gd name="csY93" fmla="*/ 123000 h 1204875"/>
                <a:gd name="csX94" fmla="*/ 212364 w 1172437"/>
                <a:gd name="csY94" fmla="*/ 119341 h 1204875"/>
                <a:gd name="csX95" fmla="*/ 228830 w 1172437"/>
                <a:gd name="csY95" fmla="*/ 135103 h 1204875"/>
                <a:gd name="csX96" fmla="*/ 252051 w 1172437"/>
                <a:gd name="csY96" fmla="*/ 133203 h 1204875"/>
                <a:gd name="csX97" fmla="*/ 257821 w 1172437"/>
                <a:gd name="csY97" fmla="*/ 124055 h 1204875"/>
                <a:gd name="csX98" fmla="*/ 280056 w 1172437"/>
                <a:gd name="csY98" fmla="*/ 117089 h 1204875"/>
                <a:gd name="csX99" fmla="*/ 292300 w 1172437"/>
                <a:gd name="csY99" fmla="*/ 112163 h 1204875"/>
                <a:gd name="csX100" fmla="*/ 295819 w 1172437"/>
                <a:gd name="csY100" fmla="*/ 99498 h 1204875"/>
                <a:gd name="csX101" fmla="*/ 317139 w 1172437"/>
                <a:gd name="csY101" fmla="*/ 90983 h 1204875"/>
                <a:gd name="csX102" fmla="*/ 315521 w 1172437"/>
                <a:gd name="csY102" fmla="*/ 84721 h 1204875"/>
                <a:gd name="csX103" fmla="*/ 290189 w 1172437"/>
                <a:gd name="csY103" fmla="*/ 82187 h 1204875"/>
                <a:gd name="csX104" fmla="*/ 286038 w 1172437"/>
                <a:gd name="csY104" fmla="*/ 63329 h 1204875"/>
                <a:gd name="csX105" fmla="*/ 287234 w 1172437"/>
                <a:gd name="csY105" fmla="*/ 43275 h 1204875"/>
                <a:gd name="csX106" fmla="*/ 273935 w 1172437"/>
                <a:gd name="csY106" fmla="*/ 35535 h 1204875"/>
                <a:gd name="csX107" fmla="*/ 279494 w 1172437"/>
                <a:gd name="csY107" fmla="*/ 32791 h 1204875"/>
                <a:gd name="csX108" fmla="*/ 301588 w 1172437"/>
                <a:gd name="csY108" fmla="*/ 36590 h 1204875"/>
                <a:gd name="csX109" fmla="*/ 325372 w 1172437"/>
                <a:gd name="csY109" fmla="*/ 44120 h 1204875"/>
                <a:gd name="csX110" fmla="*/ 333957 w 1172437"/>
                <a:gd name="csY110" fmla="*/ 37013 h 1204875"/>
                <a:gd name="csX111" fmla="*/ 355489 w 1172437"/>
                <a:gd name="csY111" fmla="*/ 32368 h 1204875"/>
                <a:gd name="csX112" fmla="*/ 388842 w 1172437"/>
                <a:gd name="csY112" fmla="*/ 21180 h 1204875"/>
                <a:gd name="csX113" fmla="*/ 399749 w 1172437"/>
                <a:gd name="csY113" fmla="*/ 9781 h 1204875"/>
                <a:gd name="csX114" fmla="*/ 395808 w 1172437"/>
                <a:gd name="csY114" fmla="*/ 1337 h 1204875"/>
                <a:gd name="csX115" fmla="*/ 411359 w 1172437"/>
                <a:gd name="csY115" fmla="*/ 0 h 1204875"/>
                <a:gd name="csX116" fmla="*/ 418326 w 1172437"/>
                <a:gd name="csY116" fmla="*/ 6896 h 1204875"/>
                <a:gd name="csX117" fmla="*/ 414456 w 1172437"/>
                <a:gd name="csY117" fmla="*/ 20054 h 1204875"/>
                <a:gd name="csX118" fmla="*/ 424659 w 1172437"/>
                <a:gd name="csY118" fmla="*/ 24558 h 1204875"/>
                <a:gd name="csX119" fmla="*/ 431554 w 1172437"/>
                <a:gd name="csY119" fmla="*/ 38490 h 1204875"/>
                <a:gd name="csX120" fmla="*/ 423251 w 1172437"/>
                <a:gd name="csY120" fmla="*/ 48975 h 1204875"/>
                <a:gd name="csX121" fmla="*/ 418466 w 1172437"/>
                <a:gd name="csY121" fmla="*/ 74447 h 1204875"/>
                <a:gd name="csX122" fmla="*/ 426136 w 1172437"/>
                <a:gd name="csY122" fmla="*/ 89576 h 1204875"/>
                <a:gd name="csX123" fmla="*/ 428317 w 1172437"/>
                <a:gd name="csY123" fmla="*/ 103368 h 1204875"/>
                <a:gd name="csX124" fmla="*/ 446683 w 1172437"/>
                <a:gd name="csY124" fmla="*/ 117370 h 1204875"/>
                <a:gd name="csX125" fmla="*/ 461319 w 1172437"/>
                <a:gd name="csY125" fmla="*/ 118918 h 1204875"/>
                <a:gd name="csX126" fmla="*/ 464627 w 1172437"/>
                <a:gd name="csY126" fmla="*/ 113008 h 1204875"/>
                <a:gd name="csX127" fmla="*/ 474055 w 1172437"/>
                <a:gd name="csY127" fmla="*/ 111741 h 1204875"/>
                <a:gd name="csX128" fmla="*/ 487566 w 1172437"/>
                <a:gd name="csY128" fmla="*/ 106534 h 1204875"/>
                <a:gd name="csX129" fmla="*/ 497276 w 1172437"/>
                <a:gd name="csY129" fmla="*/ 98583 h 1204875"/>
                <a:gd name="csX130" fmla="*/ 513812 w 1172437"/>
                <a:gd name="csY130" fmla="*/ 101116 h 1204875"/>
                <a:gd name="csX131" fmla="*/ 521130 w 1172437"/>
                <a:gd name="csY131" fmla="*/ 99990 h 1204875"/>
                <a:gd name="csX132" fmla="*/ 537314 w 1172437"/>
                <a:gd name="csY132" fmla="*/ 102453 h 1204875"/>
                <a:gd name="csX133" fmla="*/ 540059 w 1172437"/>
                <a:gd name="csY133" fmla="*/ 96331 h 1204875"/>
                <a:gd name="csX134" fmla="*/ 534992 w 1172437"/>
                <a:gd name="csY134" fmla="*/ 90420 h 1204875"/>
                <a:gd name="csX135" fmla="*/ 538018 w 1172437"/>
                <a:gd name="csY135" fmla="*/ 81765 h 1204875"/>
                <a:gd name="csX136" fmla="*/ 550050 w 1172437"/>
                <a:gd name="csY136" fmla="*/ 84439 h 1204875"/>
                <a:gd name="csX137" fmla="*/ 564124 w 1172437"/>
                <a:gd name="csY137" fmla="*/ 81343 h 1204875"/>
                <a:gd name="csX138" fmla="*/ 581293 w 1172437"/>
                <a:gd name="csY138" fmla="*/ 87676 h 1204875"/>
                <a:gd name="csX139" fmla="*/ 594311 w 1172437"/>
                <a:gd name="csY139" fmla="*/ 93868 h 1204875"/>
                <a:gd name="csX140" fmla="*/ 603529 w 1172437"/>
                <a:gd name="csY140" fmla="*/ 85776 h 1204875"/>
                <a:gd name="csX141" fmla="*/ 610214 w 1172437"/>
                <a:gd name="csY141" fmla="*/ 87043 h 1204875"/>
                <a:gd name="csX142" fmla="*/ 614295 w 1172437"/>
                <a:gd name="csY142" fmla="*/ 95416 h 1204875"/>
                <a:gd name="csX143" fmla="*/ 628579 w 1172437"/>
                <a:gd name="csY143" fmla="*/ 93305 h 1204875"/>
                <a:gd name="csX144" fmla="*/ 640049 w 1172437"/>
                <a:gd name="csY144" fmla="*/ 81906 h 1204875"/>
                <a:gd name="csX145" fmla="*/ 649196 w 1172437"/>
                <a:gd name="csY145" fmla="*/ 59952 h 1204875"/>
                <a:gd name="csX146" fmla="*/ 666858 w 1172437"/>
                <a:gd name="csY146" fmla="*/ 32579 h 1204875"/>
                <a:gd name="csX147" fmla="*/ 677061 w 1172437"/>
                <a:gd name="csY147" fmla="*/ 31172 h 1204875"/>
                <a:gd name="csX148" fmla="*/ 684450 w 1172437"/>
                <a:gd name="csY148" fmla="*/ 47708 h 1204875"/>
                <a:gd name="csX149" fmla="*/ 701197 w 1172437"/>
                <a:gd name="csY149" fmla="*/ 99990 h 1204875"/>
                <a:gd name="csX150" fmla="*/ 717170 w 1172437"/>
                <a:gd name="csY150" fmla="*/ 104916 h 1204875"/>
                <a:gd name="csX151" fmla="*/ 718014 w 1172437"/>
                <a:gd name="csY151" fmla="*/ 125533 h 1204875"/>
                <a:gd name="csX152" fmla="*/ 695497 w 1172437"/>
                <a:gd name="csY152" fmla="*/ 150091 h 1204875"/>
                <a:gd name="csX153" fmla="*/ 704786 w 1172437"/>
                <a:gd name="csY153" fmla="*/ 159097 h 1204875"/>
                <a:gd name="csX154" fmla="*/ 757630 w 1172437"/>
                <a:gd name="csY154" fmla="*/ 163812 h 1204875"/>
                <a:gd name="csX155" fmla="*/ 758686 w 1172437"/>
                <a:gd name="csY155" fmla="*/ 193718 h 1204875"/>
                <a:gd name="csX156" fmla="*/ 781344 w 1172437"/>
                <a:gd name="csY156" fmla="*/ 174156 h 1204875"/>
                <a:gd name="csX157" fmla="*/ 818919 w 1172437"/>
                <a:gd name="csY157" fmla="*/ 184851 h 1204875"/>
                <a:gd name="csX158" fmla="*/ 868527 w 1172437"/>
                <a:gd name="csY158" fmla="*/ 203076 h 1204875"/>
                <a:gd name="csX159" fmla="*/ 883163 w 1172437"/>
                <a:gd name="csY159" fmla="*/ 220597 h 1204875"/>
                <a:gd name="csX160" fmla="*/ 878237 w 1172437"/>
                <a:gd name="csY160" fmla="*/ 237133 h 1204875"/>
                <a:gd name="csX161" fmla="*/ 912928 w 1172437"/>
                <a:gd name="csY161" fmla="*/ 227915 h 1204875"/>
                <a:gd name="csX162" fmla="*/ 971050 w 1172437"/>
                <a:gd name="csY162" fmla="*/ 243748 h 1204875"/>
                <a:gd name="csX163" fmla="*/ 1015733 w 1172437"/>
                <a:gd name="csY163" fmla="*/ 242622 h 1204875"/>
                <a:gd name="csX164" fmla="*/ 1059852 w 1172437"/>
                <a:gd name="csY164" fmla="*/ 267320 h 1204875"/>
                <a:gd name="csX165" fmla="*/ 1097990 w 1172437"/>
                <a:gd name="csY165" fmla="*/ 300885 h 1204875"/>
                <a:gd name="csX166" fmla="*/ 1121000 w 1172437"/>
                <a:gd name="csY166" fmla="*/ 309469 h 1204875"/>
                <a:gd name="csX167" fmla="*/ 1146543 w 1172437"/>
                <a:gd name="csY167" fmla="*/ 310666 h 1204875"/>
                <a:gd name="csX168" fmla="*/ 1157379 w 1172437"/>
                <a:gd name="csY168" fmla="*/ 320165 h 1204875"/>
                <a:gd name="csX169" fmla="*/ 1167512 w 1172437"/>
                <a:gd name="csY169" fmla="*/ 358303 h 1204875"/>
                <a:gd name="csX170" fmla="*/ 1172437 w 1172437"/>
                <a:gd name="csY170" fmla="*/ 376458 h 1204875"/>
                <a:gd name="csX171" fmla="*/ 1160545 w 1172437"/>
                <a:gd name="csY171" fmla="*/ 426136 h 1204875"/>
                <a:gd name="csX172" fmla="*/ 1145347 w 1172437"/>
                <a:gd name="csY172" fmla="*/ 445839 h 1204875"/>
                <a:gd name="csX173" fmla="*/ 1103268 w 1172437"/>
                <a:gd name="csY173" fmla="*/ 487847 h 1204875"/>
                <a:gd name="csX174" fmla="*/ 1084269 w 1172437"/>
                <a:gd name="csY174" fmla="*/ 522045 h 1204875"/>
                <a:gd name="csX175" fmla="*/ 1062174 w 1172437"/>
                <a:gd name="csY175" fmla="*/ 548362 h 1204875"/>
                <a:gd name="csX176" fmla="*/ 1054645 w 1172437"/>
                <a:gd name="csY176" fmla="*/ 548925 h 1204875"/>
                <a:gd name="csX177" fmla="*/ 1046342 w 1172437"/>
                <a:gd name="csY177" fmla="*/ 571301 h 1204875"/>
                <a:gd name="csX178" fmla="*/ 1048453 w 1172437"/>
                <a:gd name="csY178" fmla="*/ 628438 h 1204875"/>
                <a:gd name="csX179" fmla="*/ 1040149 w 1172437"/>
                <a:gd name="csY179" fmla="*/ 675724 h 1204875"/>
                <a:gd name="csX180" fmla="*/ 1036983 w 1172437"/>
                <a:gd name="csY180" fmla="*/ 696060 h 1204875"/>
                <a:gd name="csX181" fmla="*/ 1027484 w 1172437"/>
                <a:gd name="csY181" fmla="*/ 708163 h 1204875"/>
                <a:gd name="csX182" fmla="*/ 1022206 w 1172437"/>
                <a:gd name="csY182" fmla="*/ 749538 h 1204875"/>
                <a:gd name="csX183" fmla="*/ 991949 w 1172437"/>
                <a:gd name="csY183" fmla="*/ 790139 h 1204875"/>
                <a:gd name="csX184" fmla="*/ 986882 w 1172437"/>
                <a:gd name="csY184" fmla="*/ 822437 h 1204875"/>
                <a:gd name="csX185" fmla="*/ 962676 w 1172437"/>
                <a:gd name="csY185" fmla="*/ 836018 h 1204875"/>
                <a:gd name="csX186" fmla="*/ 955710 w 1172437"/>
                <a:gd name="csY186" fmla="*/ 854876 h 1204875"/>
                <a:gd name="csX187" fmla="*/ 923272 w 1172437"/>
                <a:gd name="csY187" fmla="*/ 854805 h 1204875"/>
                <a:gd name="csX188" fmla="*/ 876267 w 1172437"/>
                <a:gd name="csY188" fmla="*/ 866909 h 1204875"/>
                <a:gd name="csX189" fmla="*/ 855228 w 1172437"/>
                <a:gd name="csY189" fmla="*/ 880911 h 1204875"/>
                <a:gd name="csX190" fmla="*/ 821804 w 1172437"/>
                <a:gd name="csY190" fmla="*/ 890200 h 1204875"/>
                <a:gd name="csX191" fmla="*/ 786621 w 1172437"/>
                <a:gd name="csY191" fmla="*/ 915391 h 1204875"/>
                <a:gd name="csX192" fmla="*/ 761360 w 1172437"/>
                <a:gd name="csY192" fmla="*/ 946985 h 1204875"/>
                <a:gd name="csX193" fmla="*/ 756997 w 1172437"/>
                <a:gd name="csY193" fmla="*/ 970909 h 1204875"/>
                <a:gd name="csX194" fmla="*/ 761993 w 1172437"/>
                <a:gd name="csY194" fmla="*/ 988642 h 1204875"/>
                <a:gd name="csX195" fmla="*/ 756363 w 1172437"/>
                <a:gd name="csY195" fmla="*/ 1021221 h 1204875"/>
                <a:gd name="csX196" fmla="*/ 749609 w 1172437"/>
                <a:gd name="csY196" fmla="*/ 1036983 h 1204875"/>
                <a:gd name="csX197" fmla="*/ 728710 w 1172437"/>
                <a:gd name="csY197" fmla="*/ 1054856 h 1204875"/>
                <a:gd name="csX198" fmla="*/ 695568 w 1172437"/>
                <a:gd name="csY198" fmla="*/ 1112415 h 1204875"/>
                <a:gd name="csX199" fmla="*/ 669321 w 1172437"/>
                <a:gd name="csY199" fmla="*/ 1138591 h 1204875"/>
                <a:gd name="csX200" fmla="*/ 649055 w 1172437"/>
                <a:gd name="csY200" fmla="*/ 1154072 h 1204875"/>
                <a:gd name="csX201" fmla="*/ 635404 w 1172437"/>
                <a:gd name="csY201" fmla="*/ 1185737 h 1204875"/>
                <a:gd name="csX202" fmla="*/ 615632 w 1172437"/>
                <a:gd name="csY202" fmla="*/ 1204876 h 1204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</a:cxnLst>
              <a:rect l="l" t="t" r="r" b="b"/>
              <a:pathLst>
                <a:path w="1172437" h="1204875">
                  <a:moveTo>
                    <a:pt x="615632" y="1204876"/>
                  </a:moveTo>
                  <a:lnTo>
                    <a:pt x="607399" y="1185948"/>
                  </a:lnTo>
                  <a:lnTo>
                    <a:pt x="620557" y="1170115"/>
                  </a:lnTo>
                  <a:lnTo>
                    <a:pt x="603248" y="1147528"/>
                  </a:lnTo>
                  <a:lnTo>
                    <a:pt x="579816" y="1129233"/>
                  </a:lnTo>
                  <a:lnTo>
                    <a:pt x="549136" y="1108123"/>
                  </a:lnTo>
                  <a:lnTo>
                    <a:pt x="538018" y="1109108"/>
                  </a:lnTo>
                  <a:lnTo>
                    <a:pt x="508042" y="1083776"/>
                  </a:lnTo>
                  <a:lnTo>
                    <a:pt x="488692" y="1087224"/>
                  </a:lnTo>
                  <a:lnTo>
                    <a:pt x="528518" y="1042823"/>
                  </a:lnTo>
                  <a:lnTo>
                    <a:pt x="562224" y="1011370"/>
                  </a:lnTo>
                  <a:lnTo>
                    <a:pt x="582278" y="998211"/>
                  </a:lnTo>
                  <a:lnTo>
                    <a:pt x="607399" y="980479"/>
                  </a:lnTo>
                  <a:lnTo>
                    <a:pt x="608032" y="954936"/>
                  </a:lnTo>
                  <a:lnTo>
                    <a:pt x="593044" y="936501"/>
                  </a:lnTo>
                  <a:lnTo>
                    <a:pt x="578267" y="942622"/>
                  </a:lnTo>
                  <a:lnTo>
                    <a:pt x="584108" y="924187"/>
                  </a:lnTo>
                  <a:lnTo>
                    <a:pt x="588189" y="905469"/>
                  </a:lnTo>
                  <a:lnTo>
                    <a:pt x="588189" y="888018"/>
                  </a:lnTo>
                  <a:lnTo>
                    <a:pt x="577423" y="882319"/>
                  </a:lnTo>
                  <a:lnTo>
                    <a:pt x="566235" y="887385"/>
                  </a:lnTo>
                  <a:lnTo>
                    <a:pt x="555117" y="885978"/>
                  </a:lnTo>
                  <a:lnTo>
                    <a:pt x="551599" y="873804"/>
                  </a:lnTo>
                  <a:lnTo>
                    <a:pt x="548854" y="844954"/>
                  </a:lnTo>
                  <a:lnTo>
                    <a:pt x="543225" y="835596"/>
                  </a:lnTo>
                  <a:lnTo>
                    <a:pt x="523101" y="827081"/>
                  </a:lnTo>
                  <a:lnTo>
                    <a:pt x="510857" y="833273"/>
                  </a:lnTo>
                  <a:lnTo>
                    <a:pt x="479333" y="827222"/>
                  </a:lnTo>
                  <a:lnTo>
                    <a:pt x="481303" y="784792"/>
                  </a:lnTo>
                  <a:lnTo>
                    <a:pt x="472507" y="767481"/>
                  </a:lnTo>
                  <a:lnTo>
                    <a:pt x="481866" y="761078"/>
                  </a:lnTo>
                  <a:lnTo>
                    <a:pt x="478981" y="743416"/>
                  </a:lnTo>
                  <a:lnTo>
                    <a:pt x="487144" y="729836"/>
                  </a:lnTo>
                  <a:lnTo>
                    <a:pt x="492421" y="705489"/>
                  </a:lnTo>
                  <a:lnTo>
                    <a:pt x="485385" y="686349"/>
                  </a:lnTo>
                  <a:lnTo>
                    <a:pt x="469060" y="677694"/>
                  </a:lnTo>
                  <a:lnTo>
                    <a:pt x="465893" y="665521"/>
                  </a:lnTo>
                  <a:lnTo>
                    <a:pt x="470256" y="647859"/>
                  </a:lnTo>
                  <a:lnTo>
                    <a:pt x="412978" y="646593"/>
                  </a:lnTo>
                  <a:lnTo>
                    <a:pt x="401508" y="610917"/>
                  </a:lnTo>
                  <a:lnTo>
                    <a:pt x="410233" y="610425"/>
                  </a:lnTo>
                  <a:lnTo>
                    <a:pt x="409811" y="597266"/>
                  </a:lnTo>
                  <a:lnTo>
                    <a:pt x="404041" y="588330"/>
                  </a:lnTo>
                  <a:lnTo>
                    <a:pt x="402705" y="570738"/>
                  </a:lnTo>
                  <a:lnTo>
                    <a:pt x="385394" y="561731"/>
                  </a:lnTo>
                  <a:lnTo>
                    <a:pt x="366607" y="562013"/>
                  </a:lnTo>
                  <a:lnTo>
                    <a:pt x="354222" y="553217"/>
                  </a:lnTo>
                  <a:lnTo>
                    <a:pt x="334027" y="547166"/>
                  </a:lnTo>
                  <a:lnTo>
                    <a:pt x="322276" y="535837"/>
                  </a:lnTo>
                  <a:lnTo>
                    <a:pt x="288852" y="530841"/>
                  </a:lnTo>
                  <a:lnTo>
                    <a:pt x="256414" y="503680"/>
                  </a:lnTo>
                  <a:lnTo>
                    <a:pt x="258806" y="483414"/>
                  </a:lnTo>
                  <a:lnTo>
                    <a:pt x="255147" y="471804"/>
                  </a:lnTo>
                  <a:lnTo>
                    <a:pt x="258314" y="449216"/>
                  </a:lnTo>
                  <a:lnTo>
                    <a:pt x="219190" y="454353"/>
                  </a:lnTo>
                  <a:lnTo>
                    <a:pt x="203498" y="465682"/>
                  </a:lnTo>
                  <a:lnTo>
                    <a:pt x="177393" y="477855"/>
                  </a:lnTo>
                  <a:lnTo>
                    <a:pt x="170708" y="487003"/>
                  </a:lnTo>
                  <a:lnTo>
                    <a:pt x="155298" y="487706"/>
                  </a:lnTo>
                  <a:lnTo>
                    <a:pt x="133132" y="485103"/>
                  </a:lnTo>
                  <a:lnTo>
                    <a:pt x="116245" y="490310"/>
                  </a:lnTo>
                  <a:lnTo>
                    <a:pt x="102664" y="486862"/>
                  </a:lnTo>
                  <a:lnTo>
                    <a:pt x="104705" y="441054"/>
                  </a:lnTo>
                  <a:lnTo>
                    <a:pt x="80147" y="458786"/>
                  </a:lnTo>
                  <a:lnTo>
                    <a:pt x="53830" y="458012"/>
                  </a:lnTo>
                  <a:lnTo>
                    <a:pt x="42501" y="441968"/>
                  </a:lnTo>
                  <a:lnTo>
                    <a:pt x="22728" y="440209"/>
                  </a:lnTo>
                  <a:lnTo>
                    <a:pt x="28991" y="427262"/>
                  </a:lnTo>
                  <a:lnTo>
                    <a:pt x="12455" y="408967"/>
                  </a:lnTo>
                  <a:lnTo>
                    <a:pt x="0" y="381876"/>
                  </a:lnTo>
                  <a:lnTo>
                    <a:pt x="7881" y="376387"/>
                  </a:lnTo>
                  <a:lnTo>
                    <a:pt x="7811" y="363722"/>
                  </a:lnTo>
                  <a:lnTo>
                    <a:pt x="25895" y="355067"/>
                  </a:lnTo>
                  <a:lnTo>
                    <a:pt x="22939" y="338812"/>
                  </a:lnTo>
                  <a:lnTo>
                    <a:pt x="30539" y="328398"/>
                  </a:lnTo>
                  <a:lnTo>
                    <a:pt x="32720" y="314465"/>
                  </a:lnTo>
                  <a:lnTo>
                    <a:pt x="66848" y="294059"/>
                  </a:lnTo>
                  <a:lnTo>
                    <a:pt x="91335" y="288290"/>
                  </a:lnTo>
                  <a:lnTo>
                    <a:pt x="95346" y="283786"/>
                  </a:lnTo>
                  <a:lnTo>
                    <a:pt x="122226" y="285193"/>
                  </a:lnTo>
                  <a:lnTo>
                    <a:pt x="135666" y="203217"/>
                  </a:lnTo>
                  <a:lnTo>
                    <a:pt x="136369" y="190269"/>
                  </a:lnTo>
                  <a:lnTo>
                    <a:pt x="131725" y="173170"/>
                  </a:lnTo>
                  <a:lnTo>
                    <a:pt x="118426" y="162264"/>
                  </a:lnTo>
                  <a:lnTo>
                    <a:pt x="118637" y="140591"/>
                  </a:lnTo>
                  <a:lnTo>
                    <a:pt x="135454" y="135666"/>
                  </a:lnTo>
                  <a:lnTo>
                    <a:pt x="141436" y="138762"/>
                  </a:lnTo>
                  <a:lnTo>
                    <a:pt x="142421" y="127292"/>
                  </a:lnTo>
                  <a:lnTo>
                    <a:pt x="124900" y="124196"/>
                  </a:lnTo>
                  <a:lnTo>
                    <a:pt x="124548" y="105549"/>
                  </a:lnTo>
                  <a:lnTo>
                    <a:pt x="182741" y="106182"/>
                  </a:lnTo>
                  <a:lnTo>
                    <a:pt x="192592" y="95909"/>
                  </a:lnTo>
                  <a:lnTo>
                    <a:pt x="200895" y="105408"/>
                  </a:lnTo>
                  <a:lnTo>
                    <a:pt x="206735" y="123000"/>
                  </a:lnTo>
                  <a:lnTo>
                    <a:pt x="212364" y="119341"/>
                  </a:lnTo>
                  <a:lnTo>
                    <a:pt x="228830" y="135103"/>
                  </a:lnTo>
                  <a:lnTo>
                    <a:pt x="252051" y="133203"/>
                  </a:lnTo>
                  <a:lnTo>
                    <a:pt x="257821" y="124055"/>
                  </a:lnTo>
                  <a:lnTo>
                    <a:pt x="280056" y="117089"/>
                  </a:lnTo>
                  <a:lnTo>
                    <a:pt x="292300" y="112163"/>
                  </a:lnTo>
                  <a:lnTo>
                    <a:pt x="295819" y="99498"/>
                  </a:lnTo>
                  <a:lnTo>
                    <a:pt x="317139" y="90983"/>
                  </a:lnTo>
                  <a:lnTo>
                    <a:pt x="315521" y="84721"/>
                  </a:lnTo>
                  <a:lnTo>
                    <a:pt x="290189" y="82187"/>
                  </a:lnTo>
                  <a:lnTo>
                    <a:pt x="286038" y="63329"/>
                  </a:lnTo>
                  <a:lnTo>
                    <a:pt x="287234" y="43275"/>
                  </a:lnTo>
                  <a:lnTo>
                    <a:pt x="273935" y="35535"/>
                  </a:lnTo>
                  <a:lnTo>
                    <a:pt x="279494" y="32791"/>
                  </a:lnTo>
                  <a:lnTo>
                    <a:pt x="301588" y="36590"/>
                  </a:lnTo>
                  <a:lnTo>
                    <a:pt x="325372" y="44120"/>
                  </a:lnTo>
                  <a:lnTo>
                    <a:pt x="333957" y="37013"/>
                  </a:lnTo>
                  <a:lnTo>
                    <a:pt x="355489" y="32368"/>
                  </a:lnTo>
                  <a:lnTo>
                    <a:pt x="388842" y="21180"/>
                  </a:lnTo>
                  <a:lnTo>
                    <a:pt x="399749" y="9781"/>
                  </a:lnTo>
                  <a:lnTo>
                    <a:pt x="395808" y="1337"/>
                  </a:lnTo>
                  <a:lnTo>
                    <a:pt x="411359" y="0"/>
                  </a:lnTo>
                  <a:lnTo>
                    <a:pt x="418326" y="6896"/>
                  </a:lnTo>
                  <a:lnTo>
                    <a:pt x="414456" y="20054"/>
                  </a:lnTo>
                  <a:lnTo>
                    <a:pt x="424659" y="24558"/>
                  </a:lnTo>
                  <a:lnTo>
                    <a:pt x="431554" y="38490"/>
                  </a:lnTo>
                  <a:lnTo>
                    <a:pt x="423251" y="48975"/>
                  </a:lnTo>
                  <a:lnTo>
                    <a:pt x="418466" y="74447"/>
                  </a:lnTo>
                  <a:lnTo>
                    <a:pt x="426136" y="89576"/>
                  </a:lnTo>
                  <a:lnTo>
                    <a:pt x="428317" y="103368"/>
                  </a:lnTo>
                  <a:lnTo>
                    <a:pt x="446683" y="117370"/>
                  </a:lnTo>
                  <a:lnTo>
                    <a:pt x="461319" y="118918"/>
                  </a:lnTo>
                  <a:lnTo>
                    <a:pt x="464627" y="113008"/>
                  </a:lnTo>
                  <a:lnTo>
                    <a:pt x="474055" y="111741"/>
                  </a:lnTo>
                  <a:lnTo>
                    <a:pt x="487566" y="106534"/>
                  </a:lnTo>
                  <a:lnTo>
                    <a:pt x="497276" y="98583"/>
                  </a:lnTo>
                  <a:lnTo>
                    <a:pt x="513812" y="101116"/>
                  </a:lnTo>
                  <a:lnTo>
                    <a:pt x="521130" y="99990"/>
                  </a:lnTo>
                  <a:lnTo>
                    <a:pt x="537314" y="102453"/>
                  </a:lnTo>
                  <a:lnTo>
                    <a:pt x="540059" y="96331"/>
                  </a:lnTo>
                  <a:lnTo>
                    <a:pt x="534992" y="90420"/>
                  </a:lnTo>
                  <a:lnTo>
                    <a:pt x="538018" y="81765"/>
                  </a:lnTo>
                  <a:lnTo>
                    <a:pt x="550050" y="84439"/>
                  </a:lnTo>
                  <a:lnTo>
                    <a:pt x="564124" y="81343"/>
                  </a:lnTo>
                  <a:lnTo>
                    <a:pt x="581293" y="87676"/>
                  </a:lnTo>
                  <a:lnTo>
                    <a:pt x="594311" y="93868"/>
                  </a:lnTo>
                  <a:lnTo>
                    <a:pt x="603529" y="85776"/>
                  </a:lnTo>
                  <a:lnTo>
                    <a:pt x="610214" y="87043"/>
                  </a:lnTo>
                  <a:lnTo>
                    <a:pt x="614295" y="95416"/>
                  </a:lnTo>
                  <a:lnTo>
                    <a:pt x="628579" y="93305"/>
                  </a:lnTo>
                  <a:lnTo>
                    <a:pt x="640049" y="81906"/>
                  </a:lnTo>
                  <a:lnTo>
                    <a:pt x="649196" y="59952"/>
                  </a:lnTo>
                  <a:lnTo>
                    <a:pt x="666858" y="32579"/>
                  </a:lnTo>
                  <a:lnTo>
                    <a:pt x="677061" y="31172"/>
                  </a:lnTo>
                  <a:lnTo>
                    <a:pt x="684450" y="47708"/>
                  </a:lnTo>
                  <a:lnTo>
                    <a:pt x="701197" y="99990"/>
                  </a:lnTo>
                  <a:lnTo>
                    <a:pt x="717170" y="104916"/>
                  </a:lnTo>
                  <a:lnTo>
                    <a:pt x="718014" y="125533"/>
                  </a:lnTo>
                  <a:lnTo>
                    <a:pt x="695497" y="150091"/>
                  </a:lnTo>
                  <a:lnTo>
                    <a:pt x="704786" y="159097"/>
                  </a:lnTo>
                  <a:lnTo>
                    <a:pt x="757630" y="163812"/>
                  </a:lnTo>
                  <a:lnTo>
                    <a:pt x="758686" y="193718"/>
                  </a:lnTo>
                  <a:lnTo>
                    <a:pt x="781344" y="174156"/>
                  </a:lnTo>
                  <a:lnTo>
                    <a:pt x="818919" y="184851"/>
                  </a:lnTo>
                  <a:lnTo>
                    <a:pt x="868527" y="203076"/>
                  </a:lnTo>
                  <a:lnTo>
                    <a:pt x="883163" y="220597"/>
                  </a:lnTo>
                  <a:lnTo>
                    <a:pt x="878237" y="237133"/>
                  </a:lnTo>
                  <a:lnTo>
                    <a:pt x="912928" y="227915"/>
                  </a:lnTo>
                  <a:lnTo>
                    <a:pt x="971050" y="243748"/>
                  </a:lnTo>
                  <a:lnTo>
                    <a:pt x="1015733" y="242622"/>
                  </a:lnTo>
                  <a:lnTo>
                    <a:pt x="1059852" y="267320"/>
                  </a:lnTo>
                  <a:lnTo>
                    <a:pt x="1097990" y="300885"/>
                  </a:lnTo>
                  <a:lnTo>
                    <a:pt x="1121000" y="309469"/>
                  </a:lnTo>
                  <a:lnTo>
                    <a:pt x="1146543" y="310666"/>
                  </a:lnTo>
                  <a:lnTo>
                    <a:pt x="1157379" y="320165"/>
                  </a:lnTo>
                  <a:lnTo>
                    <a:pt x="1167512" y="358303"/>
                  </a:lnTo>
                  <a:lnTo>
                    <a:pt x="1172437" y="376458"/>
                  </a:lnTo>
                  <a:lnTo>
                    <a:pt x="1160545" y="426136"/>
                  </a:lnTo>
                  <a:lnTo>
                    <a:pt x="1145347" y="445839"/>
                  </a:lnTo>
                  <a:lnTo>
                    <a:pt x="1103268" y="487847"/>
                  </a:lnTo>
                  <a:lnTo>
                    <a:pt x="1084269" y="522045"/>
                  </a:lnTo>
                  <a:lnTo>
                    <a:pt x="1062174" y="548362"/>
                  </a:lnTo>
                  <a:lnTo>
                    <a:pt x="1054645" y="548925"/>
                  </a:lnTo>
                  <a:lnTo>
                    <a:pt x="1046342" y="571301"/>
                  </a:lnTo>
                  <a:lnTo>
                    <a:pt x="1048453" y="628438"/>
                  </a:lnTo>
                  <a:lnTo>
                    <a:pt x="1040149" y="675724"/>
                  </a:lnTo>
                  <a:lnTo>
                    <a:pt x="1036983" y="696060"/>
                  </a:lnTo>
                  <a:lnTo>
                    <a:pt x="1027484" y="708163"/>
                  </a:lnTo>
                  <a:lnTo>
                    <a:pt x="1022206" y="749538"/>
                  </a:lnTo>
                  <a:lnTo>
                    <a:pt x="991949" y="790139"/>
                  </a:lnTo>
                  <a:lnTo>
                    <a:pt x="986882" y="822437"/>
                  </a:lnTo>
                  <a:lnTo>
                    <a:pt x="962676" y="836018"/>
                  </a:lnTo>
                  <a:lnTo>
                    <a:pt x="955710" y="854876"/>
                  </a:lnTo>
                  <a:lnTo>
                    <a:pt x="923272" y="854805"/>
                  </a:lnTo>
                  <a:lnTo>
                    <a:pt x="876267" y="866909"/>
                  </a:lnTo>
                  <a:lnTo>
                    <a:pt x="855228" y="880911"/>
                  </a:lnTo>
                  <a:lnTo>
                    <a:pt x="821804" y="890200"/>
                  </a:lnTo>
                  <a:lnTo>
                    <a:pt x="786621" y="915391"/>
                  </a:lnTo>
                  <a:lnTo>
                    <a:pt x="761360" y="946985"/>
                  </a:lnTo>
                  <a:lnTo>
                    <a:pt x="756997" y="970909"/>
                  </a:lnTo>
                  <a:lnTo>
                    <a:pt x="761993" y="988642"/>
                  </a:lnTo>
                  <a:lnTo>
                    <a:pt x="756363" y="1021221"/>
                  </a:lnTo>
                  <a:lnTo>
                    <a:pt x="749609" y="1036983"/>
                  </a:lnTo>
                  <a:lnTo>
                    <a:pt x="728710" y="1054856"/>
                  </a:lnTo>
                  <a:lnTo>
                    <a:pt x="695568" y="1112415"/>
                  </a:lnTo>
                  <a:lnTo>
                    <a:pt x="669321" y="1138591"/>
                  </a:lnTo>
                  <a:lnTo>
                    <a:pt x="649055" y="1154072"/>
                  </a:lnTo>
                  <a:lnTo>
                    <a:pt x="635404" y="1185737"/>
                  </a:lnTo>
                  <a:lnTo>
                    <a:pt x="615632" y="120487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0" name="Freeform: Shape 759">
              <a:extLst>
                <a:ext uri="{FF2B5EF4-FFF2-40B4-BE49-F238E27FC236}">
                  <a16:creationId xmlns:a16="http://schemas.microsoft.com/office/drawing/2014/main" id="{DE40F0F9-C57E-EAC4-C87A-C6484571B09D}"/>
                </a:ext>
              </a:extLst>
            </p:cNvPr>
            <p:cNvSpPr/>
            <p:nvPr/>
          </p:nvSpPr>
          <p:spPr>
            <a:xfrm>
              <a:off x="4913570" y="4800528"/>
              <a:ext cx="361118" cy="402563"/>
            </a:xfrm>
            <a:custGeom>
              <a:avLst/>
              <a:gdLst>
                <a:gd name="csX0" fmla="*/ 1829 w 361118"/>
                <a:gd name="csY0" fmla="*/ 35886 h 402563"/>
                <a:gd name="csX1" fmla="*/ 23995 w 361118"/>
                <a:gd name="csY1" fmla="*/ 38490 h 402563"/>
                <a:gd name="csX2" fmla="*/ 39405 w 361118"/>
                <a:gd name="csY2" fmla="*/ 37786 h 402563"/>
                <a:gd name="csX3" fmla="*/ 46090 w 361118"/>
                <a:gd name="csY3" fmla="*/ 28639 h 402563"/>
                <a:gd name="csX4" fmla="*/ 72195 w 361118"/>
                <a:gd name="csY4" fmla="*/ 16465 h 402563"/>
                <a:gd name="csX5" fmla="*/ 87887 w 361118"/>
                <a:gd name="csY5" fmla="*/ 5137 h 402563"/>
                <a:gd name="csX6" fmla="*/ 127010 w 361118"/>
                <a:gd name="csY6" fmla="*/ 0 h 402563"/>
                <a:gd name="csX7" fmla="*/ 123844 w 361118"/>
                <a:gd name="csY7" fmla="*/ 22587 h 402563"/>
                <a:gd name="csX8" fmla="*/ 127503 w 361118"/>
                <a:gd name="csY8" fmla="*/ 34198 h 402563"/>
                <a:gd name="csX9" fmla="*/ 125110 w 361118"/>
                <a:gd name="csY9" fmla="*/ 54463 h 402563"/>
                <a:gd name="csX10" fmla="*/ 157549 w 361118"/>
                <a:gd name="csY10" fmla="*/ 81624 h 402563"/>
                <a:gd name="csX11" fmla="*/ 190973 w 361118"/>
                <a:gd name="csY11" fmla="*/ 86620 h 402563"/>
                <a:gd name="csX12" fmla="*/ 202724 w 361118"/>
                <a:gd name="csY12" fmla="*/ 97949 h 402563"/>
                <a:gd name="csX13" fmla="*/ 222919 w 361118"/>
                <a:gd name="csY13" fmla="*/ 104001 h 402563"/>
                <a:gd name="csX14" fmla="*/ 235304 w 361118"/>
                <a:gd name="csY14" fmla="*/ 112796 h 402563"/>
                <a:gd name="csX15" fmla="*/ 254091 w 361118"/>
                <a:gd name="csY15" fmla="*/ 112515 h 402563"/>
                <a:gd name="csX16" fmla="*/ 271401 w 361118"/>
                <a:gd name="csY16" fmla="*/ 121522 h 402563"/>
                <a:gd name="csX17" fmla="*/ 272738 w 361118"/>
                <a:gd name="csY17" fmla="*/ 139113 h 402563"/>
                <a:gd name="csX18" fmla="*/ 278508 w 361118"/>
                <a:gd name="csY18" fmla="*/ 148050 h 402563"/>
                <a:gd name="csX19" fmla="*/ 278930 w 361118"/>
                <a:gd name="csY19" fmla="*/ 161208 h 402563"/>
                <a:gd name="csX20" fmla="*/ 270205 w 361118"/>
                <a:gd name="csY20" fmla="*/ 161701 h 402563"/>
                <a:gd name="csX21" fmla="*/ 281675 w 361118"/>
                <a:gd name="csY21" fmla="*/ 197376 h 402563"/>
                <a:gd name="csX22" fmla="*/ 338953 w 361118"/>
                <a:gd name="csY22" fmla="*/ 198643 h 402563"/>
                <a:gd name="csX23" fmla="*/ 334590 w 361118"/>
                <a:gd name="csY23" fmla="*/ 216305 h 402563"/>
                <a:gd name="csX24" fmla="*/ 337757 w 361118"/>
                <a:gd name="csY24" fmla="*/ 228478 h 402563"/>
                <a:gd name="csX25" fmla="*/ 354081 w 361118"/>
                <a:gd name="csY25" fmla="*/ 237133 h 402563"/>
                <a:gd name="csX26" fmla="*/ 361118 w 361118"/>
                <a:gd name="csY26" fmla="*/ 256273 h 402563"/>
                <a:gd name="csX27" fmla="*/ 355841 w 361118"/>
                <a:gd name="csY27" fmla="*/ 280619 h 402563"/>
                <a:gd name="csX28" fmla="*/ 347678 w 361118"/>
                <a:gd name="csY28" fmla="*/ 294200 h 402563"/>
                <a:gd name="csX29" fmla="*/ 350563 w 361118"/>
                <a:gd name="csY29" fmla="*/ 311862 h 402563"/>
                <a:gd name="csX30" fmla="*/ 341204 w 361118"/>
                <a:gd name="csY30" fmla="*/ 318265 h 402563"/>
                <a:gd name="csX31" fmla="*/ 340712 w 361118"/>
                <a:gd name="csY31" fmla="*/ 308695 h 402563"/>
                <a:gd name="csX32" fmla="*/ 312847 w 361118"/>
                <a:gd name="csY32" fmla="*/ 292863 h 402563"/>
                <a:gd name="csX33" fmla="*/ 285123 w 361118"/>
                <a:gd name="csY33" fmla="*/ 292370 h 402563"/>
                <a:gd name="csX34" fmla="*/ 233052 w 361118"/>
                <a:gd name="csY34" fmla="*/ 301447 h 402563"/>
                <a:gd name="csX35" fmla="*/ 218767 w 361118"/>
                <a:gd name="csY35" fmla="*/ 328749 h 402563"/>
                <a:gd name="csX36" fmla="*/ 217994 w 361118"/>
                <a:gd name="csY36" fmla="*/ 345567 h 402563"/>
                <a:gd name="csX37" fmla="*/ 206243 w 361118"/>
                <a:gd name="csY37" fmla="*/ 383002 h 402563"/>
                <a:gd name="csX38" fmla="*/ 201387 w 361118"/>
                <a:gd name="csY38" fmla="*/ 376317 h 402563"/>
                <a:gd name="csX39" fmla="*/ 167330 w 361118"/>
                <a:gd name="csY39" fmla="*/ 374980 h 402563"/>
                <a:gd name="csX40" fmla="*/ 155720 w 361118"/>
                <a:gd name="csY40" fmla="*/ 400242 h 402563"/>
                <a:gd name="csX41" fmla="*/ 138128 w 361118"/>
                <a:gd name="csY41" fmla="*/ 377583 h 402563"/>
                <a:gd name="csX42" fmla="*/ 99075 w 361118"/>
                <a:gd name="csY42" fmla="*/ 369914 h 402563"/>
                <a:gd name="csX43" fmla="*/ 74166 w 361118"/>
                <a:gd name="csY43" fmla="*/ 398271 h 402563"/>
                <a:gd name="csX44" fmla="*/ 52634 w 361118"/>
                <a:gd name="csY44" fmla="*/ 402563 h 402563"/>
                <a:gd name="csX45" fmla="*/ 40953 w 361118"/>
                <a:gd name="csY45" fmla="*/ 359359 h 402563"/>
                <a:gd name="csX46" fmla="*/ 24909 w 361118"/>
                <a:gd name="csY46" fmla="*/ 324387 h 402563"/>
                <a:gd name="csX47" fmla="*/ 34268 w 361118"/>
                <a:gd name="csY47" fmla="*/ 294340 h 402563"/>
                <a:gd name="csX48" fmla="*/ 18647 w 361118"/>
                <a:gd name="csY48" fmla="*/ 281182 h 402563"/>
                <a:gd name="csX49" fmla="*/ 14636 w 361118"/>
                <a:gd name="csY49" fmla="*/ 258947 h 402563"/>
                <a:gd name="csX50" fmla="*/ 0 w 361118"/>
                <a:gd name="csY50" fmla="*/ 237978 h 402563"/>
                <a:gd name="csX51" fmla="*/ 18858 w 361118"/>
                <a:gd name="csY51" fmla="*/ 204765 h 402563"/>
                <a:gd name="csX52" fmla="*/ 5981 w 361118"/>
                <a:gd name="csY52" fmla="*/ 179011 h 402563"/>
                <a:gd name="csX53" fmla="*/ 12877 w 361118"/>
                <a:gd name="csY53" fmla="*/ 168737 h 402563"/>
                <a:gd name="csX54" fmla="*/ 7529 w 361118"/>
                <a:gd name="csY54" fmla="*/ 157409 h 402563"/>
                <a:gd name="csX55" fmla="*/ 19139 w 361118"/>
                <a:gd name="csY55" fmla="*/ 142209 h 402563"/>
                <a:gd name="csX56" fmla="*/ 19773 w 361118"/>
                <a:gd name="csY56" fmla="*/ 116244 h 402563"/>
                <a:gd name="csX57" fmla="*/ 21250 w 361118"/>
                <a:gd name="csY57" fmla="*/ 94924 h 402563"/>
                <a:gd name="csX58" fmla="*/ 27654 w 361118"/>
                <a:gd name="csY58" fmla="*/ 84650 h 402563"/>
                <a:gd name="csX59" fmla="*/ 1829 w 361118"/>
                <a:gd name="csY59" fmla="*/ 35886 h 40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361118" h="402563">
                  <a:moveTo>
                    <a:pt x="1829" y="35886"/>
                  </a:moveTo>
                  <a:lnTo>
                    <a:pt x="23995" y="38490"/>
                  </a:lnTo>
                  <a:lnTo>
                    <a:pt x="39405" y="37786"/>
                  </a:lnTo>
                  <a:lnTo>
                    <a:pt x="46090" y="28639"/>
                  </a:lnTo>
                  <a:lnTo>
                    <a:pt x="72195" y="16465"/>
                  </a:lnTo>
                  <a:lnTo>
                    <a:pt x="87887" y="5137"/>
                  </a:lnTo>
                  <a:lnTo>
                    <a:pt x="127010" y="0"/>
                  </a:lnTo>
                  <a:lnTo>
                    <a:pt x="123844" y="22587"/>
                  </a:lnTo>
                  <a:lnTo>
                    <a:pt x="127503" y="34198"/>
                  </a:lnTo>
                  <a:lnTo>
                    <a:pt x="125110" y="54463"/>
                  </a:lnTo>
                  <a:lnTo>
                    <a:pt x="157549" y="81624"/>
                  </a:lnTo>
                  <a:lnTo>
                    <a:pt x="190973" y="86620"/>
                  </a:lnTo>
                  <a:lnTo>
                    <a:pt x="202724" y="97949"/>
                  </a:lnTo>
                  <a:lnTo>
                    <a:pt x="222919" y="104001"/>
                  </a:lnTo>
                  <a:lnTo>
                    <a:pt x="235304" y="112796"/>
                  </a:lnTo>
                  <a:lnTo>
                    <a:pt x="254091" y="112515"/>
                  </a:lnTo>
                  <a:lnTo>
                    <a:pt x="271401" y="121522"/>
                  </a:lnTo>
                  <a:lnTo>
                    <a:pt x="272738" y="139113"/>
                  </a:lnTo>
                  <a:lnTo>
                    <a:pt x="278508" y="148050"/>
                  </a:lnTo>
                  <a:lnTo>
                    <a:pt x="278930" y="161208"/>
                  </a:lnTo>
                  <a:lnTo>
                    <a:pt x="270205" y="161701"/>
                  </a:lnTo>
                  <a:lnTo>
                    <a:pt x="281675" y="197376"/>
                  </a:lnTo>
                  <a:lnTo>
                    <a:pt x="338953" y="198643"/>
                  </a:lnTo>
                  <a:lnTo>
                    <a:pt x="334590" y="216305"/>
                  </a:lnTo>
                  <a:lnTo>
                    <a:pt x="337757" y="228478"/>
                  </a:lnTo>
                  <a:lnTo>
                    <a:pt x="354081" y="237133"/>
                  </a:lnTo>
                  <a:lnTo>
                    <a:pt x="361118" y="256273"/>
                  </a:lnTo>
                  <a:lnTo>
                    <a:pt x="355841" y="280619"/>
                  </a:lnTo>
                  <a:lnTo>
                    <a:pt x="347678" y="294200"/>
                  </a:lnTo>
                  <a:lnTo>
                    <a:pt x="350563" y="311862"/>
                  </a:lnTo>
                  <a:lnTo>
                    <a:pt x="341204" y="318265"/>
                  </a:lnTo>
                  <a:lnTo>
                    <a:pt x="340712" y="308695"/>
                  </a:lnTo>
                  <a:lnTo>
                    <a:pt x="312847" y="292863"/>
                  </a:lnTo>
                  <a:lnTo>
                    <a:pt x="285123" y="292370"/>
                  </a:lnTo>
                  <a:lnTo>
                    <a:pt x="233052" y="301447"/>
                  </a:lnTo>
                  <a:lnTo>
                    <a:pt x="218767" y="328749"/>
                  </a:lnTo>
                  <a:lnTo>
                    <a:pt x="217994" y="345567"/>
                  </a:lnTo>
                  <a:lnTo>
                    <a:pt x="206243" y="383002"/>
                  </a:lnTo>
                  <a:lnTo>
                    <a:pt x="201387" y="376317"/>
                  </a:lnTo>
                  <a:lnTo>
                    <a:pt x="167330" y="374980"/>
                  </a:lnTo>
                  <a:lnTo>
                    <a:pt x="155720" y="400242"/>
                  </a:lnTo>
                  <a:lnTo>
                    <a:pt x="138128" y="377583"/>
                  </a:lnTo>
                  <a:lnTo>
                    <a:pt x="99075" y="369914"/>
                  </a:lnTo>
                  <a:lnTo>
                    <a:pt x="74166" y="398271"/>
                  </a:lnTo>
                  <a:lnTo>
                    <a:pt x="52634" y="402563"/>
                  </a:lnTo>
                  <a:lnTo>
                    <a:pt x="40953" y="359359"/>
                  </a:lnTo>
                  <a:lnTo>
                    <a:pt x="24909" y="324387"/>
                  </a:lnTo>
                  <a:lnTo>
                    <a:pt x="34268" y="294340"/>
                  </a:lnTo>
                  <a:lnTo>
                    <a:pt x="18647" y="281182"/>
                  </a:lnTo>
                  <a:lnTo>
                    <a:pt x="14636" y="258947"/>
                  </a:lnTo>
                  <a:lnTo>
                    <a:pt x="0" y="237978"/>
                  </a:lnTo>
                  <a:lnTo>
                    <a:pt x="18858" y="204765"/>
                  </a:lnTo>
                  <a:lnTo>
                    <a:pt x="5981" y="179011"/>
                  </a:lnTo>
                  <a:lnTo>
                    <a:pt x="12877" y="168737"/>
                  </a:lnTo>
                  <a:lnTo>
                    <a:pt x="7529" y="157409"/>
                  </a:lnTo>
                  <a:lnTo>
                    <a:pt x="19139" y="142209"/>
                  </a:lnTo>
                  <a:lnTo>
                    <a:pt x="19773" y="116244"/>
                  </a:lnTo>
                  <a:lnTo>
                    <a:pt x="21250" y="94924"/>
                  </a:lnTo>
                  <a:lnTo>
                    <a:pt x="27654" y="84650"/>
                  </a:lnTo>
                  <a:lnTo>
                    <a:pt x="1829" y="3588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1" name="Freeform: Shape 760">
              <a:extLst>
                <a:ext uri="{FF2B5EF4-FFF2-40B4-BE49-F238E27FC236}">
                  <a16:creationId xmlns:a16="http://schemas.microsoft.com/office/drawing/2014/main" id="{6D06818F-7511-D142-AF29-DCA611DE31CF}"/>
                </a:ext>
              </a:extLst>
            </p:cNvPr>
            <p:cNvSpPr/>
            <p:nvPr/>
          </p:nvSpPr>
          <p:spPr>
            <a:xfrm>
              <a:off x="4560544" y="4509776"/>
              <a:ext cx="380679" cy="552372"/>
            </a:xfrm>
            <a:custGeom>
              <a:avLst/>
              <a:gdLst>
                <a:gd name="csX0" fmla="*/ 343949 w 380679"/>
                <a:gd name="csY0" fmla="*/ 126729 h 552372"/>
                <a:gd name="csX1" fmla="*/ 317069 w 380679"/>
                <a:gd name="csY1" fmla="*/ 125322 h 552372"/>
                <a:gd name="csX2" fmla="*/ 313058 w 380679"/>
                <a:gd name="csY2" fmla="*/ 129825 h 552372"/>
                <a:gd name="csX3" fmla="*/ 288571 w 380679"/>
                <a:gd name="csY3" fmla="*/ 135595 h 552372"/>
                <a:gd name="csX4" fmla="*/ 254443 w 380679"/>
                <a:gd name="csY4" fmla="*/ 156001 h 552372"/>
                <a:gd name="csX5" fmla="*/ 252262 w 380679"/>
                <a:gd name="csY5" fmla="*/ 169934 h 552372"/>
                <a:gd name="csX6" fmla="*/ 244663 w 380679"/>
                <a:gd name="csY6" fmla="*/ 180348 h 552372"/>
                <a:gd name="csX7" fmla="*/ 247618 w 380679"/>
                <a:gd name="csY7" fmla="*/ 196602 h 552372"/>
                <a:gd name="csX8" fmla="*/ 229534 w 380679"/>
                <a:gd name="csY8" fmla="*/ 205257 h 552372"/>
                <a:gd name="csX9" fmla="*/ 229604 w 380679"/>
                <a:gd name="csY9" fmla="*/ 217923 h 552372"/>
                <a:gd name="csX10" fmla="*/ 221723 w 380679"/>
                <a:gd name="csY10" fmla="*/ 223412 h 552372"/>
                <a:gd name="csX11" fmla="*/ 234178 w 380679"/>
                <a:gd name="csY11" fmla="*/ 250503 h 552372"/>
                <a:gd name="csX12" fmla="*/ 250714 w 380679"/>
                <a:gd name="csY12" fmla="*/ 268798 h 552372"/>
                <a:gd name="csX13" fmla="*/ 244452 w 380679"/>
                <a:gd name="csY13" fmla="*/ 281745 h 552372"/>
                <a:gd name="csX14" fmla="*/ 264224 w 380679"/>
                <a:gd name="csY14" fmla="*/ 283504 h 552372"/>
                <a:gd name="csX15" fmla="*/ 275553 w 380679"/>
                <a:gd name="csY15" fmla="*/ 299548 h 552372"/>
                <a:gd name="csX16" fmla="*/ 301870 w 380679"/>
                <a:gd name="csY16" fmla="*/ 300322 h 552372"/>
                <a:gd name="csX17" fmla="*/ 326428 w 380679"/>
                <a:gd name="csY17" fmla="*/ 282589 h 552372"/>
                <a:gd name="csX18" fmla="*/ 324387 w 380679"/>
                <a:gd name="csY18" fmla="*/ 328398 h 552372"/>
                <a:gd name="csX19" fmla="*/ 337968 w 380679"/>
                <a:gd name="csY19" fmla="*/ 331846 h 552372"/>
                <a:gd name="csX20" fmla="*/ 354855 w 380679"/>
                <a:gd name="csY20" fmla="*/ 326639 h 552372"/>
                <a:gd name="csX21" fmla="*/ 380680 w 380679"/>
                <a:gd name="csY21" fmla="*/ 375402 h 552372"/>
                <a:gd name="csX22" fmla="*/ 374276 w 380679"/>
                <a:gd name="csY22" fmla="*/ 385676 h 552372"/>
                <a:gd name="csX23" fmla="*/ 372799 w 380679"/>
                <a:gd name="csY23" fmla="*/ 406996 h 552372"/>
                <a:gd name="csX24" fmla="*/ 372166 w 380679"/>
                <a:gd name="csY24" fmla="*/ 432961 h 552372"/>
                <a:gd name="csX25" fmla="*/ 360555 w 380679"/>
                <a:gd name="csY25" fmla="*/ 448161 h 552372"/>
                <a:gd name="csX26" fmla="*/ 365903 w 380679"/>
                <a:gd name="csY26" fmla="*/ 459490 h 552372"/>
                <a:gd name="csX27" fmla="*/ 359007 w 380679"/>
                <a:gd name="csY27" fmla="*/ 469763 h 552372"/>
                <a:gd name="csX28" fmla="*/ 371884 w 380679"/>
                <a:gd name="csY28" fmla="*/ 495517 h 552372"/>
                <a:gd name="csX29" fmla="*/ 353026 w 380679"/>
                <a:gd name="csY29" fmla="*/ 528730 h 552372"/>
                <a:gd name="csX30" fmla="*/ 345004 w 380679"/>
                <a:gd name="csY30" fmla="*/ 544492 h 552372"/>
                <a:gd name="csX31" fmla="*/ 329665 w 380679"/>
                <a:gd name="csY31" fmla="*/ 552373 h 552372"/>
                <a:gd name="csX32" fmla="*/ 299759 w 380679"/>
                <a:gd name="csY32" fmla="*/ 534640 h 552372"/>
                <a:gd name="csX33" fmla="*/ 297156 w 380679"/>
                <a:gd name="csY33" fmla="*/ 522045 h 552372"/>
                <a:gd name="csX34" fmla="*/ 237907 w 380679"/>
                <a:gd name="csY34" fmla="*/ 491225 h 552372"/>
                <a:gd name="csX35" fmla="*/ 184359 w 380679"/>
                <a:gd name="csY35" fmla="*/ 457730 h 552372"/>
                <a:gd name="csX36" fmla="*/ 161349 w 380679"/>
                <a:gd name="csY36" fmla="*/ 438872 h 552372"/>
                <a:gd name="csX37" fmla="*/ 148965 w 380679"/>
                <a:gd name="csY37" fmla="*/ 413752 h 552372"/>
                <a:gd name="csX38" fmla="*/ 153890 w 380679"/>
                <a:gd name="csY38" fmla="*/ 404956 h 552372"/>
                <a:gd name="csX39" fmla="*/ 128559 w 380679"/>
                <a:gd name="csY39" fmla="*/ 365129 h 552372"/>
                <a:gd name="csX40" fmla="*/ 99146 w 380679"/>
                <a:gd name="csY40" fmla="*/ 309328 h 552372"/>
                <a:gd name="csX41" fmla="*/ 70929 w 380679"/>
                <a:gd name="csY41" fmla="*/ 249377 h 552372"/>
                <a:gd name="csX42" fmla="*/ 58685 w 380679"/>
                <a:gd name="csY42" fmla="*/ 235655 h 552372"/>
                <a:gd name="csX43" fmla="*/ 49256 w 380679"/>
                <a:gd name="csY43" fmla="*/ 213560 h 552372"/>
                <a:gd name="csX44" fmla="*/ 26106 w 380679"/>
                <a:gd name="csY44" fmla="*/ 193929 h 552372"/>
                <a:gd name="csX45" fmla="*/ 4785 w 380679"/>
                <a:gd name="csY45" fmla="*/ 181825 h 552372"/>
                <a:gd name="csX46" fmla="*/ 14495 w 380679"/>
                <a:gd name="csY46" fmla="*/ 168456 h 552372"/>
                <a:gd name="csX47" fmla="*/ 0 w 380679"/>
                <a:gd name="csY47" fmla="*/ 139888 h 552372"/>
                <a:gd name="csX48" fmla="*/ 9288 w 380679"/>
                <a:gd name="csY48" fmla="*/ 118918 h 552372"/>
                <a:gd name="csX49" fmla="*/ 33072 w 380679"/>
                <a:gd name="csY49" fmla="*/ 99990 h 552372"/>
                <a:gd name="csX50" fmla="*/ 36661 w 380679"/>
                <a:gd name="csY50" fmla="*/ 112445 h 552372"/>
                <a:gd name="csX51" fmla="*/ 28146 w 380679"/>
                <a:gd name="csY51" fmla="*/ 119622 h 552372"/>
                <a:gd name="csX52" fmla="*/ 28921 w 380679"/>
                <a:gd name="csY52" fmla="*/ 130529 h 552372"/>
                <a:gd name="csX53" fmla="*/ 41305 w 380679"/>
                <a:gd name="csY53" fmla="*/ 128207 h 552372"/>
                <a:gd name="csX54" fmla="*/ 53338 w 380679"/>
                <a:gd name="csY54" fmla="*/ 131444 h 552372"/>
                <a:gd name="csX55" fmla="*/ 65863 w 380679"/>
                <a:gd name="csY55" fmla="*/ 146502 h 552372"/>
                <a:gd name="csX56" fmla="*/ 82750 w 380679"/>
                <a:gd name="csY56" fmla="*/ 134188 h 552372"/>
                <a:gd name="csX57" fmla="*/ 88380 w 380679"/>
                <a:gd name="csY57" fmla="*/ 113993 h 552372"/>
                <a:gd name="csX58" fmla="*/ 106675 w 380679"/>
                <a:gd name="csY58" fmla="*/ 88028 h 552372"/>
                <a:gd name="csX59" fmla="*/ 142632 w 380679"/>
                <a:gd name="csY59" fmla="*/ 76206 h 552372"/>
                <a:gd name="csX60" fmla="*/ 175211 w 380679"/>
                <a:gd name="csY60" fmla="*/ 44964 h 552372"/>
                <a:gd name="csX61" fmla="*/ 184500 w 380679"/>
                <a:gd name="csY61" fmla="*/ 25543 h 552372"/>
                <a:gd name="csX62" fmla="*/ 180348 w 380679"/>
                <a:gd name="csY62" fmla="*/ 2814 h 552372"/>
                <a:gd name="csX63" fmla="*/ 188299 w 380679"/>
                <a:gd name="csY63" fmla="*/ 0 h 552372"/>
                <a:gd name="csX64" fmla="*/ 208143 w 380679"/>
                <a:gd name="csY64" fmla="*/ 14144 h 552372"/>
                <a:gd name="csX65" fmla="*/ 217642 w 380679"/>
                <a:gd name="csY65" fmla="*/ 28217 h 552372"/>
                <a:gd name="csX66" fmla="*/ 231504 w 380679"/>
                <a:gd name="csY66" fmla="*/ 35957 h 552372"/>
                <a:gd name="csX67" fmla="*/ 249096 w 380679"/>
                <a:gd name="csY67" fmla="*/ 67270 h 552372"/>
                <a:gd name="csX68" fmla="*/ 271331 w 380679"/>
                <a:gd name="csY68" fmla="*/ 70999 h 552372"/>
                <a:gd name="csX69" fmla="*/ 287797 w 380679"/>
                <a:gd name="csY69" fmla="*/ 63118 h 552372"/>
                <a:gd name="csX70" fmla="*/ 298563 w 380679"/>
                <a:gd name="csY70" fmla="*/ 68255 h 552372"/>
                <a:gd name="csX71" fmla="*/ 316506 w 380679"/>
                <a:gd name="csY71" fmla="*/ 65722 h 552372"/>
                <a:gd name="csX72" fmla="*/ 339375 w 380679"/>
                <a:gd name="csY72" fmla="*/ 79724 h 552372"/>
                <a:gd name="csX73" fmla="*/ 320095 w 380679"/>
                <a:gd name="csY73" fmla="*/ 110122 h 552372"/>
                <a:gd name="csX74" fmla="*/ 329031 w 380679"/>
                <a:gd name="csY74" fmla="*/ 110826 h 552372"/>
                <a:gd name="csX75" fmla="*/ 343949 w 380679"/>
                <a:gd name="csY75" fmla="*/ 126729 h 552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80679" h="552372">
                  <a:moveTo>
                    <a:pt x="343949" y="126729"/>
                  </a:moveTo>
                  <a:lnTo>
                    <a:pt x="317069" y="125322"/>
                  </a:lnTo>
                  <a:lnTo>
                    <a:pt x="313058" y="129825"/>
                  </a:lnTo>
                  <a:lnTo>
                    <a:pt x="288571" y="135595"/>
                  </a:lnTo>
                  <a:lnTo>
                    <a:pt x="254443" y="156001"/>
                  </a:lnTo>
                  <a:lnTo>
                    <a:pt x="252262" y="169934"/>
                  </a:lnTo>
                  <a:lnTo>
                    <a:pt x="244663" y="180348"/>
                  </a:lnTo>
                  <a:lnTo>
                    <a:pt x="247618" y="196602"/>
                  </a:lnTo>
                  <a:lnTo>
                    <a:pt x="229534" y="205257"/>
                  </a:lnTo>
                  <a:lnTo>
                    <a:pt x="229604" y="217923"/>
                  </a:lnTo>
                  <a:lnTo>
                    <a:pt x="221723" y="223412"/>
                  </a:lnTo>
                  <a:lnTo>
                    <a:pt x="234178" y="250503"/>
                  </a:lnTo>
                  <a:lnTo>
                    <a:pt x="250714" y="268798"/>
                  </a:lnTo>
                  <a:lnTo>
                    <a:pt x="244452" y="281745"/>
                  </a:lnTo>
                  <a:lnTo>
                    <a:pt x="264224" y="283504"/>
                  </a:lnTo>
                  <a:lnTo>
                    <a:pt x="275553" y="299548"/>
                  </a:lnTo>
                  <a:lnTo>
                    <a:pt x="301870" y="300322"/>
                  </a:lnTo>
                  <a:lnTo>
                    <a:pt x="326428" y="282589"/>
                  </a:lnTo>
                  <a:lnTo>
                    <a:pt x="324387" y="328398"/>
                  </a:lnTo>
                  <a:lnTo>
                    <a:pt x="337968" y="331846"/>
                  </a:lnTo>
                  <a:lnTo>
                    <a:pt x="354855" y="326639"/>
                  </a:lnTo>
                  <a:lnTo>
                    <a:pt x="380680" y="375402"/>
                  </a:lnTo>
                  <a:lnTo>
                    <a:pt x="374276" y="385676"/>
                  </a:lnTo>
                  <a:lnTo>
                    <a:pt x="372799" y="406996"/>
                  </a:lnTo>
                  <a:lnTo>
                    <a:pt x="372166" y="432961"/>
                  </a:lnTo>
                  <a:lnTo>
                    <a:pt x="360555" y="448161"/>
                  </a:lnTo>
                  <a:lnTo>
                    <a:pt x="365903" y="459490"/>
                  </a:lnTo>
                  <a:lnTo>
                    <a:pt x="359007" y="469763"/>
                  </a:lnTo>
                  <a:lnTo>
                    <a:pt x="371884" y="495517"/>
                  </a:lnTo>
                  <a:lnTo>
                    <a:pt x="353026" y="528730"/>
                  </a:lnTo>
                  <a:lnTo>
                    <a:pt x="345004" y="544492"/>
                  </a:lnTo>
                  <a:lnTo>
                    <a:pt x="329665" y="552373"/>
                  </a:lnTo>
                  <a:lnTo>
                    <a:pt x="299759" y="534640"/>
                  </a:lnTo>
                  <a:lnTo>
                    <a:pt x="297156" y="522045"/>
                  </a:lnTo>
                  <a:lnTo>
                    <a:pt x="237907" y="491225"/>
                  </a:lnTo>
                  <a:lnTo>
                    <a:pt x="184359" y="457730"/>
                  </a:lnTo>
                  <a:lnTo>
                    <a:pt x="161349" y="438872"/>
                  </a:lnTo>
                  <a:lnTo>
                    <a:pt x="148965" y="413752"/>
                  </a:lnTo>
                  <a:lnTo>
                    <a:pt x="153890" y="404956"/>
                  </a:lnTo>
                  <a:lnTo>
                    <a:pt x="128559" y="365129"/>
                  </a:lnTo>
                  <a:lnTo>
                    <a:pt x="99146" y="309328"/>
                  </a:lnTo>
                  <a:lnTo>
                    <a:pt x="70929" y="249377"/>
                  </a:lnTo>
                  <a:lnTo>
                    <a:pt x="58685" y="235655"/>
                  </a:lnTo>
                  <a:lnTo>
                    <a:pt x="49256" y="213560"/>
                  </a:lnTo>
                  <a:lnTo>
                    <a:pt x="26106" y="193929"/>
                  </a:lnTo>
                  <a:lnTo>
                    <a:pt x="4785" y="181825"/>
                  </a:lnTo>
                  <a:lnTo>
                    <a:pt x="14495" y="168456"/>
                  </a:lnTo>
                  <a:lnTo>
                    <a:pt x="0" y="139888"/>
                  </a:lnTo>
                  <a:lnTo>
                    <a:pt x="9288" y="118918"/>
                  </a:lnTo>
                  <a:lnTo>
                    <a:pt x="33072" y="99990"/>
                  </a:lnTo>
                  <a:lnTo>
                    <a:pt x="36661" y="112445"/>
                  </a:lnTo>
                  <a:lnTo>
                    <a:pt x="28146" y="119622"/>
                  </a:lnTo>
                  <a:lnTo>
                    <a:pt x="28921" y="130529"/>
                  </a:lnTo>
                  <a:lnTo>
                    <a:pt x="41305" y="128207"/>
                  </a:lnTo>
                  <a:lnTo>
                    <a:pt x="53338" y="131444"/>
                  </a:lnTo>
                  <a:lnTo>
                    <a:pt x="65863" y="146502"/>
                  </a:lnTo>
                  <a:lnTo>
                    <a:pt x="82750" y="134188"/>
                  </a:lnTo>
                  <a:lnTo>
                    <a:pt x="88380" y="113993"/>
                  </a:lnTo>
                  <a:lnTo>
                    <a:pt x="106675" y="88028"/>
                  </a:lnTo>
                  <a:lnTo>
                    <a:pt x="142632" y="76206"/>
                  </a:lnTo>
                  <a:lnTo>
                    <a:pt x="175211" y="44964"/>
                  </a:lnTo>
                  <a:lnTo>
                    <a:pt x="184500" y="25543"/>
                  </a:lnTo>
                  <a:lnTo>
                    <a:pt x="180348" y="2814"/>
                  </a:lnTo>
                  <a:lnTo>
                    <a:pt x="188299" y="0"/>
                  </a:lnTo>
                  <a:lnTo>
                    <a:pt x="208143" y="14144"/>
                  </a:lnTo>
                  <a:lnTo>
                    <a:pt x="217642" y="28217"/>
                  </a:lnTo>
                  <a:lnTo>
                    <a:pt x="231504" y="35957"/>
                  </a:lnTo>
                  <a:lnTo>
                    <a:pt x="249096" y="67270"/>
                  </a:lnTo>
                  <a:lnTo>
                    <a:pt x="271331" y="70999"/>
                  </a:lnTo>
                  <a:lnTo>
                    <a:pt x="287797" y="63118"/>
                  </a:lnTo>
                  <a:lnTo>
                    <a:pt x="298563" y="68255"/>
                  </a:lnTo>
                  <a:lnTo>
                    <a:pt x="316506" y="65722"/>
                  </a:lnTo>
                  <a:lnTo>
                    <a:pt x="339375" y="79724"/>
                  </a:lnTo>
                  <a:lnTo>
                    <a:pt x="320095" y="110122"/>
                  </a:lnTo>
                  <a:lnTo>
                    <a:pt x="329031" y="110826"/>
                  </a:lnTo>
                  <a:lnTo>
                    <a:pt x="343949" y="12672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2" name="Freeform: Shape 761">
              <a:extLst>
                <a:ext uri="{FF2B5EF4-FFF2-40B4-BE49-F238E27FC236}">
                  <a16:creationId xmlns:a16="http://schemas.microsoft.com/office/drawing/2014/main" id="{1B766A24-F4D7-FC75-5673-C3C1670BAE64}"/>
                </a:ext>
              </a:extLst>
            </p:cNvPr>
            <p:cNvSpPr/>
            <p:nvPr/>
          </p:nvSpPr>
          <p:spPr>
            <a:xfrm>
              <a:off x="4632810" y="4134726"/>
              <a:ext cx="361821" cy="501779"/>
            </a:xfrm>
            <a:custGeom>
              <a:avLst/>
              <a:gdLst>
                <a:gd name="csX0" fmla="*/ 361822 w 361821"/>
                <a:gd name="csY0" fmla="*/ 335927 h 501779"/>
                <a:gd name="csX1" fmla="*/ 356192 w 361821"/>
                <a:gd name="csY1" fmla="*/ 339586 h 501779"/>
                <a:gd name="csX2" fmla="*/ 350352 w 361821"/>
                <a:gd name="csY2" fmla="*/ 321995 h 501779"/>
                <a:gd name="csX3" fmla="*/ 342049 w 361821"/>
                <a:gd name="csY3" fmla="*/ 312495 h 501779"/>
                <a:gd name="csX4" fmla="*/ 332198 w 361821"/>
                <a:gd name="csY4" fmla="*/ 322769 h 501779"/>
                <a:gd name="csX5" fmla="*/ 274005 w 361821"/>
                <a:gd name="csY5" fmla="*/ 322135 h 501779"/>
                <a:gd name="csX6" fmla="*/ 274357 w 361821"/>
                <a:gd name="csY6" fmla="*/ 340782 h 501779"/>
                <a:gd name="csX7" fmla="*/ 291878 w 361821"/>
                <a:gd name="csY7" fmla="*/ 343878 h 501779"/>
                <a:gd name="csX8" fmla="*/ 290893 w 361821"/>
                <a:gd name="csY8" fmla="*/ 355348 h 501779"/>
                <a:gd name="csX9" fmla="*/ 284912 w 361821"/>
                <a:gd name="csY9" fmla="*/ 352252 h 501779"/>
                <a:gd name="csX10" fmla="*/ 268094 w 361821"/>
                <a:gd name="csY10" fmla="*/ 357178 h 501779"/>
                <a:gd name="csX11" fmla="*/ 267883 w 361821"/>
                <a:gd name="csY11" fmla="*/ 378850 h 501779"/>
                <a:gd name="csX12" fmla="*/ 281182 w 361821"/>
                <a:gd name="csY12" fmla="*/ 389757 h 501779"/>
                <a:gd name="csX13" fmla="*/ 285826 w 361821"/>
                <a:gd name="csY13" fmla="*/ 406856 h 501779"/>
                <a:gd name="csX14" fmla="*/ 285123 w 361821"/>
                <a:gd name="csY14" fmla="*/ 419803 h 501779"/>
                <a:gd name="csX15" fmla="*/ 271683 w 361821"/>
                <a:gd name="csY15" fmla="*/ 501780 h 501779"/>
                <a:gd name="csX16" fmla="*/ 256765 w 361821"/>
                <a:gd name="csY16" fmla="*/ 485877 h 501779"/>
                <a:gd name="csX17" fmla="*/ 247829 w 361821"/>
                <a:gd name="csY17" fmla="*/ 485173 h 501779"/>
                <a:gd name="csX18" fmla="*/ 267109 w 361821"/>
                <a:gd name="csY18" fmla="*/ 454775 h 501779"/>
                <a:gd name="csX19" fmla="*/ 244240 w 361821"/>
                <a:gd name="csY19" fmla="*/ 440772 h 501779"/>
                <a:gd name="csX20" fmla="*/ 226297 w 361821"/>
                <a:gd name="csY20" fmla="*/ 443306 h 501779"/>
                <a:gd name="csX21" fmla="*/ 215531 w 361821"/>
                <a:gd name="csY21" fmla="*/ 438169 h 501779"/>
                <a:gd name="csX22" fmla="*/ 199065 w 361821"/>
                <a:gd name="csY22" fmla="*/ 446050 h 501779"/>
                <a:gd name="csX23" fmla="*/ 176830 w 361821"/>
                <a:gd name="csY23" fmla="*/ 442320 h 501779"/>
                <a:gd name="csX24" fmla="*/ 159238 w 361821"/>
                <a:gd name="csY24" fmla="*/ 411008 h 501779"/>
                <a:gd name="csX25" fmla="*/ 145376 w 361821"/>
                <a:gd name="csY25" fmla="*/ 403267 h 501779"/>
                <a:gd name="csX26" fmla="*/ 135877 w 361821"/>
                <a:gd name="csY26" fmla="*/ 389194 h 501779"/>
                <a:gd name="csX27" fmla="*/ 116033 w 361821"/>
                <a:gd name="csY27" fmla="*/ 375051 h 501779"/>
                <a:gd name="csX28" fmla="*/ 108082 w 361821"/>
                <a:gd name="csY28" fmla="*/ 377865 h 501779"/>
                <a:gd name="csX29" fmla="*/ 95275 w 361821"/>
                <a:gd name="csY29" fmla="*/ 370828 h 501779"/>
                <a:gd name="csX30" fmla="*/ 80569 w 361821"/>
                <a:gd name="csY30" fmla="*/ 360907 h 501779"/>
                <a:gd name="csX31" fmla="*/ 72125 w 361821"/>
                <a:gd name="csY31" fmla="*/ 365692 h 501779"/>
                <a:gd name="csX32" fmla="*/ 46794 w 361821"/>
                <a:gd name="csY32" fmla="*/ 361540 h 501779"/>
                <a:gd name="csX33" fmla="*/ 39475 w 361821"/>
                <a:gd name="csY33" fmla="*/ 348663 h 501779"/>
                <a:gd name="csX34" fmla="*/ 33916 w 361821"/>
                <a:gd name="csY34" fmla="*/ 349156 h 501779"/>
                <a:gd name="csX35" fmla="*/ 4081 w 361821"/>
                <a:gd name="csY35" fmla="*/ 332127 h 501779"/>
                <a:gd name="csX36" fmla="*/ 0 w 361821"/>
                <a:gd name="csY36" fmla="*/ 322839 h 501779"/>
                <a:gd name="csX37" fmla="*/ 11118 w 361821"/>
                <a:gd name="csY37" fmla="*/ 320587 h 501779"/>
                <a:gd name="csX38" fmla="*/ 9851 w 361821"/>
                <a:gd name="csY38" fmla="*/ 305599 h 501779"/>
                <a:gd name="csX39" fmla="*/ 16818 w 361821"/>
                <a:gd name="csY39" fmla="*/ 294763 h 501779"/>
                <a:gd name="csX40" fmla="*/ 31665 w 361821"/>
                <a:gd name="csY40" fmla="*/ 292793 h 501779"/>
                <a:gd name="csX41" fmla="*/ 44190 w 361821"/>
                <a:gd name="csY41" fmla="*/ 274005 h 501779"/>
                <a:gd name="csX42" fmla="*/ 55659 w 361821"/>
                <a:gd name="csY42" fmla="*/ 258313 h 501779"/>
                <a:gd name="csX43" fmla="*/ 44612 w 361821"/>
                <a:gd name="csY43" fmla="*/ 251207 h 501779"/>
                <a:gd name="csX44" fmla="*/ 50312 w 361821"/>
                <a:gd name="csY44" fmla="*/ 233826 h 501779"/>
                <a:gd name="csX45" fmla="*/ 43557 w 361821"/>
                <a:gd name="csY45" fmla="*/ 206454 h 501779"/>
                <a:gd name="csX46" fmla="*/ 49960 w 361821"/>
                <a:gd name="csY46" fmla="*/ 198573 h 501779"/>
                <a:gd name="csX47" fmla="*/ 45245 w 361821"/>
                <a:gd name="csY47" fmla="*/ 173241 h 501779"/>
                <a:gd name="csX48" fmla="*/ 33143 w 361821"/>
                <a:gd name="csY48" fmla="*/ 157197 h 501779"/>
                <a:gd name="csX49" fmla="*/ 36942 w 361821"/>
                <a:gd name="csY49" fmla="*/ 142632 h 501779"/>
                <a:gd name="csX50" fmla="*/ 46582 w 361821"/>
                <a:gd name="csY50" fmla="*/ 144813 h 501779"/>
                <a:gd name="csX51" fmla="*/ 52211 w 361821"/>
                <a:gd name="csY51" fmla="*/ 135877 h 501779"/>
                <a:gd name="csX52" fmla="*/ 45316 w 361821"/>
                <a:gd name="csY52" fmla="*/ 118144 h 501779"/>
                <a:gd name="csX53" fmla="*/ 48904 w 361821"/>
                <a:gd name="csY53" fmla="*/ 113782 h 501779"/>
                <a:gd name="csX54" fmla="*/ 64315 w 361821"/>
                <a:gd name="csY54" fmla="*/ 114697 h 501779"/>
                <a:gd name="csX55" fmla="*/ 86761 w 361821"/>
                <a:gd name="csY55" fmla="*/ 93727 h 501779"/>
                <a:gd name="csX56" fmla="*/ 99075 w 361821"/>
                <a:gd name="csY56" fmla="*/ 90491 h 501779"/>
                <a:gd name="csX57" fmla="*/ 99357 w 361821"/>
                <a:gd name="csY57" fmla="*/ 80499 h 501779"/>
                <a:gd name="csX58" fmla="*/ 104845 w 361821"/>
                <a:gd name="csY58" fmla="*/ 55026 h 501779"/>
                <a:gd name="csX59" fmla="*/ 122015 w 361821"/>
                <a:gd name="csY59" fmla="*/ 41023 h 501779"/>
                <a:gd name="csX60" fmla="*/ 140802 w 361821"/>
                <a:gd name="csY60" fmla="*/ 40460 h 501779"/>
                <a:gd name="csX61" fmla="*/ 143195 w 361821"/>
                <a:gd name="csY61" fmla="*/ 34128 h 501779"/>
                <a:gd name="csX62" fmla="*/ 166556 w 361821"/>
                <a:gd name="csY62" fmla="*/ 36661 h 501779"/>
                <a:gd name="csX63" fmla="*/ 190058 w 361821"/>
                <a:gd name="csY63" fmla="*/ 21391 h 501779"/>
                <a:gd name="csX64" fmla="*/ 201669 w 361821"/>
                <a:gd name="csY64" fmla="*/ 14636 h 501779"/>
                <a:gd name="csX65" fmla="*/ 216164 w 361821"/>
                <a:gd name="csY65" fmla="*/ 0 h 501779"/>
                <a:gd name="csX66" fmla="*/ 226719 w 361821"/>
                <a:gd name="csY66" fmla="*/ 1830 h 501779"/>
                <a:gd name="csX67" fmla="*/ 234530 w 361821"/>
                <a:gd name="csY67" fmla="*/ 9851 h 501779"/>
                <a:gd name="csX68" fmla="*/ 228760 w 361821"/>
                <a:gd name="csY68" fmla="*/ 20054 h 501779"/>
                <a:gd name="csX69" fmla="*/ 209550 w 361821"/>
                <a:gd name="csY69" fmla="*/ 25121 h 501779"/>
                <a:gd name="csX70" fmla="*/ 202021 w 361821"/>
                <a:gd name="csY70" fmla="*/ 40249 h 501779"/>
                <a:gd name="csX71" fmla="*/ 190410 w 361821"/>
                <a:gd name="csY71" fmla="*/ 48904 h 501779"/>
                <a:gd name="csX72" fmla="*/ 181755 w 361821"/>
                <a:gd name="csY72" fmla="*/ 60093 h 501779"/>
                <a:gd name="csX73" fmla="*/ 178096 w 361821"/>
                <a:gd name="csY73" fmla="*/ 81625 h 501779"/>
                <a:gd name="csX74" fmla="*/ 169793 w 361821"/>
                <a:gd name="csY74" fmla="*/ 99286 h 501779"/>
                <a:gd name="csX75" fmla="*/ 185274 w 361821"/>
                <a:gd name="csY75" fmla="*/ 101257 h 501779"/>
                <a:gd name="csX76" fmla="*/ 189073 w 361821"/>
                <a:gd name="csY76" fmla="*/ 115119 h 501779"/>
                <a:gd name="csX77" fmla="*/ 195688 w 361821"/>
                <a:gd name="csY77" fmla="*/ 121733 h 501779"/>
                <a:gd name="csX78" fmla="*/ 198010 w 361821"/>
                <a:gd name="csY78" fmla="*/ 133836 h 501779"/>
                <a:gd name="csX79" fmla="*/ 194492 w 361821"/>
                <a:gd name="csY79" fmla="*/ 144954 h 501779"/>
                <a:gd name="csX80" fmla="*/ 195547 w 361821"/>
                <a:gd name="csY80" fmla="*/ 151216 h 501779"/>
                <a:gd name="csX81" fmla="*/ 202865 w 361821"/>
                <a:gd name="csY81" fmla="*/ 153750 h 501779"/>
                <a:gd name="csX82" fmla="*/ 209972 w 361821"/>
                <a:gd name="csY82" fmla="*/ 164164 h 501779"/>
                <a:gd name="csX83" fmla="*/ 248392 w 361821"/>
                <a:gd name="csY83" fmla="*/ 161279 h 501779"/>
                <a:gd name="csX84" fmla="*/ 265772 w 361821"/>
                <a:gd name="csY84" fmla="*/ 165149 h 501779"/>
                <a:gd name="csX85" fmla="*/ 286741 w 361821"/>
                <a:gd name="csY85" fmla="*/ 190973 h 501779"/>
                <a:gd name="csX86" fmla="*/ 298844 w 361821"/>
                <a:gd name="csY86" fmla="*/ 187736 h 501779"/>
                <a:gd name="csX87" fmla="*/ 320376 w 361821"/>
                <a:gd name="csY87" fmla="*/ 189355 h 501779"/>
                <a:gd name="csX88" fmla="*/ 337405 w 361821"/>
                <a:gd name="csY88" fmla="*/ 185907 h 501779"/>
                <a:gd name="csX89" fmla="*/ 347960 w 361821"/>
                <a:gd name="csY89" fmla="*/ 191043 h 501779"/>
                <a:gd name="csX90" fmla="*/ 342541 w 361821"/>
                <a:gd name="csY90" fmla="*/ 207228 h 501779"/>
                <a:gd name="csX91" fmla="*/ 335856 w 361821"/>
                <a:gd name="csY91" fmla="*/ 217290 h 501779"/>
                <a:gd name="csX92" fmla="*/ 333535 w 361821"/>
                <a:gd name="csY92" fmla="*/ 238752 h 501779"/>
                <a:gd name="csX93" fmla="*/ 339586 w 361821"/>
                <a:gd name="csY93" fmla="*/ 258595 h 501779"/>
                <a:gd name="csX94" fmla="*/ 348030 w 361821"/>
                <a:gd name="csY94" fmla="*/ 267531 h 501779"/>
                <a:gd name="csX95" fmla="*/ 349085 w 361821"/>
                <a:gd name="csY95" fmla="*/ 274216 h 501779"/>
                <a:gd name="csX96" fmla="*/ 333957 w 361821"/>
                <a:gd name="csY96" fmla="*/ 289063 h 501779"/>
                <a:gd name="csX97" fmla="*/ 344793 w 361821"/>
                <a:gd name="csY97" fmla="*/ 295678 h 501779"/>
                <a:gd name="csX98" fmla="*/ 352744 w 361821"/>
                <a:gd name="csY98" fmla="*/ 306092 h 501779"/>
                <a:gd name="csX99" fmla="*/ 361822 w 361821"/>
                <a:gd name="csY99" fmla="*/ 335927 h 501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361821" h="501779">
                  <a:moveTo>
                    <a:pt x="361822" y="335927"/>
                  </a:moveTo>
                  <a:lnTo>
                    <a:pt x="356192" y="339586"/>
                  </a:lnTo>
                  <a:lnTo>
                    <a:pt x="350352" y="321995"/>
                  </a:lnTo>
                  <a:lnTo>
                    <a:pt x="342049" y="312495"/>
                  </a:lnTo>
                  <a:lnTo>
                    <a:pt x="332198" y="322769"/>
                  </a:lnTo>
                  <a:lnTo>
                    <a:pt x="274005" y="322135"/>
                  </a:lnTo>
                  <a:lnTo>
                    <a:pt x="274357" y="340782"/>
                  </a:lnTo>
                  <a:lnTo>
                    <a:pt x="291878" y="343878"/>
                  </a:lnTo>
                  <a:lnTo>
                    <a:pt x="290893" y="355348"/>
                  </a:lnTo>
                  <a:lnTo>
                    <a:pt x="284912" y="352252"/>
                  </a:lnTo>
                  <a:lnTo>
                    <a:pt x="268094" y="357178"/>
                  </a:lnTo>
                  <a:lnTo>
                    <a:pt x="267883" y="378850"/>
                  </a:lnTo>
                  <a:lnTo>
                    <a:pt x="281182" y="389757"/>
                  </a:lnTo>
                  <a:lnTo>
                    <a:pt x="285826" y="406856"/>
                  </a:lnTo>
                  <a:lnTo>
                    <a:pt x="285123" y="419803"/>
                  </a:lnTo>
                  <a:lnTo>
                    <a:pt x="271683" y="501780"/>
                  </a:lnTo>
                  <a:lnTo>
                    <a:pt x="256765" y="485877"/>
                  </a:lnTo>
                  <a:lnTo>
                    <a:pt x="247829" y="485173"/>
                  </a:lnTo>
                  <a:lnTo>
                    <a:pt x="267109" y="454775"/>
                  </a:lnTo>
                  <a:lnTo>
                    <a:pt x="244240" y="440772"/>
                  </a:lnTo>
                  <a:lnTo>
                    <a:pt x="226297" y="443306"/>
                  </a:lnTo>
                  <a:lnTo>
                    <a:pt x="215531" y="438169"/>
                  </a:lnTo>
                  <a:lnTo>
                    <a:pt x="199065" y="446050"/>
                  </a:lnTo>
                  <a:lnTo>
                    <a:pt x="176830" y="442320"/>
                  </a:lnTo>
                  <a:lnTo>
                    <a:pt x="159238" y="411008"/>
                  </a:lnTo>
                  <a:lnTo>
                    <a:pt x="145376" y="403267"/>
                  </a:lnTo>
                  <a:lnTo>
                    <a:pt x="135877" y="389194"/>
                  </a:lnTo>
                  <a:lnTo>
                    <a:pt x="116033" y="375051"/>
                  </a:lnTo>
                  <a:lnTo>
                    <a:pt x="108082" y="377865"/>
                  </a:lnTo>
                  <a:lnTo>
                    <a:pt x="95275" y="370828"/>
                  </a:lnTo>
                  <a:lnTo>
                    <a:pt x="80569" y="360907"/>
                  </a:lnTo>
                  <a:lnTo>
                    <a:pt x="72125" y="365692"/>
                  </a:lnTo>
                  <a:lnTo>
                    <a:pt x="46794" y="361540"/>
                  </a:lnTo>
                  <a:lnTo>
                    <a:pt x="39475" y="348663"/>
                  </a:lnTo>
                  <a:lnTo>
                    <a:pt x="33916" y="349156"/>
                  </a:lnTo>
                  <a:lnTo>
                    <a:pt x="4081" y="332127"/>
                  </a:lnTo>
                  <a:lnTo>
                    <a:pt x="0" y="322839"/>
                  </a:lnTo>
                  <a:lnTo>
                    <a:pt x="11118" y="320587"/>
                  </a:lnTo>
                  <a:lnTo>
                    <a:pt x="9851" y="305599"/>
                  </a:lnTo>
                  <a:lnTo>
                    <a:pt x="16818" y="294763"/>
                  </a:lnTo>
                  <a:lnTo>
                    <a:pt x="31665" y="292793"/>
                  </a:lnTo>
                  <a:lnTo>
                    <a:pt x="44190" y="274005"/>
                  </a:lnTo>
                  <a:lnTo>
                    <a:pt x="55659" y="258313"/>
                  </a:lnTo>
                  <a:lnTo>
                    <a:pt x="44612" y="251207"/>
                  </a:lnTo>
                  <a:lnTo>
                    <a:pt x="50312" y="233826"/>
                  </a:lnTo>
                  <a:lnTo>
                    <a:pt x="43557" y="206454"/>
                  </a:lnTo>
                  <a:lnTo>
                    <a:pt x="49960" y="198573"/>
                  </a:lnTo>
                  <a:lnTo>
                    <a:pt x="45245" y="173241"/>
                  </a:lnTo>
                  <a:lnTo>
                    <a:pt x="33143" y="157197"/>
                  </a:lnTo>
                  <a:lnTo>
                    <a:pt x="36942" y="142632"/>
                  </a:lnTo>
                  <a:lnTo>
                    <a:pt x="46582" y="144813"/>
                  </a:lnTo>
                  <a:lnTo>
                    <a:pt x="52211" y="135877"/>
                  </a:lnTo>
                  <a:lnTo>
                    <a:pt x="45316" y="118144"/>
                  </a:lnTo>
                  <a:lnTo>
                    <a:pt x="48904" y="113782"/>
                  </a:lnTo>
                  <a:lnTo>
                    <a:pt x="64315" y="114697"/>
                  </a:lnTo>
                  <a:lnTo>
                    <a:pt x="86761" y="93727"/>
                  </a:lnTo>
                  <a:lnTo>
                    <a:pt x="99075" y="90491"/>
                  </a:lnTo>
                  <a:lnTo>
                    <a:pt x="99357" y="80499"/>
                  </a:lnTo>
                  <a:lnTo>
                    <a:pt x="104845" y="55026"/>
                  </a:lnTo>
                  <a:lnTo>
                    <a:pt x="122015" y="41023"/>
                  </a:lnTo>
                  <a:lnTo>
                    <a:pt x="140802" y="40460"/>
                  </a:lnTo>
                  <a:lnTo>
                    <a:pt x="143195" y="34128"/>
                  </a:lnTo>
                  <a:lnTo>
                    <a:pt x="166556" y="36661"/>
                  </a:lnTo>
                  <a:lnTo>
                    <a:pt x="190058" y="21391"/>
                  </a:lnTo>
                  <a:lnTo>
                    <a:pt x="201669" y="14636"/>
                  </a:lnTo>
                  <a:lnTo>
                    <a:pt x="216164" y="0"/>
                  </a:lnTo>
                  <a:lnTo>
                    <a:pt x="226719" y="1830"/>
                  </a:lnTo>
                  <a:lnTo>
                    <a:pt x="234530" y="9851"/>
                  </a:lnTo>
                  <a:lnTo>
                    <a:pt x="228760" y="20054"/>
                  </a:lnTo>
                  <a:lnTo>
                    <a:pt x="209550" y="25121"/>
                  </a:lnTo>
                  <a:lnTo>
                    <a:pt x="202021" y="40249"/>
                  </a:lnTo>
                  <a:lnTo>
                    <a:pt x="190410" y="48904"/>
                  </a:lnTo>
                  <a:lnTo>
                    <a:pt x="181755" y="60093"/>
                  </a:lnTo>
                  <a:lnTo>
                    <a:pt x="178096" y="81625"/>
                  </a:lnTo>
                  <a:lnTo>
                    <a:pt x="169793" y="99286"/>
                  </a:lnTo>
                  <a:lnTo>
                    <a:pt x="185274" y="101257"/>
                  </a:lnTo>
                  <a:lnTo>
                    <a:pt x="189073" y="115119"/>
                  </a:lnTo>
                  <a:lnTo>
                    <a:pt x="195688" y="121733"/>
                  </a:lnTo>
                  <a:lnTo>
                    <a:pt x="198010" y="133836"/>
                  </a:lnTo>
                  <a:lnTo>
                    <a:pt x="194492" y="144954"/>
                  </a:lnTo>
                  <a:lnTo>
                    <a:pt x="195547" y="151216"/>
                  </a:lnTo>
                  <a:lnTo>
                    <a:pt x="202865" y="153750"/>
                  </a:lnTo>
                  <a:lnTo>
                    <a:pt x="209972" y="164164"/>
                  </a:lnTo>
                  <a:lnTo>
                    <a:pt x="248392" y="161279"/>
                  </a:lnTo>
                  <a:lnTo>
                    <a:pt x="265772" y="165149"/>
                  </a:lnTo>
                  <a:lnTo>
                    <a:pt x="286741" y="190973"/>
                  </a:lnTo>
                  <a:lnTo>
                    <a:pt x="298844" y="187736"/>
                  </a:lnTo>
                  <a:lnTo>
                    <a:pt x="320376" y="189355"/>
                  </a:lnTo>
                  <a:lnTo>
                    <a:pt x="337405" y="185907"/>
                  </a:lnTo>
                  <a:lnTo>
                    <a:pt x="347960" y="191043"/>
                  </a:lnTo>
                  <a:lnTo>
                    <a:pt x="342541" y="207228"/>
                  </a:lnTo>
                  <a:lnTo>
                    <a:pt x="335856" y="217290"/>
                  </a:lnTo>
                  <a:lnTo>
                    <a:pt x="333535" y="238752"/>
                  </a:lnTo>
                  <a:lnTo>
                    <a:pt x="339586" y="258595"/>
                  </a:lnTo>
                  <a:lnTo>
                    <a:pt x="348030" y="267531"/>
                  </a:lnTo>
                  <a:lnTo>
                    <a:pt x="349085" y="274216"/>
                  </a:lnTo>
                  <a:lnTo>
                    <a:pt x="333957" y="289063"/>
                  </a:lnTo>
                  <a:lnTo>
                    <a:pt x="344793" y="295678"/>
                  </a:lnTo>
                  <a:lnTo>
                    <a:pt x="352744" y="306092"/>
                  </a:lnTo>
                  <a:lnTo>
                    <a:pt x="361822" y="33592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3" name="Freeform: Shape 762">
              <a:extLst>
                <a:ext uri="{FF2B5EF4-FFF2-40B4-BE49-F238E27FC236}">
                  <a16:creationId xmlns:a16="http://schemas.microsoft.com/office/drawing/2014/main" id="{C81058CB-CB58-8C6A-D896-92621C11D5F8}"/>
                </a:ext>
              </a:extLst>
            </p:cNvPr>
            <p:cNvSpPr/>
            <p:nvPr/>
          </p:nvSpPr>
          <p:spPr>
            <a:xfrm>
              <a:off x="4514103" y="4220150"/>
              <a:ext cx="170918" cy="71914"/>
            </a:xfrm>
            <a:custGeom>
              <a:avLst/>
              <a:gdLst>
                <a:gd name="csX0" fmla="*/ 167612 w 170918"/>
                <a:gd name="csY0" fmla="*/ 28357 h 71914"/>
                <a:gd name="csX1" fmla="*/ 164023 w 170918"/>
                <a:gd name="csY1" fmla="*/ 32720 h 71914"/>
                <a:gd name="csX2" fmla="*/ 170919 w 170918"/>
                <a:gd name="csY2" fmla="*/ 50452 h 71914"/>
                <a:gd name="csX3" fmla="*/ 165290 w 170918"/>
                <a:gd name="csY3" fmla="*/ 59389 h 71914"/>
                <a:gd name="csX4" fmla="*/ 155649 w 170918"/>
                <a:gd name="csY4" fmla="*/ 57207 h 71914"/>
                <a:gd name="csX5" fmla="*/ 151850 w 170918"/>
                <a:gd name="csY5" fmla="*/ 71773 h 71914"/>
                <a:gd name="csX6" fmla="*/ 141858 w 170918"/>
                <a:gd name="csY6" fmla="*/ 63118 h 71914"/>
                <a:gd name="csX7" fmla="*/ 135525 w 170918"/>
                <a:gd name="csY7" fmla="*/ 46934 h 71914"/>
                <a:gd name="csX8" fmla="*/ 142843 w 170918"/>
                <a:gd name="csY8" fmla="*/ 38912 h 71914"/>
                <a:gd name="csX9" fmla="*/ 135314 w 170918"/>
                <a:gd name="csY9" fmla="*/ 36801 h 71914"/>
                <a:gd name="csX10" fmla="*/ 129755 w 170918"/>
                <a:gd name="csY10" fmla="*/ 26880 h 71914"/>
                <a:gd name="csX11" fmla="*/ 114837 w 170918"/>
                <a:gd name="csY11" fmla="*/ 18506 h 71914"/>
                <a:gd name="csX12" fmla="*/ 101749 w 170918"/>
                <a:gd name="csY12" fmla="*/ 20477 h 71914"/>
                <a:gd name="csX13" fmla="*/ 95698 w 170918"/>
                <a:gd name="csY13" fmla="*/ 30891 h 71914"/>
                <a:gd name="csX14" fmla="*/ 83665 w 170918"/>
                <a:gd name="csY14" fmla="*/ 38490 h 71914"/>
                <a:gd name="csX15" fmla="*/ 77121 w 170918"/>
                <a:gd name="csY15" fmla="*/ 39546 h 71914"/>
                <a:gd name="csX16" fmla="*/ 74236 w 170918"/>
                <a:gd name="csY16" fmla="*/ 45808 h 71914"/>
                <a:gd name="csX17" fmla="*/ 88450 w 170918"/>
                <a:gd name="csY17" fmla="*/ 62063 h 71914"/>
                <a:gd name="csX18" fmla="*/ 80287 w 170918"/>
                <a:gd name="csY18" fmla="*/ 65933 h 71914"/>
                <a:gd name="csX19" fmla="*/ 75995 w 170918"/>
                <a:gd name="csY19" fmla="*/ 70366 h 71914"/>
                <a:gd name="csX20" fmla="*/ 62133 w 170918"/>
                <a:gd name="csY20" fmla="*/ 71914 h 71914"/>
                <a:gd name="csX21" fmla="*/ 56926 w 170918"/>
                <a:gd name="csY21" fmla="*/ 53971 h 71914"/>
                <a:gd name="csX22" fmla="*/ 53056 w 170918"/>
                <a:gd name="csY22" fmla="*/ 59037 h 71914"/>
                <a:gd name="csX23" fmla="*/ 43205 w 170918"/>
                <a:gd name="csY23" fmla="*/ 57278 h 71914"/>
                <a:gd name="csX24" fmla="*/ 37153 w 170918"/>
                <a:gd name="csY24" fmla="*/ 45245 h 71914"/>
                <a:gd name="csX25" fmla="*/ 24909 w 170918"/>
                <a:gd name="csY25" fmla="*/ 43205 h 71914"/>
                <a:gd name="csX26" fmla="*/ 17169 w 170918"/>
                <a:gd name="csY26" fmla="*/ 39686 h 71914"/>
                <a:gd name="csX27" fmla="*/ 4363 w 170918"/>
                <a:gd name="csY27" fmla="*/ 39757 h 71914"/>
                <a:gd name="csX28" fmla="*/ 3448 w 170918"/>
                <a:gd name="csY28" fmla="*/ 46301 h 71914"/>
                <a:gd name="csX29" fmla="*/ 0 w 170918"/>
                <a:gd name="csY29" fmla="*/ 41727 h 71914"/>
                <a:gd name="csX30" fmla="*/ 1548 w 170918"/>
                <a:gd name="csY30" fmla="*/ 35746 h 71914"/>
                <a:gd name="csX31" fmla="*/ 4081 w 170918"/>
                <a:gd name="csY31" fmla="*/ 29624 h 71914"/>
                <a:gd name="csX32" fmla="*/ 2885 w 170918"/>
                <a:gd name="csY32" fmla="*/ 24206 h 71914"/>
                <a:gd name="csX33" fmla="*/ 7388 w 170918"/>
                <a:gd name="csY33" fmla="*/ 20617 h 71914"/>
                <a:gd name="csX34" fmla="*/ 1126 w 170918"/>
                <a:gd name="csY34" fmla="*/ 16184 h 71914"/>
                <a:gd name="csX35" fmla="*/ 985 w 170918"/>
                <a:gd name="csY35" fmla="*/ 4081 h 71914"/>
                <a:gd name="csX36" fmla="*/ 12525 w 170918"/>
                <a:gd name="csY36" fmla="*/ 1337 h 71914"/>
                <a:gd name="csX37" fmla="*/ 23221 w 170918"/>
                <a:gd name="csY37" fmla="*/ 12173 h 71914"/>
                <a:gd name="csX38" fmla="*/ 22658 w 170918"/>
                <a:gd name="csY38" fmla="*/ 18576 h 71914"/>
                <a:gd name="csX39" fmla="*/ 34549 w 170918"/>
                <a:gd name="csY39" fmla="*/ 19913 h 71914"/>
                <a:gd name="csX40" fmla="*/ 37364 w 170918"/>
                <a:gd name="csY40" fmla="*/ 17451 h 71914"/>
                <a:gd name="csX41" fmla="*/ 45597 w 170918"/>
                <a:gd name="csY41" fmla="*/ 24839 h 71914"/>
                <a:gd name="csX42" fmla="*/ 60304 w 170918"/>
                <a:gd name="csY42" fmla="*/ 22658 h 71914"/>
                <a:gd name="csX43" fmla="*/ 72969 w 170918"/>
                <a:gd name="csY43" fmla="*/ 15058 h 71914"/>
                <a:gd name="csX44" fmla="*/ 91124 w 170918"/>
                <a:gd name="csY44" fmla="*/ 9007 h 71914"/>
                <a:gd name="csX45" fmla="*/ 101327 w 170918"/>
                <a:gd name="csY45" fmla="*/ 0 h 71914"/>
                <a:gd name="csX46" fmla="*/ 117793 w 170918"/>
                <a:gd name="csY46" fmla="*/ 1759 h 71914"/>
                <a:gd name="csX47" fmla="*/ 116667 w 170918"/>
                <a:gd name="csY47" fmla="*/ 4714 h 71914"/>
                <a:gd name="csX48" fmla="*/ 133344 w 170918"/>
                <a:gd name="csY48" fmla="*/ 5770 h 71914"/>
                <a:gd name="csX49" fmla="*/ 146643 w 170918"/>
                <a:gd name="csY49" fmla="*/ 10977 h 71914"/>
                <a:gd name="csX50" fmla="*/ 156353 w 170918"/>
                <a:gd name="csY50" fmla="*/ 19984 h 71914"/>
                <a:gd name="csX51" fmla="*/ 167612 w 170918"/>
                <a:gd name="csY51" fmla="*/ 28357 h 71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70918" h="71914">
                  <a:moveTo>
                    <a:pt x="167612" y="28357"/>
                  </a:moveTo>
                  <a:lnTo>
                    <a:pt x="164023" y="32720"/>
                  </a:lnTo>
                  <a:lnTo>
                    <a:pt x="170919" y="50452"/>
                  </a:lnTo>
                  <a:lnTo>
                    <a:pt x="165290" y="59389"/>
                  </a:lnTo>
                  <a:lnTo>
                    <a:pt x="155649" y="57207"/>
                  </a:lnTo>
                  <a:lnTo>
                    <a:pt x="151850" y="71773"/>
                  </a:lnTo>
                  <a:lnTo>
                    <a:pt x="141858" y="63118"/>
                  </a:lnTo>
                  <a:lnTo>
                    <a:pt x="135525" y="46934"/>
                  </a:lnTo>
                  <a:lnTo>
                    <a:pt x="142843" y="38912"/>
                  </a:lnTo>
                  <a:lnTo>
                    <a:pt x="135314" y="36801"/>
                  </a:lnTo>
                  <a:lnTo>
                    <a:pt x="129755" y="26880"/>
                  </a:lnTo>
                  <a:lnTo>
                    <a:pt x="114837" y="18506"/>
                  </a:lnTo>
                  <a:lnTo>
                    <a:pt x="101749" y="20477"/>
                  </a:lnTo>
                  <a:lnTo>
                    <a:pt x="95698" y="30891"/>
                  </a:lnTo>
                  <a:lnTo>
                    <a:pt x="83665" y="38490"/>
                  </a:lnTo>
                  <a:lnTo>
                    <a:pt x="77121" y="39546"/>
                  </a:lnTo>
                  <a:lnTo>
                    <a:pt x="74236" y="45808"/>
                  </a:lnTo>
                  <a:lnTo>
                    <a:pt x="88450" y="62063"/>
                  </a:lnTo>
                  <a:lnTo>
                    <a:pt x="80287" y="65933"/>
                  </a:lnTo>
                  <a:lnTo>
                    <a:pt x="75995" y="70366"/>
                  </a:lnTo>
                  <a:lnTo>
                    <a:pt x="62133" y="71914"/>
                  </a:lnTo>
                  <a:lnTo>
                    <a:pt x="56926" y="53971"/>
                  </a:lnTo>
                  <a:lnTo>
                    <a:pt x="53056" y="59037"/>
                  </a:lnTo>
                  <a:lnTo>
                    <a:pt x="43205" y="57278"/>
                  </a:lnTo>
                  <a:lnTo>
                    <a:pt x="37153" y="45245"/>
                  </a:lnTo>
                  <a:lnTo>
                    <a:pt x="24909" y="43205"/>
                  </a:lnTo>
                  <a:lnTo>
                    <a:pt x="17169" y="39686"/>
                  </a:lnTo>
                  <a:lnTo>
                    <a:pt x="4363" y="39757"/>
                  </a:lnTo>
                  <a:lnTo>
                    <a:pt x="3448" y="46301"/>
                  </a:lnTo>
                  <a:lnTo>
                    <a:pt x="0" y="41727"/>
                  </a:lnTo>
                  <a:lnTo>
                    <a:pt x="1548" y="35746"/>
                  </a:lnTo>
                  <a:lnTo>
                    <a:pt x="4081" y="29624"/>
                  </a:lnTo>
                  <a:lnTo>
                    <a:pt x="2885" y="24206"/>
                  </a:lnTo>
                  <a:lnTo>
                    <a:pt x="7388" y="20617"/>
                  </a:lnTo>
                  <a:lnTo>
                    <a:pt x="1126" y="16184"/>
                  </a:lnTo>
                  <a:lnTo>
                    <a:pt x="985" y="4081"/>
                  </a:lnTo>
                  <a:lnTo>
                    <a:pt x="12525" y="1337"/>
                  </a:lnTo>
                  <a:lnTo>
                    <a:pt x="23221" y="12173"/>
                  </a:lnTo>
                  <a:lnTo>
                    <a:pt x="22658" y="18576"/>
                  </a:lnTo>
                  <a:lnTo>
                    <a:pt x="34549" y="19913"/>
                  </a:lnTo>
                  <a:lnTo>
                    <a:pt x="37364" y="17451"/>
                  </a:lnTo>
                  <a:lnTo>
                    <a:pt x="45597" y="24839"/>
                  </a:lnTo>
                  <a:lnTo>
                    <a:pt x="60304" y="22658"/>
                  </a:lnTo>
                  <a:lnTo>
                    <a:pt x="72969" y="15058"/>
                  </a:lnTo>
                  <a:lnTo>
                    <a:pt x="91124" y="9007"/>
                  </a:lnTo>
                  <a:lnTo>
                    <a:pt x="101327" y="0"/>
                  </a:lnTo>
                  <a:lnTo>
                    <a:pt x="117793" y="1759"/>
                  </a:lnTo>
                  <a:lnTo>
                    <a:pt x="116667" y="4714"/>
                  </a:lnTo>
                  <a:lnTo>
                    <a:pt x="133344" y="5770"/>
                  </a:lnTo>
                  <a:lnTo>
                    <a:pt x="146643" y="10977"/>
                  </a:lnTo>
                  <a:lnTo>
                    <a:pt x="156353" y="19984"/>
                  </a:lnTo>
                  <a:lnTo>
                    <a:pt x="167612" y="2835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4" name="Freeform: Shape 763">
              <a:extLst>
                <a:ext uri="{FF2B5EF4-FFF2-40B4-BE49-F238E27FC236}">
                  <a16:creationId xmlns:a16="http://schemas.microsoft.com/office/drawing/2014/main" id="{2D5588EA-5FD5-3E27-2DC3-CF545F7B5924}"/>
                </a:ext>
              </a:extLst>
            </p:cNvPr>
            <p:cNvSpPr/>
            <p:nvPr/>
          </p:nvSpPr>
          <p:spPr>
            <a:xfrm>
              <a:off x="4425231" y="4171668"/>
              <a:ext cx="101397" cy="90209"/>
            </a:xfrm>
            <a:custGeom>
              <a:avLst/>
              <a:gdLst>
                <a:gd name="csX0" fmla="*/ 101397 w 101397"/>
                <a:gd name="csY0" fmla="*/ 49819 h 90209"/>
                <a:gd name="csX1" fmla="*/ 89857 w 101397"/>
                <a:gd name="csY1" fmla="*/ 52563 h 90209"/>
                <a:gd name="csX2" fmla="*/ 89998 w 101397"/>
                <a:gd name="csY2" fmla="*/ 64666 h 90209"/>
                <a:gd name="csX3" fmla="*/ 96261 w 101397"/>
                <a:gd name="csY3" fmla="*/ 69099 h 90209"/>
                <a:gd name="csX4" fmla="*/ 91757 w 101397"/>
                <a:gd name="csY4" fmla="*/ 72688 h 90209"/>
                <a:gd name="csX5" fmla="*/ 92954 w 101397"/>
                <a:gd name="csY5" fmla="*/ 78106 h 90209"/>
                <a:gd name="csX6" fmla="*/ 90420 w 101397"/>
                <a:gd name="csY6" fmla="*/ 84228 h 90209"/>
                <a:gd name="csX7" fmla="*/ 88872 w 101397"/>
                <a:gd name="csY7" fmla="*/ 90209 h 90209"/>
                <a:gd name="csX8" fmla="*/ 72688 w 101397"/>
                <a:gd name="csY8" fmla="*/ 83524 h 90209"/>
                <a:gd name="csX9" fmla="*/ 66566 w 101397"/>
                <a:gd name="csY9" fmla="*/ 77191 h 90209"/>
                <a:gd name="csX10" fmla="*/ 70014 w 101397"/>
                <a:gd name="csY10" fmla="*/ 71984 h 90209"/>
                <a:gd name="csX11" fmla="*/ 68959 w 101397"/>
                <a:gd name="csY11" fmla="*/ 65370 h 90209"/>
                <a:gd name="csX12" fmla="*/ 60655 w 101397"/>
                <a:gd name="csY12" fmla="*/ 58122 h 90209"/>
                <a:gd name="csX13" fmla="*/ 48904 w 101397"/>
                <a:gd name="csY13" fmla="*/ 52212 h 90209"/>
                <a:gd name="csX14" fmla="*/ 38631 w 101397"/>
                <a:gd name="csY14" fmla="*/ 48341 h 90209"/>
                <a:gd name="csX15" fmla="*/ 36661 w 101397"/>
                <a:gd name="csY15" fmla="*/ 39546 h 90209"/>
                <a:gd name="csX16" fmla="*/ 28850 w 101397"/>
                <a:gd name="csY16" fmla="*/ 34128 h 90209"/>
                <a:gd name="csX17" fmla="*/ 30750 w 101397"/>
                <a:gd name="csY17" fmla="*/ 42923 h 90209"/>
                <a:gd name="csX18" fmla="*/ 24769 w 101397"/>
                <a:gd name="csY18" fmla="*/ 50101 h 90209"/>
                <a:gd name="csX19" fmla="*/ 17943 w 101397"/>
                <a:gd name="csY19" fmla="*/ 41727 h 90209"/>
                <a:gd name="csX20" fmla="*/ 8374 w 101397"/>
                <a:gd name="csY20" fmla="*/ 38772 h 90209"/>
                <a:gd name="csX21" fmla="*/ 4292 w 101397"/>
                <a:gd name="csY21" fmla="*/ 32720 h 90209"/>
                <a:gd name="csX22" fmla="*/ 4504 w 101397"/>
                <a:gd name="csY22" fmla="*/ 23502 h 90209"/>
                <a:gd name="csX23" fmla="*/ 8444 w 101397"/>
                <a:gd name="csY23" fmla="*/ 14003 h 90209"/>
                <a:gd name="csX24" fmla="*/ 0 w 101397"/>
                <a:gd name="csY24" fmla="*/ 9711 h 90209"/>
                <a:gd name="csX25" fmla="*/ 6826 w 101397"/>
                <a:gd name="csY25" fmla="*/ 3870 h 90209"/>
                <a:gd name="csX26" fmla="*/ 11329 w 101397"/>
                <a:gd name="csY26" fmla="*/ 0 h 90209"/>
                <a:gd name="csX27" fmla="*/ 31031 w 101397"/>
                <a:gd name="csY27" fmla="*/ 8022 h 90209"/>
                <a:gd name="csX28" fmla="*/ 37857 w 101397"/>
                <a:gd name="csY28" fmla="*/ 4081 h 90209"/>
                <a:gd name="csX29" fmla="*/ 47356 w 101397"/>
                <a:gd name="csY29" fmla="*/ 6614 h 90209"/>
                <a:gd name="csX30" fmla="*/ 52282 w 101397"/>
                <a:gd name="csY30" fmla="*/ 12807 h 90209"/>
                <a:gd name="csX31" fmla="*/ 61148 w 101397"/>
                <a:gd name="csY31" fmla="*/ 14847 h 90209"/>
                <a:gd name="csX32" fmla="*/ 68255 w 101397"/>
                <a:gd name="csY32" fmla="*/ 8444 h 90209"/>
                <a:gd name="csX33" fmla="*/ 75855 w 101397"/>
                <a:gd name="csY33" fmla="*/ 24839 h 90209"/>
                <a:gd name="csX34" fmla="*/ 87394 w 101397"/>
                <a:gd name="csY34" fmla="*/ 36942 h 90209"/>
                <a:gd name="csX35" fmla="*/ 101397 w 101397"/>
                <a:gd name="csY35" fmla="*/ 49819 h 90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01397" h="90209">
                  <a:moveTo>
                    <a:pt x="101397" y="49819"/>
                  </a:moveTo>
                  <a:lnTo>
                    <a:pt x="89857" y="52563"/>
                  </a:lnTo>
                  <a:lnTo>
                    <a:pt x="89998" y="64666"/>
                  </a:lnTo>
                  <a:lnTo>
                    <a:pt x="96261" y="69099"/>
                  </a:lnTo>
                  <a:lnTo>
                    <a:pt x="91757" y="72688"/>
                  </a:lnTo>
                  <a:lnTo>
                    <a:pt x="92954" y="78106"/>
                  </a:lnTo>
                  <a:lnTo>
                    <a:pt x="90420" y="84228"/>
                  </a:lnTo>
                  <a:lnTo>
                    <a:pt x="88872" y="90209"/>
                  </a:lnTo>
                  <a:lnTo>
                    <a:pt x="72688" y="83524"/>
                  </a:lnTo>
                  <a:lnTo>
                    <a:pt x="66566" y="77191"/>
                  </a:lnTo>
                  <a:lnTo>
                    <a:pt x="70014" y="71984"/>
                  </a:lnTo>
                  <a:lnTo>
                    <a:pt x="68959" y="65370"/>
                  </a:lnTo>
                  <a:lnTo>
                    <a:pt x="60655" y="58122"/>
                  </a:lnTo>
                  <a:lnTo>
                    <a:pt x="48904" y="52212"/>
                  </a:lnTo>
                  <a:lnTo>
                    <a:pt x="38631" y="48341"/>
                  </a:lnTo>
                  <a:lnTo>
                    <a:pt x="36661" y="39546"/>
                  </a:lnTo>
                  <a:lnTo>
                    <a:pt x="28850" y="34128"/>
                  </a:lnTo>
                  <a:lnTo>
                    <a:pt x="30750" y="42923"/>
                  </a:lnTo>
                  <a:lnTo>
                    <a:pt x="24769" y="50101"/>
                  </a:lnTo>
                  <a:lnTo>
                    <a:pt x="17943" y="41727"/>
                  </a:lnTo>
                  <a:lnTo>
                    <a:pt x="8374" y="38772"/>
                  </a:lnTo>
                  <a:lnTo>
                    <a:pt x="4292" y="32720"/>
                  </a:lnTo>
                  <a:lnTo>
                    <a:pt x="4504" y="23502"/>
                  </a:lnTo>
                  <a:lnTo>
                    <a:pt x="8444" y="14003"/>
                  </a:lnTo>
                  <a:lnTo>
                    <a:pt x="0" y="9711"/>
                  </a:lnTo>
                  <a:lnTo>
                    <a:pt x="6826" y="3870"/>
                  </a:lnTo>
                  <a:lnTo>
                    <a:pt x="11329" y="0"/>
                  </a:lnTo>
                  <a:lnTo>
                    <a:pt x="31031" y="8022"/>
                  </a:lnTo>
                  <a:lnTo>
                    <a:pt x="37857" y="4081"/>
                  </a:lnTo>
                  <a:lnTo>
                    <a:pt x="47356" y="6614"/>
                  </a:lnTo>
                  <a:lnTo>
                    <a:pt x="52282" y="12807"/>
                  </a:lnTo>
                  <a:lnTo>
                    <a:pt x="61148" y="14847"/>
                  </a:lnTo>
                  <a:lnTo>
                    <a:pt x="68255" y="8444"/>
                  </a:lnTo>
                  <a:lnTo>
                    <a:pt x="75855" y="24839"/>
                  </a:lnTo>
                  <a:lnTo>
                    <a:pt x="87394" y="36942"/>
                  </a:lnTo>
                  <a:lnTo>
                    <a:pt x="101397" y="4981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5" name="Freeform: Shape 764">
              <a:extLst>
                <a:ext uri="{FF2B5EF4-FFF2-40B4-BE49-F238E27FC236}">
                  <a16:creationId xmlns:a16="http://schemas.microsoft.com/office/drawing/2014/main" id="{AC9F97F5-984D-E3C0-F2EB-18D5F2E9867C}"/>
                </a:ext>
              </a:extLst>
            </p:cNvPr>
            <p:cNvSpPr/>
            <p:nvPr/>
          </p:nvSpPr>
          <p:spPr>
            <a:xfrm>
              <a:off x="4373652" y="4056268"/>
              <a:ext cx="135032" cy="130247"/>
            </a:xfrm>
            <a:custGeom>
              <a:avLst/>
              <a:gdLst>
                <a:gd name="csX0" fmla="*/ 119833 w 135032"/>
                <a:gd name="csY0" fmla="*/ 123844 h 130247"/>
                <a:gd name="csX1" fmla="*/ 112726 w 135032"/>
                <a:gd name="csY1" fmla="*/ 130247 h 130247"/>
                <a:gd name="csX2" fmla="*/ 103860 w 135032"/>
                <a:gd name="csY2" fmla="*/ 128207 h 130247"/>
                <a:gd name="csX3" fmla="*/ 98934 w 135032"/>
                <a:gd name="csY3" fmla="*/ 122015 h 130247"/>
                <a:gd name="csX4" fmla="*/ 89435 w 135032"/>
                <a:gd name="csY4" fmla="*/ 119481 h 130247"/>
                <a:gd name="csX5" fmla="*/ 82610 w 135032"/>
                <a:gd name="csY5" fmla="*/ 123422 h 130247"/>
                <a:gd name="csX6" fmla="*/ 62907 w 135032"/>
                <a:gd name="csY6" fmla="*/ 115400 h 130247"/>
                <a:gd name="csX7" fmla="*/ 58404 w 135032"/>
                <a:gd name="csY7" fmla="*/ 119270 h 130247"/>
                <a:gd name="csX8" fmla="*/ 48060 w 135032"/>
                <a:gd name="csY8" fmla="*/ 109771 h 130247"/>
                <a:gd name="csX9" fmla="*/ 34128 w 135032"/>
                <a:gd name="csY9" fmla="*/ 97598 h 130247"/>
                <a:gd name="csX10" fmla="*/ 27513 w 135032"/>
                <a:gd name="csY10" fmla="*/ 87324 h 130247"/>
                <a:gd name="csX11" fmla="*/ 14988 w 135032"/>
                <a:gd name="csY11" fmla="*/ 77825 h 130247"/>
                <a:gd name="csX12" fmla="*/ 0 w 135032"/>
                <a:gd name="csY12" fmla="*/ 64103 h 130247"/>
                <a:gd name="csX13" fmla="*/ 3307 w 135032"/>
                <a:gd name="csY13" fmla="*/ 59459 h 130247"/>
                <a:gd name="csX14" fmla="*/ 8233 w 135032"/>
                <a:gd name="csY14" fmla="*/ 64033 h 130247"/>
                <a:gd name="csX15" fmla="*/ 10484 w 135032"/>
                <a:gd name="csY15" fmla="*/ 61852 h 130247"/>
                <a:gd name="csX16" fmla="*/ 19773 w 135032"/>
                <a:gd name="csY16" fmla="*/ 60585 h 130247"/>
                <a:gd name="csX17" fmla="*/ 23502 w 135032"/>
                <a:gd name="csY17" fmla="*/ 53689 h 130247"/>
                <a:gd name="csX18" fmla="*/ 27936 w 135032"/>
                <a:gd name="csY18" fmla="*/ 53408 h 130247"/>
                <a:gd name="csX19" fmla="*/ 27302 w 135032"/>
                <a:gd name="csY19" fmla="*/ 38420 h 130247"/>
                <a:gd name="csX20" fmla="*/ 34268 w 135032"/>
                <a:gd name="csY20" fmla="*/ 37716 h 130247"/>
                <a:gd name="csX21" fmla="*/ 40531 w 135032"/>
                <a:gd name="csY21" fmla="*/ 37927 h 130247"/>
                <a:gd name="csX22" fmla="*/ 46934 w 135032"/>
                <a:gd name="csY22" fmla="*/ 29835 h 130247"/>
                <a:gd name="csX23" fmla="*/ 55730 w 135032"/>
                <a:gd name="csY23" fmla="*/ 35957 h 130247"/>
                <a:gd name="csX24" fmla="*/ 58826 w 135032"/>
                <a:gd name="csY24" fmla="*/ 32228 h 130247"/>
                <a:gd name="csX25" fmla="*/ 64315 w 135032"/>
                <a:gd name="csY25" fmla="*/ 28569 h 130247"/>
                <a:gd name="csX26" fmla="*/ 74729 w 135032"/>
                <a:gd name="csY26" fmla="*/ 20195 h 130247"/>
                <a:gd name="csX27" fmla="*/ 75221 w 135032"/>
                <a:gd name="csY27" fmla="*/ 13933 h 130247"/>
                <a:gd name="csX28" fmla="*/ 78106 w 135032"/>
                <a:gd name="csY28" fmla="*/ 14214 h 130247"/>
                <a:gd name="csX29" fmla="*/ 81976 w 135032"/>
                <a:gd name="csY29" fmla="*/ 6896 h 130247"/>
                <a:gd name="csX30" fmla="*/ 85073 w 135032"/>
                <a:gd name="csY30" fmla="*/ 5981 h 130247"/>
                <a:gd name="csX31" fmla="*/ 90139 w 135032"/>
                <a:gd name="csY31" fmla="*/ 10696 h 130247"/>
                <a:gd name="csX32" fmla="*/ 96120 w 135032"/>
                <a:gd name="csY32" fmla="*/ 12033 h 130247"/>
                <a:gd name="csX33" fmla="*/ 102735 w 135032"/>
                <a:gd name="csY33" fmla="*/ 8162 h 130247"/>
                <a:gd name="csX34" fmla="*/ 110264 w 135032"/>
                <a:gd name="csY34" fmla="*/ 8162 h 130247"/>
                <a:gd name="csX35" fmla="*/ 120678 w 135032"/>
                <a:gd name="csY35" fmla="*/ 4152 h 130247"/>
                <a:gd name="csX36" fmla="*/ 124759 w 135032"/>
                <a:gd name="csY36" fmla="*/ 0 h 130247"/>
                <a:gd name="csX37" fmla="*/ 135032 w 135032"/>
                <a:gd name="csY37" fmla="*/ 633 h 130247"/>
                <a:gd name="csX38" fmla="*/ 132429 w 135032"/>
                <a:gd name="csY38" fmla="*/ 3518 h 130247"/>
                <a:gd name="csX39" fmla="*/ 130951 w 135032"/>
                <a:gd name="csY39" fmla="*/ 10344 h 130247"/>
                <a:gd name="csX40" fmla="*/ 133977 w 135032"/>
                <a:gd name="csY40" fmla="*/ 21532 h 130247"/>
                <a:gd name="csX41" fmla="*/ 127081 w 135032"/>
                <a:gd name="csY41" fmla="*/ 31876 h 130247"/>
                <a:gd name="csX42" fmla="*/ 123915 w 135032"/>
                <a:gd name="csY42" fmla="*/ 44119 h 130247"/>
                <a:gd name="csX43" fmla="*/ 122930 w 135032"/>
                <a:gd name="csY43" fmla="*/ 57559 h 130247"/>
                <a:gd name="csX44" fmla="*/ 124548 w 135032"/>
                <a:gd name="csY44" fmla="*/ 65370 h 130247"/>
                <a:gd name="csX45" fmla="*/ 125322 w 135032"/>
                <a:gd name="csY45" fmla="*/ 79021 h 130247"/>
                <a:gd name="csX46" fmla="*/ 120748 w 135032"/>
                <a:gd name="csY46" fmla="*/ 81976 h 130247"/>
                <a:gd name="csX47" fmla="*/ 117933 w 135032"/>
                <a:gd name="csY47" fmla="*/ 94924 h 130247"/>
                <a:gd name="csX48" fmla="*/ 119974 w 135032"/>
                <a:gd name="csY48" fmla="*/ 102945 h 130247"/>
                <a:gd name="csX49" fmla="*/ 113852 w 135032"/>
                <a:gd name="csY49" fmla="*/ 110686 h 130247"/>
                <a:gd name="csX50" fmla="*/ 115259 w 135032"/>
                <a:gd name="csY50" fmla="*/ 118848 h 130247"/>
                <a:gd name="csX51" fmla="*/ 119833 w 135032"/>
                <a:gd name="csY51" fmla="*/ 123844 h 130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35032" h="130247">
                  <a:moveTo>
                    <a:pt x="119833" y="123844"/>
                  </a:moveTo>
                  <a:lnTo>
                    <a:pt x="112726" y="130247"/>
                  </a:lnTo>
                  <a:lnTo>
                    <a:pt x="103860" y="128207"/>
                  </a:lnTo>
                  <a:lnTo>
                    <a:pt x="98934" y="122015"/>
                  </a:lnTo>
                  <a:lnTo>
                    <a:pt x="89435" y="119481"/>
                  </a:lnTo>
                  <a:lnTo>
                    <a:pt x="82610" y="123422"/>
                  </a:lnTo>
                  <a:lnTo>
                    <a:pt x="62907" y="115400"/>
                  </a:lnTo>
                  <a:lnTo>
                    <a:pt x="58404" y="119270"/>
                  </a:lnTo>
                  <a:lnTo>
                    <a:pt x="48060" y="109771"/>
                  </a:lnTo>
                  <a:lnTo>
                    <a:pt x="34128" y="97598"/>
                  </a:lnTo>
                  <a:lnTo>
                    <a:pt x="27513" y="87324"/>
                  </a:lnTo>
                  <a:lnTo>
                    <a:pt x="14988" y="77825"/>
                  </a:lnTo>
                  <a:lnTo>
                    <a:pt x="0" y="64103"/>
                  </a:lnTo>
                  <a:lnTo>
                    <a:pt x="3307" y="59459"/>
                  </a:lnTo>
                  <a:lnTo>
                    <a:pt x="8233" y="64033"/>
                  </a:lnTo>
                  <a:lnTo>
                    <a:pt x="10484" y="61852"/>
                  </a:lnTo>
                  <a:lnTo>
                    <a:pt x="19773" y="60585"/>
                  </a:lnTo>
                  <a:lnTo>
                    <a:pt x="23502" y="53689"/>
                  </a:lnTo>
                  <a:lnTo>
                    <a:pt x="27936" y="53408"/>
                  </a:lnTo>
                  <a:lnTo>
                    <a:pt x="27302" y="38420"/>
                  </a:lnTo>
                  <a:lnTo>
                    <a:pt x="34268" y="37716"/>
                  </a:lnTo>
                  <a:lnTo>
                    <a:pt x="40531" y="37927"/>
                  </a:lnTo>
                  <a:lnTo>
                    <a:pt x="46934" y="29835"/>
                  </a:lnTo>
                  <a:lnTo>
                    <a:pt x="55730" y="35957"/>
                  </a:lnTo>
                  <a:lnTo>
                    <a:pt x="58826" y="32228"/>
                  </a:lnTo>
                  <a:lnTo>
                    <a:pt x="64315" y="28569"/>
                  </a:lnTo>
                  <a:lnTo>
                    <a:pt x="74729" y="20195"/>
                  </a:lnTo>
                  <a:lnTo>
                    <a:pt x="75221" y="13933"/>
                  </a:lnTo>
                  <a:lnTo>
                    <a:pt x="78106" y="14214"/>
                  </a:lnTo>
                  <a:lnTo>
                    <a:pt x="81976" y="6896"/>
                  </a:lnTo>
                  <a:lnTo>
                    <a:pt x="85073" y="5981"/>
                  </a:lnTo>
                  <a:lnTo>
                    <a:pt x="90139" y="10696"/>
                  </a:lnTo>
                  <a:lnTo>
                    <a:pt x="96120" y="12033"/>
                  </a:lnTo>
                  <a:lnTo>
                    <a:pt x="102735" y="8162"/>
                  </a:lnTo>
                  <a:lnTo>
                    <a:pt x="110264" y="8162"/>
                  </a:lnTo>
                  <a:lnTo>
                    <a:pt x="120678" y="4152"/>
                  </a:lnTo>
                  <a:lnTo>
                    <a:pt x="124759" y="0"/>
                  </a:lnTo>
                  <a:lnTo>
                    <a:pt x="135032" y="633"/>
                  </a:lnTo>
                  <a:lnTo>
                    <a:pt x="132429" y="3518"/>
                  </a:lnTo>
                  <a:lnTo>
                    <a:pt x="130951" y="10344"/>
                  </a:lnTo>
                  <a:lnTo>
                    <a:pt x="133977" y="21532"/>
                  </a:lnTo>
                  <a:lnTo>
                    <a:pt x="127081" y="31876"/>
                  </a:lnTo>
                  <a:lnTo>
                    <a:pt x="123915" y="44119"/>
                  </a:lnTo>
                  <a:lnTo>
                    <a:pt x="122930" y="57559"/>
                  </a:lnTo>
                  <a:lnTo>
                    <a:pt x="124548" y="65370"/>
                  </a:lnTo>
                  <a:lnTo>
                    <a:pt x="125322" y="79021"/>
                  </a:lnTo>
                  <a:lnTo>
                    <a:pt x="120748" y="81976"/>
                  </a:lnTo>
                  <a:lnTo>
                    <a:pt x="117933" y="94924"/>
                  </a:lnTo>
                  <a:lnTo>
                    <a:pt x="119974" y="102945"/>
                  </a:lnTo>
                  <a:lnTo>
                    <a:pt x="113852" y="110686"/>
                  </a:lnTo>
                  <a:lnTo>
                    <a:pt x="115259" y="118848"/>
                  </a:lnTo>
                  <a:lnTo>
                    <a:pt x="119833" y="12384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6" name="Freeform: Shape 765">
              <a:extLst>
                <a:ext uri="{FF2B5EF4-FFF2-40B4-BE49-F238E27FC236}">
                  <a16:creationId xmlns:a16="http://schemas.microsoft.com/office/drawing/2014/main" id="{124968DB-BCD3-14AF-9E1E-C49AB483EB69}"/>
                </a:ext>
              </a:extLst>
            </p:cNvPr>
            <p:cNvSpPr/>
            <p:nvPr/>
          </p:nvSpPr>
          <p:spPr>
            <a:xfrm>
              <a:off x="4323341" y="4026010"/>
              <a:ext cx="185343" cy="92108"/>
            </a:xfrm>
            <a:custGeom>
              <a:avLst/>
              <a:gdLst>
                <a:gd name="csX0" fmla="*/ 185344 w 185343"/>
                <a:gd name="csY0" fmla="*/ 30891 h 92108"/>
                <a:gd name="csX1" fmla="*/ 175070 w 185343"/>
                <a:gd name="csY1" fmla="*/ 30257 h 92108"/>
                <a:gd name="csX2" fmla="*/ 170989 w 185343"/>
                <a:gd name="csY2" fmla="*/ 34409 h 92108"/>
                <a:gd name="csX3" fmla="*/ 160575 w 185343"/>
                <a:gd name="csY3" fmla="*/ 38420 h 92108"/>
                <a:gd name="csX4" fmla="*/ 153046 w 185343"/>
                <a:gd name="csY4" fmla="*/ 38420 h 92108"/>
                <a:gd name="csX5" fmla="*/ 146432 w 185343"/>
                <a:gd name="csY5" fmla="*/ 42290 h 92108"/>
                <a:gd name="csX6" fmla="*/ 140450 w 185343"/>
                <a:gd name="csY6" fmla="*/ 40953 h 92108"/>
                <a:gd name="csX7" fmla="*/ 135384 w 185343"/>
                <a:gd name="csY7" fmla="*/ 36238 h 92108"/>
                <a:gd name="csX8" fmla="*/ 132288 w 185343"/>
                <a:gd name="csY8" fmla="*/ 37153 h 92108"/>
                <a:gd name="csX9" fmla="*/ 128418 w 185343"/>
                <a:gd name="csY9" fmla="*/ 44471 h 92108"/>
                <a:gd name="csX10" fmla="*/ 125533 w 185343"/>
                <a:gd name="csY10" fmla="*/ 44190 h 92108"/>
                <a:gd name="csX11" fmla="*/ 125040 w 185343"/>
                <a:gd name="csY11" fmla="*/ 50452 h 92108"/>
                <a:gd name="csX12" fmla="*/ 114626 w 185343"/>
                <a:gd name="csY12" fmla="*/ 58826 h 92108"/>
                <a:gd name="csX13" fmla="*/ 109138 w 185343"/>
                <a:gd name="csY13" fmla="*/ 62485 h 92108"/>
                <a:gd name="csX14" fmla="*/ 106042 w 185343"/>
                <a:gd name="csY14" fmla="*/ 66214 h 92108"/>
                <a:gd name="csX15" fmla="*/ 97246 w 185343"/>
                <a:gd name="csY15" fmla="*/ 60092 h 92108"/>
                <a:gd name="csX16" fmla="*/ 90842 w 185343"/>
                <a:gd name="csY16" fmla="*/ 68184 h 92108"/>
                <a:gd name="csX17" fmla="*/ 84580 w 185343"/>
                <a:gd name="csY17" fmla="*/ 67973 h 92108"/>
                <a:gd name="csX18" fmla="*/ 77613 w 185343"/>
                <a:gd name="csY18" fmla="*/ 68677 h 92108"/>
                <a:gd name="csX19" fmla="*/ 78247 w 185343"/>
                <a:gd name="csY19" fmla="*/ 83665 h 92108"/>
                <a:gd name="csX20" fmla="*/ 73814 w 185343"/>
                <a:gd name="csY20" fmla="*/ 83947 h 92108"/>
                <a:gd name="csX21" fmla="*/ 70084 w 185343"/>
                <a:gd name="csY21" fmla="*/ 90842 h 92108"/>
                <a:gd name="csX22" fmla="*/ 60796 w 185343"/>
                <a:gd name="csY22" fmla="*/ 92109 h 92108"/>
                <a:gd name="csX23" fmla="*/ 55659 w 185343"/>
                <a:gd name="csY23" fmla="*/ 82610 h 92108"/>
                <a:gd name="csX24" fmla="*/ 46582 w 185343"/>
                <a:gd name="csY24" fmla="*/ 79936 h 92108"/>
                <a:gd name="csX25" fmla="*/ 48693 w 185343"/>
                <a:gd name="csY25" fmla="*/ 67762 h 92108"/>
                <a:gd name="csX26" fmla="*/ 44612 w 185343"/>
                <a:gd name="csY26" fmla="*/ 64455 h 92108"/>
                <a:gd name="csX27" fmla="*/ 38420 w 185343"/>
                <a:gd name="csY27" fmla="*/ 62344 h 92108"/>
                <a:gd name="csX28" fmla="*/ 25332 w 185343"/>
                <a:gd name="csY28" fmla="*/ 65933 h 92108"/>
                <a:gd name="csX29" fmla="*/ 24206 w 185343"/>
                <a:gd name="csY29" fmla="*/ 61852 h 92108"/>
                <a:gd name="csX30" fmla="*/ 15199 w 185343"/>
                <a:gd name="csY30" fmla="*/ 56996 h 92108"/>
                <a:gd name="csX31" fmla="*/ 8796 w 185343"/>
                <a:gd name="csY31" fmla="*/ 50874 h 92108"/>
                <a:gd name="csX32" fmla="*/ 0 w 185343"/>
                <a:gd name="csY32" fmla="*/ 48341 h 92108"/>
                <a:gd name="csX33" fmla="*/ 6192 w 185343"/>
                <a:gd name="csY33" fmla="*/ 40601 h 92108"/>
                <a:gd name="csX34" fmla="*/ 3800 w 185343"/>
                <a:gd name="csY34" fmla="*/ 34620 h 92108"/>
                <a:gd name="csX35" fmla="*/ 5910 w 185343"/>
                <a:gd name="csY35" fmla="*/ 28709 h 92108"/>
                <a:gd name="csX36" fmla="*/ 20054 w 185343"/>
                <a:gd name="csY36" fmla="*/ 20195 h 92108"/>
                <a:gd name="csX37" fmla="*/ 33705 w 185343"/>
                <a:gd name="csY37" fmla="*/ 8514 h 92108"/>
                <a:gd name="csX38" fmla="*/ 36801 w 185343"/>
                <a:gd name="csY38" fmla="*/ 9710 h 92108"/>
                <a:gd name="csX39" fmla="*/ 43345 w 185343"/>
                <a:gd name="csY39" fmla="*/ 4292 h 92108"/>
                <a:gd name="csX40" fmla="*/ 51860 w 185343"/>
                <a:gd name="csY40" fmla="*/ 3870 h 92108"/>
                <a:gd name="csX41" fmla="*/ 54674 w 185343"/>
                <a:gd name="csY41" fmla="*/ 6403 h 92108"/>
                <a:gd name="csX42" fmla="*/ 59318 w 185343"/>
                <a:gd name="csY42" fmla="*/ 4855 h 92108"/>
                <a:gd name="csX43" fmla="*/ 73180 w 185343"/>
                <a:gd name="csY43" fmla="*/ 7599 h 92108"/>
                <a:gd name="csX44" fmla="*/ 86972 w 185343"/>
                <a:gd name="csY44" fmla="*/ 6825 h 92108"/>
                <a:gd name="csX45" fmla="*/ 96612 w 185343"/>
                <a:gd name="csY45" fmla="*/ 3448 h 92108"/>
                <a:gd name="csX46" fmla="*/ 100060 w 185343"/>
                <a:gd name="csY46" fmla="*/ 0 h 92108"/>
                <a:gd name="csX47" fmla="*/ 109630 w 185343"/>
                <a:gd name="csY47" fmla="*/ 1618 h 92108"/>
                <a:gd name="csX48" fmla="*/ 116737 w 185343"/>
                <a:gd name="csY48" fmla="*/ 3659 h 92108"/>
                <a:gd name="csX49" fmla="*/ 124548 w 185343"/>
                <a:gd name="csY49" fmla="*/ 2955 h 92108"/>
                <a:gd name="csX50" fmla="*/ 130458 w 185343"/>
                <a:gd name="csY50" fmla="*/ 281 h 92108"/>
                <a:gd name="csX51" fmla="*/ 144109 w 185343"/>
                <a:gd name="csY51" fmla="*/ 4574 h 92108"/>
                <a:gd name="csX52" fmla="*/ 148894 w 185343"/>
                <a:gd name="csY52" fmla="*/ 5207 h 92108"/>
                <a:gd name="csX53" fmla="*/ 157972 w 185343"/>
                <a:gd name="csY53" fmla="*/ 10907 h 92108"/>
                <a:gd name="csX54" fmla="*/ 166626 w 185343"/>
                <a:gd name="csY54" fmla="*/ 17803 h 92108"/>
                <a:gd name="csX55" fmla="*/ 177463 w 185343"/>
                <a:gd name="csY55" fmla="*/ 22447 h 92108"/>
                <a:gd name="csX56" fmla="*/ 185344 w 185343"/>
                <a:gd name="csY56" fmla="*/ 30891 h 92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85343" h="92108">
                  <a:moveTo>
                    <a:pt x="185344" y="30891"/>
                  </a:moveTo>
                  <a:lnTo>
                    <a:pt x="175070" y="30257"/>
                  </a:lnTo>
                  <a:lnTo>
                    <a:pt x="170989" y="34409"/>
                  </a:lnTo>
                  <a:lnTo>
                    <a:pt x="160575" y="38420"/>
                  </a:lnTo>
                  <a:lnTo>
                    <a:pt x="153046" y="38420"/>
                  </a:lnTo>
                  <a:lnTo>
                    <a:pt x="146432" y="42290"/>
                  </a:lnTo>
                  <a:lnTo>
                    <a:pt x="140450" y="40953"/>
                  </a:lnTo>
                  <a:lnTo>
                    <a:pt x="135384" y="36238"/>
                  </a:lnTo>
                  <a:lnTo>
                    <a:pt x="132288" y="37153"/>
                  </a:lnTo>
                  <a:lnTo>
                    <a:pt x="128418" y="44471"/>
                  </a:lnTo>
                  <a:lnTo>
                    <a:pt x="125533" y="44190"/>
                  </a:lnTo>
                  <a:lnTo>
                    <a:pt x="125040" y="50452"/>
                  </a:lnTo>
                  <a:lnTo>
                    <a:pt x="114626" y="58826"/>
                  </a:lnTo>
                  <a:lnTo>
                    <a:pt x="109138" y="62485"/>
                  </a:lnTo>
                  <a:lnTo>
                    <a:pt x="106042" y="66214"/>
                  </a:lnTo>
                  <a:lnTo>
                    <a:pt x="97246" y="60092"/>
                  </a:lnTo>
                  <a:lnTo>
                    <a:pt x="90842" y="68184"/>
                  </a:lnTo>
                  <a:lnTo>
                    <a:pt x="84580" y="67973"/>
                  </a:lnTo>
                  <a:lnTo>
                    <a:pt x="77613" y="68677"/>
                  </a:lnTo>
                  <a:lnTo>
                    <a:pt x="78247" y="83665"/>
                  </a:lnTo>
                  <a:lnTo>
                    <a:pt x="73814" y="83947"/>
                  </a:lnTo>
                  <a:lnTo>
                    <a:pt x="70084" y="90842"/>
                  </a:lnTo>
                  <a:lnTo>
                    <a:pt x="60796" y="92109"/>
                  </a:lnTo>
                  <a:lnTo>
                    <a:pt x="55659" y="82610"/>
                  </a:lnTo>
                  <a:lnTo>
                    <a:pt x="46582" y="79936"/>
                  </a:lnTo>
                  <a:lnTo>
                    <a:pt x="48693" y="67762"/>
                  </a:lnTo>
                  <a:lnTo>
                    <a:pt x="44612" y="64455"/>
                  </a:lnTo>
                  <a:lnTo>
                    <a:pt x="38420" y="62344"/>
                  </a:lnTo>
                  <a:lnTo>
                    <a:pt x="25332" y="65933"/>
                  </a:lnTo>
                  <a:lnTo>
                    <a:pt x="24206" y="61852"/>
                  </a:lnTo>
                  <a:lnTo>
                    <a:pt x="15199" y="56996"/>
                  </a:lnTo>
                  <a:lnTo>
                    <a:pt x="8796" y="50874"/>
                  </a:lnTo>
                  <a:lnTo>
                    <a:pt x="0" y="48341"/>
                  </a:lnTo>
                  <a:lnTo>
                    <a:pt x="6192" y="40601"/>
                  </a:lnTo>
                  <a:lnTo>
                    <a:pt x="3800" y="34620"/>
                  </a:lnTo>
                  <a:lnTo>
                    <a:pt x="5910" y="28709"/>
                  </a:lnTo>
                  <a:lnTo>
                    <a:pt x="20054" y="20195"/>
                  </a:lnTo>
                  <a:lnTo>
                    <a:pt x="33705" y="8514"/>
                  </a:lnTo>
                  <a:lnTo>
                    <a:pt x="36801" y="9710"/>
                  </a:lnTo>
                  <a:lnTo>
                    <a:pt x="43345" y="4292"/>
                  </a:lnTo>
                  <a:lnTo>
                    <a:pt x="51860" y="3870"/>
                  </a:lnTo>
                  <a:lnTo>
                    <a:pt x="54674" y="6403"/>
                  </a:lnTo>
                  <a:lnTo>
                    <a:pt x="59318" y="4855"/>
                  </a:lnTo>
                  <a:lnTo>
                    <a:pt x="73180" y="7599"/>
                  </a:lnTo>
                  <a:lnTo>
                    <a:pt x="86972" y="6825"/>
                  </a:lnTo>
                  <a:lnTo>
                    <a:pt x="96612" y="3448"/>
                  </a:lnTo>
                  <a:lnTo>
                    <a:pt x="100060" y="0"/>
                  </a:lnTo>
                  <a:lnTo>
                    <a:pt x="109630" y="1618"/>
                  </a:lnTo>
                  <a:lnTo>
                    <a:pt x="116737" y="3659"/>
                  </a:lnTo>
                  <a:lnTo>
                    <a:pt x="124548" y="2955"/>
                  </a:lnTo>
                  <a:lnTo>
                    <a:pt x="130458" y="281"/>
                  </a:lnTo>
                  <a:lnTo>
                    <a:pt x="144109" y="4574"/>
                  </a:lnTo>
                  <a:lnTo>
                    <a:pt x="148894" y="5207"/>
                  </a:lnTo>
                  <a:lnTo>
                    <a:pt x="157972" y="10907"/>
                  </a:lnTo>
                  <a:lnTo>
                    <a:pt x="166626" y="17803"/>
                  </a:lnTo>
                  <a:lnTo>
                    <a:pt x="177463" y="22447"/>
                  </a:lnTo>
                  <a:lnTo>
                    <a:pt x="185344" y="3089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7" name="Freeform: Shape 766">
              <a:extLst>
                <a:ext uri="{FF2B5EF4-FFF2-40B4-BE49-F238E27FC236}">
                  <a16:creationId xmlns:a16="http://schemas.microsoft.com/office/drawing/2014/main" id="{DB57DB4F-A85A-F018-2010-C31E7ECF3CAF}"/>
                </a:ext>
              </a:extLst>
            </p:cNvPr>
            <p:cNvSpPr/>
            <p:nvPr/>
          </p:nvSpPr>
          <p:spPr>
            <a:xfrm>
              <a:off x="4301175" y="4074352"/>
              <a:ext cx="70858" cy="38771"/>
            </a:xfrm>
            <a:custGeom>
              <a:avLst/>
              <a:gdLst>
                <a:gd name="csX0" fmla="*/ 22165 w 70858"/>
                <a:gd name="csY0" fmla="*/ 0 h 38771"/>
                <a:gd name="csX1" fmla="*/ 30961 w 70858"/>
                <a:gd name="csY1" fmla="*/ 2533 h 38771"/>
                <a:gd name="csX2" fmla="*/ 37364 w 70858"/>
                <a:gd name="csY2" fmla="*/ 8655 h 38771"/>
                <a:gd name="csX3" fmla="*/ 46371 w 70858"/>
                <a:gd name="csY3" fmla="*/ 13510 h 38771"/>
                <a:gd name="csX4" fmla="*/ 47497 w 70858"/>
                <a:gd name="csY4" fmla="*/ 17591 h 38771"/>
                <a:gd name="csX5" fmla="*/ 60585 w 70858"/>
                <a:gd name="csY5" fmla="*/ 14003 h 38771"/>
                <a:gd name="csX6" fmla="*/ 66777 w 70858"/>
                <a:gd name="csY6" fmla="*/ 16114 h 38771"/>
                <a:gd name="csX7" fmla="*/ 70859 w 70858"/>
                <a:gd name="csY7" fmla="*/ 19421 h 38771"/>
                <a:gd name="csX8" fmla="*/ 68748 w 70858"/>
                <a:gd name="csY8" fmla="*/ 31594 h 38771"/>
                <a:gd name="csX9" fmla="*/ 65440 w 70858"/>
                <a:gd name="csY9" fmla="*/ 38771 h 38771"/>
                <a:gd name="csX10" fmla="*/ 48130 w 70858"/>
                <a:gd name="csY10" fmla="*/ 38349 h 38771"/>
                <a:gd name="csX11" fmla="*/ 37364 w 70858"/>
                <a:gd name="csY11" fmla="*/ 35394 h 38771"/>
                <a:gd name="csX12" fmla="*/ 25050 w 70858"/>
                <a:gd name="csY12" fmla="*/ 29342 h 38771"/>
                <a:gd name="csX13" fmla="*/ 8444 w 70858"/>
                <a:gd name="csY13" fmla="*/ 27513 h 38771"/>
                <a:gd name="csX14" fmla="*/ 0 w 70858"/>
                <a:gd name="csY14" fmla="*/ 20969 h 38771"/>
                <a:gd name="csX15" fmla="*/ 915 w 70858"/>
                <a:gd name="csY15" fmla="*/ 16466 h 38771"/>
                <a:gd name="csX16" fmla="*/ 11118 w 70858"/>
                <a:gd name="csY16" fmla="*/ 8796 h 38771"/>
                <a:gd name="csX17" fmla="*/ 16747 w 70858"/>
                <a:gd name="csY17" fmla="*/ 5418 h 38771"/>
                <a:gd name="csX18" fmla="*/ 15129 w 70858"/>
                <a:gd name="csY18" fmla="*/ 1829 h 38771"/>
                <a:gd name="csX19" fmla="*/ 22165 w 70858"/>
                <a:gd name="csY19" fmla="*/ 0 h 38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70858" h="38771">
                  <a:moveTo>
                    <a:pt x="22165" y="0"/>
                  </a:moveTo>
                  <a:lnTo>
                    <a:pt x="30961" y="2533"/>
                  </a:lnTo>
                  <a:lnTo>
                    <a:pt x="37364" y="8655"/>
                  </a:lnTo>
                  <a:lnTo>
                    <a:pt x="46371" y="13510"/>
                  </a:lnTo>
                  <a:lnTo>
                    <a:pt x="47497" y="17591"/>
                  </a:lnTo>
                  <a:lnTo>
                    <a:pt x="60585" y="14003"/>
                  </a:lnTo>
                  <a:lnTo>
                    <a:pt x="66777" y="16114"/>
                  </a:lnTo>
                  <a:lnTo>
                    <a:pt x="70859" y="19421"/>
                  </a:lnTo>
                  <a:lnTo>
                    <a:pt x="68748" y="31594"/>
                  </a:lnTo>
                  <a:lnTo>
                    <a:pt x="65440" y="38771"/>
                  </a:lnTo>
                  <a:lnTo>
                    <a:pt x="48130" y="38349"/>
                  </a:lnTo>
                  <a:lnTo>
                    <a:pt x="37364" y="35394"/>
                  </a:lnTo>
                  <a:lnTo>
                    <a:pt x="25050" y="29342"/>
                  </a:lnTo>
                  <a:lnTo>
                    <a:pt x="8444" y="27513"/>
                  </a:lnTo>
                  <a:lnTo>
                    <a:pt x="0" y="20969"/>
                  </a:lnTo>
                  <a:lnTo>
                    <a:pt x="915" y="16466"/>
                  </a:lnTo>
                  <a:lnTo>
                    <a:pt x="11118" y="8796"/>
                  </a:lnTo>
                  <a:lnTo>
                    <a:pt x="16747" y="5418"/>
                  </a:lnTo>
                  <a:lnTo>
                    <a:pt x="15129" y="1829"/>
                  </a:lnTo>
                  <a:lnTo>
                    <a:pt x="22165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8" name="Freeform: Shape 767">
              <a:extLst>
                <a:ext uri="{FF2B5EF4-FFF2-40B4-BE49-F238E27FC236}">
                  <a16:creationId xmlns:a16="http://schemas.microsoft.com/office/drawing/2014/main" id="{A433501D-17F3-E905-E2F1-5375DDF68CBB}"/>
                </a:ext>
              </a:extLst>
            </p:cNvPr>
            <p:cNvSpPr/>
            <p:nvPr/>
          </p:nvSpPr>
          <p:spPr>
            <a:xfrm>
              <a:off x="4237424" y="3970281"/>
              <a:ext cx="119622" cy="125040"/>
            </a:xfrm>
            <a:custGeom>
              <a:avLst/>
              <a:gdLst>
                <a:gd name="csX0" fmla="*/ 70 w 119622"/>
                <a:gd name="csY0" fmla="*/ 100553 h 125040"/>
                <a:gd name="csX1" fmla="*/ 774 w 119622"/>
                <a:gd name="csY1" fmla="*/ 91687 h 125040"/>
                <a:gd name="csX2" fmla="*/ 4222 w 119622"/>
                <a:gd name="csY2" fmla="*/ 84510 h 125040"/>
                <a:gd name="csX3" fmla="*/ 0 w 119622"/>
                <a:gd name="csY3" fmla="*/ 78810 h 125040"/>
                <a:gd name="csX4" fmla="*/ 14355 w 119622"/>
                <a:gd name="csY4" fmla="*/ 53830 h 125040"/>
                <a:gd name="csX5" fmla="*/ 52704 w 119622"/>
                <a:gd name="csY5" fmla="*/ 53759 h 125040"/>
                <a:gd name="csX6" fmla="*/ 53478 w 119622"/>
                <a:gd name="csY6" fmla="*/ 43345 h 125040"/>
                <a:gd name="csX7" fmla="*/ 48623 w 119622"/>
                <a:gd name="csY7" fmla="*/ 41445 h 125040"/>
                <a:gd name="csX8" fmla="*/ 45316 w 119622"/>
                <a:gd name="csY8" fmla="*/ 34831 h 125040"/>
                <a:gd name="csX9" fmla="*/ 34268 w 119622"/>
                <a:gd name="csY9" fmla="*/ 27724 h 125040"/>
                <a:gd name="csX10" fmla="*/ 23150 w 119622"/>
                <a:gd name="csY10" fmla="*/ 17451 h 125040"/>
                <a:gd name="csX11" fmla="*/ 36661 w 119622"/>
                <a:gd name="csY11" fmla="*/ 17380 h 125040"/>
                <a:gd name="csX12" fmla="*/ 36661 w 119622"/>
                <a:gd name="csY12" fmla="*/ 70 h 125040"/>
                <a:gd name="csX13" fmla="*/ 64525 w 119622"/>
                <a:gd name="csY13" fmla="*/ 0 h 125040"/>
                <a:gd name="csX14" fmla="*/ 92179 w 119622"/>
                <a:gd name="csY14" fmla="*/ 352 h 125040"/>
                <a:gd name="csX15" fmla="*/ 91968 w 119622"/>
                <a:gd name="csY15" fmla="*/ 24769 h 125040"/>
                <a:gd name="csX16" fmla="*/ 89646 w 119622"/>
                <a:gd name="csY16" fmla="*/ 59389 h 125040"/>
                <a:gd name="csX17" fmla="*/ 98512 w 119622"/>
                <a:gd name="csY17" fmla="*/ 59389 h 125040"/>
                <a:gd name="csX18" fmla="*/ 108293 w 119622"/>
                <a:gd name="csY18" fmla="*/ 64877 h 125040"/>
                <a:gd name="csX19" fmla="*/ 110826 w 119622"/>
                <a:gd name="csY19" fmla="*/ 60304 h 125040"/>
                <a:gd name="csX20" fmla="*/ 119622 w 119622"/>
                <a:gd name="csY20" fmla="*/ 64244 h 125040"/>
                <a:gd name="csX21" fmla="*/ 105971 w 119622"/>
                <a:gd name="csY21" fmla="*/ 75925 h 125040"/>
                <a:gd name="csX22" fmla="*/ 91827 w 119622"/>
                <a:gd name="csY22" fmla="*/ 84439 h 125040"/>
                <a:gd name="csX23" fmla="*/ 89717 w 119622"/>
                <a:gd name="csY23" fmla="*/ 90350 h 125040"/>
                <a:gd name="csX24" fmla="*/ 92109 w 119622"/>
                <a:gd name="csY24" fmla="*/ 96331 h 125040"/>
                <a:gd name="csX25" fmla="*/ 85917 w 119622"/>
                <a:gd name="csY25" fmla="*/ 104071 h 125040"/>
                <a:gd name="csX26" fmla="*/ 78880 w 119622"/>
                <a:gd name="csY26" fmla="*/ 105901 h 125040"/>
                <a:gd name="csX27" fmla="*/ 80499 w 119622"/>
                <a:gd name="csY27" fmla="*/ 109489 h 125040"/>
                <a:gd name="csX28" fmla="*/ 74869 w 119622"/>
                <a:gd name="csY28" fmla="*/ 112867 h 125040"/>
                <a:gd name="csX29" fmla="*/ 64666 w 119622"/>
                <a:gd name="csY29" fmla="*/ 120537 h 125040"/>
                <a:gd name="csX30" fmla="*/ 63752 w 119622"/>
                <a:gd name="csY30" fmla="*/ 125040 h 125040"/>
                <a:gd name="csX31" fmla="*/ 48412 w 119622"/>
                <a:gd name="csY31" fmla="*/ 119693 h 125040"/>
                <a:gd name="csX32" fmla="*/ 29765 w 119622"/>
                <a:gd name="csY32" fmla="*/ 119200 h 125040"/>
                <a:gd name="csX33" fmla="*/ 16114 w 119622"/>
                <a:gd name="csY33" fmla="*/ 113148 h 125040"/>
                <a:gd name="csX34" fmla="*/ 70 w 119622"/>
                <a:gd name="csY34" fmla="*/ 100553 h 125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19622" h="125040">
                  <a:moveTo>
                    <a:pt x="70" y="100553"/>
                  </a:moveTo>
                  <a:lnTo>
                    <a:pt x="774" y="91687"/>
                  </a:lnTo>
                  <a:lnTo>
                    <a:pt x="4222" y="84510"/>
                  </a:lnTo>
                  <a:lnTo>
                    <a:pt x="0" y="78810"/>
                  </a:lnTo>
                  <a:lnTo>
                    <a:pt x="14355" y="53830"/>
                  </a:lnTo>
                  <a:lnTo>
                    <a:pt x="52704" y="53759"/>
                  </a:lnTo>
                  <a:lnTo>
                    <a:pt x="53478" y="43345"/>
                  </a:lnTo>
                  <a:lnTo>
                    <a:pt x="48623" y="41445"/>
                  </a:lnTo>
                  <a:lnTo>
                    <a:pt x="45316" y="34831"/>
                  </a:lnTo>
                  <a:lnTo>
                    <a:pt x="34268" y="27724"/>
                  </a:lnTo>
                  <a:lnTo>
                    <a:pt x="23150" y="17451"/>
                  </a:lnTo>
                  <a:lnTo>
                    <a:pt x="36661" y="17380"/>
                  </a:lnTo>
                  <a:lnTo>
                    <a:pt x="36661" y="70"/>
                  </a:lnTo>
                  <a:lnTo>
                    <a:pt x="64525" y="0"/>
                  </a:lnTo>
                  <a:lnTo>
                    <a:pt x="92179" y="352"/>
                  </a:lnTo>
                  <a:lnTo>
                    <a:pt x="91968" y="24769"/>
                  </a:lnTo>
                  <a:lnTo>
                    <a:pt x="89646" y="59389"/>
                  </a:lnTo>
                  <a:lnTo>
                    <a:pt x="98512" y="59389"/>
                  </a:lnTo>
                  <a:lnTo>
                    <a:pt x="108293" y="64877"/>
                  </a:lnTo>
                  <a:lnTo>
                    <a:pt x="110826" y="60304"/>
                  </a:lnTo>
                  <a:lnTo>
                    <a:pt x="119622" y="64244"/>
                  </a:lnTo>
                  <a:lnTo>
                    <a:pt x="105971" y="75925"/>
                  </a:lnTo>
                  <a:lnTo>
                    <a:pt x="91827" y="84439"/>
                  </a:lnTo>
                  <a:lnTo>
                    <a:pt x="89717" y="90350"/>
                  </a:lnTo>
                  <a:lnTo>
                    <a:pt x="92109" y="96331"/>
                  </a:lnTo>
                  <a:lnTo>
                    <a:pt x="85917" y="104071"/>
                  </a:lnTo>
                  <a:lnTo>
                    <a:pt x="78880" y="105901"/>
                  </a:lnTo>
                  <a:lnTo>
                    <a:pt x="80499" y="109489"/>
                  </a:lnTo>
                  <a:lnTo>
                    <a:pt x="74869" y="112867"/>
                  </a:lnTo>
                  <a:lnTo>
                    <a:pt x="64666" y="120537"/>
                  </a:lnTo>
                  <a:lnTo>
                    <a:pt x="63752" y="125040"/>
                  </a:lnTo>
                  <a:lnTo>
                    <a:pt x="48412" y="119693"/>
                  </a:lnTo>
                  <a:lnTo>
                    <a:pt x="29765" y="119200"/>
                  </a:lnTo>
                  <a:lnTo>
                    <a:pt x="16114" y="113148"/>
                  </a:lnTo>
                  <a:lnTo>
                    <a:pt x="70" y="10055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9" name="Freeform: Shape 768">
              <a:extLst>
                <a:ext uri="{FF2B5EF4-FFF2-40B4-BE49-F238E27FC236}">
                  <a16:creationId xmlns:a16="http://schemas.microsoft.com/office/drawing/2014/main" id="{0D5509B0-E193-026C-EEE3-4BA2829BF34B}"/>
                </a:ext>
              </a:extLst>
            </p:cNvPr>
            <p:cNvSpPr/>
            <p:nvPr/>
          </p:nvSpPr>
          <p:spPr>
            <a:xfrm>
              <a:off x="4327070" y="3949311"/>
              <a:ext cx="33494" cy="80358"/>
            </a:xfrm>
            <a:custGeom>
              <a:avLst/>
              <a:gdLst>
                <a:gd name="csX0" fmla="*/ 2533 w 33494"/>
                <a:gd name="csY0" fmla="*/ 21321 h 80358"/>
                <a:gd name="csX1" fmla="*/ 2322 w 33494"/>
                <a:gd name="csY1" fmla="*/ 16818 h 80358"/>
                <a:gd name="csX2" fmla="*/ 5911 w 33494"/>
                <a:gd name="csY2" fmla="*/ 15340 h 80358"/>
                <a:gd name="csX3" fmla="*/ 11329 w 33494"/>
                <a:gd name="csY3" fmla="*/ 18999 h 80358"/>
                <a:gd name="csX4" fmla="*/ 22025 w 33494"/>
                <a:gd name="csY4" fmla="*/ 422 h 80358"/>
                <a:gd name="csX5" fmla="*/ 27724 w 33494"/>
                <a:gd name="csY5" fmla="*/ 0 h 80358"/>
                <a:gd name="csX6" fmla="*/ 27795 w 33494"/>
                <a:gd name="csY6" fmla="*/ 4504 h 80358"/>
                <a:gd name="csX7" fmla="*/ 33494 w 33494"/>
                <a:gd name="csY7" fmla="*/ 4644 h 80358"/>
                <a:gd name="csX8" fmla="*/ 33002 w 33494"/>
                <a:gd name="csY8" fmla="*/ 13018 h 80358"/>
                <a:gd name="csX9" fmla="*/ 28146 w 33494"/>
                <a:gd name="csY9" fmla="*/ 26387 h 80358"/>
                <a:gd name="csX10" fmla="*/ 30750 w 33494"/>
                <a:gd name="csY10" fmla="*/ 31172 h 80358"/>
                <a:gd name="csX11" fmla="*/ 27654 w 33494"/>
                <a:gd name="csY11" fmla="*/ 42149 h 80358"/>
                <a:gd name="csX12" fmla="*/ 29554 w 33494"/>
                <a:gd name="csY12" fmla="*/ 45105 h 80358"/>
                <a:gd name="csX13" fmla="*/ 26035 w 33494"/>
                <a:gd name="csY13" fmla="*/ 60585 h 80358"/>
                <a:gd name="csX14" fmla="*/ 20195 w 33494"/>
                <a:gd name="csY14" fmla="*/ 68748 h 80358"/>
                <a:gd name="csX15" fmla="*/ 14777 w 33494"/>
                <a:gd name="csY15" fmla="*/ 69733 h 80358"/>
                <a:gd name="csX16" fmla="*/ 8866 w 33494"/>
                <a:gd name="csY16" fmla="*/ 80358 h 80358"/>
                <a:gd name="csX17" fmla="*/ 0 w 33494"/>
                <a:gd name="csY17" fmla="*/ 80358 h 80358"/>
                <a:gd name="csX18" fmla="*/ 2322 w 33494"/>
                <a:gd name="csY18" fmla="*/ 45738 h 80358"/>
                <a:gd name="csX19" fmla="*/ 2533 w 33494"/>
                <a:gd name="csY19" fmla="*/ 21321 h 80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3494" h="80358">
                  <a:moveTo>
                    <a:pt x="2533" y="21321"/>
                  </a:moveTo>
                  <a:lnTo>
                    <a:pt x="2322" y="16818"/>
                  </a:lnTo>
                  <a:lnTo>
                    <a:pt x="5911" y="15340"/>
                  </a:lnTo>
                  <a:lnTo>
                    <a:pt x="11329" y="18999"/>
                  </a:lnTo>
                  <a:lnTo>
                    <a:pt x="22025" y="422"/>
                  </a:lnTo>
                  <a:lnTo>
                    <a:pt x="27724" y="0"/>
                  </a:lnTo>
                  <a:lnTo>
                    <a:pt x="27795" y="4504"/>
                  </a:lnTo>
                  <a:lnTo>
                    <a:pt x="33494" y="4644"/>
                  </a:lnTo>
                  <a:lnTo>
                    <a:pt x="33002" y="13018"/>
                  </a:lnTo>
                  <a:lnTo>
                    <a:pt x="28146" y="26387"/>
                  </a:lnTo>
                  <a:lnTo>
                    <a:pt x="30750" y="31172"/>
                  </a:lnTo>
                  <a:lnTo>
                    <a:pt x="27654" y="42149"/>
                  </a:lnTo>
                  <a:lnTo>
                    <a:pt x="29554" y="45105"/>
                  </a:lnTo>
                  <a:lnTo>
                    <a:pt x="26035" y="60585"/>
                  </a:lnTo>
                  <a:lnTo>
                    <a:pt x="20195" y="68748"/>
                  </a:lnTo>
                  <a:lnTo>
                    <a:pt x="14777" y="69733"/>
                  </a:lnTo>
                  <a:lnTo>
                    <a:pt x="8866" y="80358"/>
                  </a:lnTo>
                  <a:lnTo>
                    <a:pt x="0" y="80358"/>
                  </a:lnTo>
                  <a:lnTo>
                    <a:pt x="2322" y="45738"/>
                  </a:lnTo>
                  <a:lnTo>
                    <a:pt x="2533" y="213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0" name="Freeform: Shape 769">
              <a:extLst>
                <a:ext uri="{FF2B5EF4-FFF2-40B4-BE49-F238E27FC236}">
                  <a16:creationId xmlns:a16="http://schemas.microsoft.com/office/drawing/2014/main" id="{9C76A95B-B220-E4F1-4526-2EEC3762130A}"/>
                </a:ext>
              </a:extLst>
            </p:cNvPr>
            <p:cNvSpPr/>
            <p:nvPr/>
          </p:nvSpPr>
          <p:spPr>
            <a:xfrm>
              <a:off x="4802603" y="4143099"/>
              <a:ext cx="404604" cy="343315"/>
            </a:xfrm>
            <a:custGeom>
              <a:avLst/>
              <a:gdLst>
                <a:gd name="csX0" fmla="*/ 375473 w 404604"/>
                <a:gd name="csY0" fmla="*/ 209550 h 343315"/>
                <a:gd name="csX1" fmla="*/ 379413 w 404604"/>
                <a:gd name="csY1" fmla="*/ 217994 h 343315"/>
                <a:gd name="csX2" fmla="*/ 368506 w 404604"/>
                <a:gd name="csY2" fmla="*/ 229393 h 343315"/>
                <a:gd name="csX3" fmla="*/ 335153 w 404604"/>
                <a:gd name="csY3" fmla="*/ 240581 h 343315"/>
                <a:gd name="csX4" fmla="*/ 313621 w 404604"/>
                <a:gd name="csY4" fmla="*/ 245225 h 343315"/>
                <a:gd name="csX5" fmla="*/ 305036 w 404604"/>
                <a:gd name="csY5" fmla="*/ 252332 h 343315"/>
                <a:gd name="csX6" fmla="*/ 281252 w 404604"/>
                <a:gd name="csY6" fmla="*/ 244803 h 343315"/>
                <a:gd name="csX7" fmla="*/ 259158 w 404604"/>
                <a:gd name="csY7" fmla="*/ 241003 h 343315"/>
                <a:gd name="csX8" fmla="*/ 253599 w 404604"/>
                <a:gd name="csY8" fmla="*/ 243748 h 343315"/>
                <a:gd name="csX9" fmla="*/ 266898 w 404604"/>
                <a:gd name="csY9" fmla="*/ 251488 h 343315"/>
                <a:gd name="csX10" fmla="*/ 265702 w 404604"/>
                <a:gd name="csY10" fmla="*/ 271542 h 343315"/>
                <a:gd name="csX11" fmla="*/ 269853 w 404604"/>
                <a:gd name="csY11" fmla="*/ 290400 h 343315"/>
                <a:gd name="csX12" fmla="*/ 295185 w 404604"/>
                <a:gd name="csY12" fmla="*/ 292933 h 343315"/>
                <a:gd name="csX13" fmla="*/ 296803 w 404604"/>
                <a:gd name="csY13" fmla="*/ 299196 h 343315"/>
                <a:gd name="csX14" fmla="*/ 275483 w 404604"/>
                <a:gd name="csY14" fmla="*/ 307710 h 343315"/>
                <a:gd name="csX15" fmla="*/ 271965 w 404604"/>
                <a:gd name="csY15" fmla="*/ 320376 h 343315"/>
                <a:gd name="csX16" fmla="*/ 259720 w 404604"/>
                <a:gd name="csY16" fmla="*/ 325302 h 343315"/>
                <a:gd name="csX17" fmla="*/ 237485 w 404604"/>
                <a:gd name="csY17" fmla="*/ 332268 h 343315"/>
                <a:gd name="csX18" fmla="*/ 231715 w 404604"/>
                <a:gd name="csY18" fmla="*/ 341415 h 343315"/>
                <a:gd name="csX19" fmla="*/ 208494 w 404604"/>
                <a:gd name="csY19" fmla="*/ 343316 h 343315"/>
                <a:gd name="csX20" fmla="*/ 192028 w 404604"/>
                <a:gd name="csY20" fmla="*/ 327553 h 343315"/>
                <a:gd name="csX21" fmla="*/ 182951 w 404604"/>
                <a:gd name="csY21" fmla="*/ 297718 h 343315"/>
                <a:gd name="csX22" fmla="*/ 175000 w 404604"/>
                <a:gd name="csY22" fmla="*/ 287304 h 343315"/>
                <a:gd name="csX23" fmla="*/ 164164 w 404604"/>
                <a:gd name="csY23" fmla="*/ 280690 h 343315"/>
                <a:gd name="csX24" fmla="*/ 179292 w 404604"/>
                <a:gd name="csY24" fmla="*/ 265843 h 343315"/>
                <a:gd name="csX25" fmla="*/ 178237 w 404604"/>
                <a:gd name="csY25" fmla="*/ 259158 h 343315"/>
                <a:gd name="csX26" fmla="*/ 169793 w 404604"/>
                <a:gd name="csY26" fmla="*/ 250221 h 343315"/>
                <a:gd name="csX27" fmla="*/ 163742 w 404604"/>
                <a:gd name="csY27" fmla="*/ 230378 h 343315"/>
                <a:gd name="csX28" fmla="*/ 166063 w 404604"/>
                <a:gd name="csY28" fmla="*/ 208917 h 343315"/>
                <a:gd name="csX29" fmla="*/ 172748 w 404604"/>
                <a:gd name="csY29" fmla="*/ 198854 h 343315"/>
                <a:gd name="csX30" fmla="*/ 178167 w 404604"/>
                <a:gd name="csY30" fmla="*/ 182670 h 343315"/>
                <a:gd name="csX31" fmla="*/ 167612 w 404604"/>
                <a:gd name="csY31" fmla="*/ 177533 h 343315"/>
                <a:gd name="csX32" fmla="*/ 150583 w 404604"/>
                <a:gd name="csY32" fmla="*/ 180981 h 343315"/>
                <a:gd name="csX33" fmla="*/ 129051 w 404604"/>
                <a:gd name="csY33" fmla="*/ 179363 h 343315"/>
                <a:gd name="csX34" fmla="*/ 116948 w 404604"/>
                <a:gd name="csY34" fmla="*/ 182600 h 343315"/>
                <a:gd name="csX35" fmla="*/ 95979 w 404604"/>
                <a:gd name="csY35" fmla="*/ 156775 h 343315"/>
                <a:gd name="csX36" fmla="*/ 78599 w 404604"/>
                <a:gd name="csY36" fmla="*/ 152905 h 343315"/>
                <a:gd name="csX37" fmla="*/ 40179 w 404604"/>
                <a:gd name="csY37" fmla="*/ 155790 h 343315"/>
                <a:gd name="csX38" fmla="*/ 33072 w 404604"/>
                <a:gd name="csY38" fmla="*/ 145376 h 343315"/>
                <a:gd name="csX39" fmla="*/ 25754 w 404604"/>
                <a:gd name="csY39" fmla="*/ 142843 h 343315"/>
                <a:gd name="csX40" fmla="*/ 24699 w 404604"/>
                <a:gd name="csY40" fmla="*/ 136580 h 343315"/>
                <a:gd name="csX41" fmla="*/ 28217 w 404604"/>
                <a:gd name="csY41" fmla="*/ 125462 h 343315"/>
                <a:gd name="csX42" fmla="*/ 25895 w 404604"/>
                <a:gd name="csY42" fmla="*/ 113360 h 343315"/>
                <a:gd name="csX43" fmla="*/ 19280 w 404604"/>
                <a:gd name="csY43" fmla="*/ 106745 h 343315"/>
                <a:gd name="csX44" fmla="*/ 15481 w 404604"/>
                <a:gd name="csY44" fmla="*/ 92883 h 343315"/>
                <a:gd name="csX45" fmla="*/ 0 w 404604"/>
                <a:gd name="csY45" fmla="*/ 90913 h 343315"/>
                <a:gd name="csX46" fmla="*/ 8303 w 404604"/>
                <a:gd name="csY46" fmla="*/ 73251 h 343315"/>
                <a:gd name="csX47" fmla="*/ 11962 w 404604"/>
                <a:gd name="csY47" fmla="*/ 51719 h 343315"/>
                <a:gd name="csX48" fmla="*/ 20617 w 404604"/>
                <a:gd name="csY48" fmla="*/ 40531 h 343315"/>
                <a:gd name="csX49" fmla="*/ 32228 w 404604"/>
                <a:gd name="csY49" fmla="*/ 31876 h 343315"/>
                <a:gd name="csX50" fmla="*/ 39757 w 404604"/>
                <a:gd name="csY50" fmla="*/ 16747 h 343315"/>
                <a:gd name="csX51" fmla="*/ 58967 w 404604"/>
                <a:gd name="csY51" fmla="*/ 11681 h 343315"/>
                <a:gd name="csX52" fmla="*/ 58122 w 404604"/>
                <a:gd name="csY52" fmla="*/ 18788 h 343315"/>
                <a:gd name="csX53" fmla="*/ 40601 w 404604"/>
                <a:gd name="csY53" fmla="*/ 22376 h 343315"/>
                <a:gd name="csX54" fmla="*/ 50312 w 404604"/>
                <a:gd name="csY54" fmla="*/ 36098 h 343315"/>
                <a:gd name="csX55" fmla="*/ 49960 w 404604"/>
                <a:gd name="csY55" fmla="*/ 51860 h 343315"/>
                <a:gd name="csX56" fmla="*/ 36801 w 404604"/>
                <a:gd name="csY56" fmla="*/ 69381 h 343315"/>
                <a:gd name="csX57" fmla="*/ 48130 w 404604"/>
                <a:gd name="csY57" fmla="*/ 93305 h 343315"/>
                <a:gd name="csX58" fmla="*/ 60937 w 404604"/>
                <a:gd name="csY58" fmla="*/ 91335 h 343315"/>
                <a:gd name="csX59" fmla="*/ 67692 w 404604"/>
                <a:gd name="csY59" fmla="*/ 69522 h 343315"/>
                <a:gd name="csX60" fmla="*/ 58404 w 404604"/>
                <a:gd name="csY60" fmla="*/ 58967 h 343315"/>
                <a:gd name="csX61" fmla="*/ 56926 w 404604"/>
                <a:gd name="csY61" fmla="*/ 36098 h 343315"/>
                <a:gd name="csX62" fmla="*/ 94079 w 404604"/>
                <a:gd name="csY62" fmla="*/ 23784 h 343315"/>
                <a:gd name="csX63" fmla="*/ 89998 w 404604"/>
                <a:gd name="csY63" fmla="*/ 9499 h 343315"/>
                <a:gd name="csX64" fmla="*/ 100412 w 404604"/>
                <a:gd name="csY64" fmla="*/ 0 h 343315"/>
                <a:gd name="csX65" fmla="*/ 111178 w 404604"/>
                <a:gd name="csY65" fmla="*/ 21250 h 343315"/>
                <a:gd name="csX66" fmla="*/ 132077 w 404604"/>
                <a:gd name="csY66" fmla="*/ 21743 h 343315"/>
                <a:gd name="csX67" fmla="*/ 151498 w 404604"/>
                <a:gd name="csY67" fmla="*/ 38561 h 343315"/>
                <a:gd name="csX68" fmla="*/ 152694 w 404604"/>
                <a:gd name="csY68" fmla="*/ 48623 h 343315"/>
                <a:gd name="csX69" fmla="*/ 179504 w 404604"/>
                <a:gd name="csY69" fmla="*/ 48834 h 343315"/>
                <a:gd name="csX70" fmla="*/ 211379 w 404604"/>
                <a:gd name="csY70" fmla="*/ 45738 h 343315"/>
                <a:gd name="csX71" fmla="*/ 228478 w 404604"/>
                <a:gd name="csY71" fmla="*/ 59248 h 343315"/>
                <a:gd name="csX72" fmla="*/ 251347 w 404604"/>
                <a:gd name="csY72" fmla="*/ 62978 h 343315"/>
                <a:gd name="csX73" fmla="*/ 268094 w 404604"/>
                <a:gd name="csY73" fmla="*/ 53549 h 343315"/>
                <a:gd name="csX74" fmla="*/ 268446 w 404604"/>
                <a:gd name="csY74" fmla="*/ 45949 h 343315"/>
                <a:gd name="csX75" fmla="*/ 305458 w 404604"/>
                <a:gd name="csY75" fmla="*/ 44119 h 343315"/>
                <a:gd name="csX76" fmla="*/ 341204 w 404604"/>
                <a:gd name="csY76" fmla="*/ 43768 h 343315"/>
                <a:gd name="csX77" fmla="*/ 315873 w 404604"/>
                <a:gd name="csY77" fmla="*/ 52634 h 343315"/>
                <a:gd name="csX78" fmla="*/ 326076 w 404604"/>
                <a:gd name="csY78" fmla="*/ 66918 h 343315"/>
                <a:gd name="csX79" fmla="*/ 349930 w 404604"/>
                <a:gd name="csY79" fmla="*/ 69170 h 343315"/>
                <a:gd name="csX80" fmla="*/ 372588 w 404604"/>
                <a:gd name="csY80" fmla="*/ 83947 h 343315"/>
                <a:gd name="csX81" fmla="*/ 377373 w 404604"/>
                <a:gd name="csY81" fmla="*/ 108082 h 343315"/>
                <a:gd name="csX82" fmla="*/ 392924 w 404604"/>
                <a:gd name="csY82" fmla="*/ 107449 h 343315"/>
                <a:gd name="csX83" fmla="*/ 404604 w 404604"/>
                <a:gd name="csY83" fmla="*/ 114485 h 343315"/>
                <a:gd name="csX84" fmla="*/ 380961 w 404604"/>
                <a:gd name="csY84" fmla="*/ 132147 h 343315"/>
                <a:gd name="csX85" fmla="*/ 378358 w 404604"/>
                <a:gd name="csY85" fmla="*/ 143124 h 343315"/>
                <a:gd name="csX86" fmla="*/ 388561 w 404604"/>
                <a:gd name="csY86" fmla="*/ 154242 h 343315"/>
                <a:gd name="csX87" fmla="*/ 381172 w 404604"/>
                <a:gd name="csY87" fmla="*/ 159871 h 343315"/>
                <a:gd name="csX88" fmla="*/ 362807 w 404604"/>
                <a:gd name="csY88" fmla="*/ 164727 h 343315"/>
                <a:gd name="csX89" fmla="*/ 363370 w 404604"/>
                <a:gd name="csY89" fmla="*/ 178518 h 343315"/>
                <a:gd name="csX90" fmla="*/ 355278 w 404604"/>
                <a:gd name="csY90" fmla="*/ 186822 h 343315"/>
                <a:gd name="csX91" fmla="*/ 375473 w 404604"/>
                <a:gd name="csY91" fmla="*/ 209550 h 343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404604" h="343315">
                  <a:moveTo>
                    <a:pt x="375473" y="209550"/>
                  </a:moveTo>
                  <a:lnTo>
                    <a:pt x="379413" y="217994"/>
                  </a:lnTo>
                  <a:lnTo>
                    <a:pt x="368506" y="229393"/>
                  </a:lnTo>
                  <a:lnTo>
                    <a:pt x="335153" y="240581"/>
                  </a:lnTo>
                  <a:lnTo>
                    <a:pt x="313621" y="245225"/>
                  </a:lnTo>
                  <a:lnTo>
                    <a:pt x="305036" y="252332"/>
                  </a:lnTo>
                  <a:lnTo>
                    <a:pt x="281252" y="244803"/>
                  </a:lnTo>
                  <a:lnTo>
                    <a:pt x="259158" y="241003"/>
                  </a:lnTo>
                  <a:lnTo>
                    <a:pt x="253599" y="243748"/>
                  </a:lnTo>
                  <a:lnTo>
                    <a:pt x="266898" y="251488"/>
                  </a:lnTo>
                  <a:lnTo>
                    <a:pt x="265702" y="271542"/>
                  </a:lnTo>
                  <a:lnTo>
                    <a:pt x="269853" y="290400"/>
                  </a:lnTo>
                  <a:lnTo>
                    <a:pt x="295185" y="292933"/>
                  </a:lnTo>
                  <a:lnTo>
                    <a:pt x="296803" y="299196"/>
                  </a:lnTo>
                  <a:lnTo>
                    <a:pt x="275483" y="307710"/>
                  </a:lnTo>
                  <a:lnTo>
                    <a:pt x="271965" y="320376"/>
                  </a:lnTo>
                  <a:lnTo>
                    <a:pt x="259720" y="325302"/>
                  </a:lnTo>
                  <a:lnTo>
                    <a:pt x="237485" y="332268"/>
                  </a:lnTo>
                  <a:lnTo>
                    <a:pt x="231715" y="341415"/>
                  </a:lnTo>
                  <a:lnTo>
                    <a:pt x="208494" y="343316"/>
                  </a:lnTo>
                  <a:lnTo>
                    <a:pt x="192028" y="327553"/>
                  </a:lnTo>
                  <a:lnTo>
                    <a:pt x="182951" y="297718"/>
                  </a:lnTo>
                  <a:lnTo>
                    <a:pt x="175000" y="287304"/>
                  </a:lnTo>
                  <a:lnTo>
                    <a:pt x="164164" y="280690"/>
                  </a:lnTo>
                  <a:lnTo>
                    <a:pt x="179292" y="265843"/>
                  </a:lnTo>
                  <a:lnTo>
                    <a:pt x="178237" y="259158"/>
                  </a:lnTo>
                  <a:lnTo>
                    <a:pt x="169793" y="250221"/>
                  </a:lnTo>
                  <a:lnTo>
                    <a:pt x="163742" y="230378"/>
                  </a:lnTo>
                  <a:lnTo>
                    <a:pt x="166063" y="208917"/>
                  </a:lnTo>
                  <a:lnTo>
                    <a:pt x="172748" y="198854"/>
                  </a:lnTo>
                  <a:lnTo>
                    <a:pt x="178167" y="182670"/>
                  </a:lnTo>
                  <a:lnTo>
                    <a:pt x="167612" y="177533"/>
                  </a:lnTo>
                  <a:lnTo>
                    <a:pt x="150583" y="180981"/>
                  </a:lnTo>
                  <a:lnTo>
                    <a:pt x="129051" y="179363"/>
                  </a:lnTo>
                  <a:lnTo>
                    <a:pt x="116948" y="182600"/>
                  </a:lnTo>
                  <a:lnTo>
                    <a:pt x="95979" y="156775"/>
                  </a:lnTo>
                  <a:lnTo>
                    <a:pt x="78599" y="152905"/>
                  </a:lnTo>
                  <a:lnTo>
                    <a:pt x="40179" y="155790"/>
                  </a:lnTo>
                  <a:lnTo>
                    <a:pt x="33072" y="145376"/>
                  </a:lnTo>
                  <a:lnTo>
                    <a:pt x="25754" y="142843"/>
                  </a:lnTo>
                  <a:lnTo>
                    <a:pt x="24699" y="136580"/>
                  </a:lnTo>
                  <a:lnTo>
                    <a:pt x="28217" y="125462"/>
                  </a:lnTo>
                  <a:lnTo>
                    <a:pt x="25895" y="113360"/>
                  </a:lnTo>
                  <a:lnTo>
                    <a:pt x="19280" y="106745"/>
                  </a:lnTo>
                  <a:lnTo>
                    <a:pt x="15481" y="92883"/>
                  </a:lnTo>
                  <a:lnTo>
                    <a:pt x="0" y="90913"/>
                  </a:lnTo>
                  <a:lnTo>
                    <a:pt x="8303" y="73251"/>
                  </a:lnTo>
                  <a:lnTo>
                    <a:pt x="11962" y="51719"/>
                  </a:lnTo>
                  <a:lnTo>
                    <a:pt x="20617" y="40531"/>
                  </a:lnTo>
                  <a:lnTo>
                    <a:pt x="32228" y="31876"/>
                  </a:lnTo>
                  <a:lnTo>
                    <a:pt x="39757" y="16747"/>
                  </a:lnTo>
                  <a:lnTo>
                    <a:pt x="58967" y="11681"/>
                  </a:lnTo>
                  <a:lnTo>
                    <a:pt x="58122" y="18788"/>
                  </a:lnTo>
                  <a:lnTo>
                    <a:pt x="40601" y="22376"/>
                  </a:lnTo>
                  <a:lnTo>
                    <a:pt x="50312" y="36098"/>
                  </a:lnTo>
                  <a:lnTo>
                    <a:pt x="49960" y="51860"/>
                  </a:lnTo>
                  <a:lnTo>
                    <a:pt x="36801" y="69381"/>
                  </a:lnTo>
                  <a:lnTo>
                    <a:pt x="48130" y="93305"/>
                  </a:lnTo>
                  <a:lnTo>
                    <a:pt x="60937" y="91335"/>
                  </a:lnTo>
                  <a:lnTo>
                    <a:pt x="67692" y="69522"/>
                  </a:lnTo>
                  <a:lnTo>
                    <a:pt x="58404" y="58967"/>
                  </a:lnTo>
                  <a:lnTo>
                    <a:pt x="56926" y="36098"/>
                  </a:lnTo>
                  <a:lnTo>
                    <a:pt x="94079" y="23784"/>
                  </a:lnTo>
                  <a:lnTo>
                    <a:pt x="89998" y="9499"/>
                  </a:lnTo>
                  <a:lnTo>
                    <a:pt x="100412" y="0"/>
                  </a:lnTo>
                  <a:lnTo>
                    <a:pt x="111178" y="21250"/>
                  </a:lnTo>
                  <a:lnTo>
                    <a:pt x="132077" y="21743"/>
                  </a:lnTo>
                  <a:lnTo>
                    <a:pt x="151498" y="38561"/>
                  </a:lnTo>
                  <a:lnTo>
                    <a:pt x="152694" y="48623"/>
                  </a:lnTo>
                  <a:lnTo>
                    <a:pt x="179504" y="48834"/>
                  </a:lnTo>
                  <a:lnTo>
                    <a:pt x="211379" y="45738"/>
                  </a:lnTo>
                  <a:lnTo>
                    <a:pt x="228478" y="59248"/>
                  </a:lnTo>
                  <a:lnTo>
                    <a:pt x="251347" y="62978"/>
                  </a:lnTo>
                  <a:lnTo>
                    <a:pt x="268094" y="53549"/>
                  </a:lnTo>
                  <a:lnTo>
                    <a:pt x="268446" y="45949"/>
                  </a:lnTo>
                  <a:lnTo>
                    <a:pt x="305458" y="44119"/>
                  </a:lnTo>
                  <a:lnTo>
                    <a:pt x="341204" y="43768"/>
                  </a:lnTo>
                  <a:lnTo>
                    <a:pt x="315873" y="52634"/>
                  </a:lnTo>
                  <a:lnTo>
                    <a:pt x="326076" y="66918"/>
                  </a:lnTo>
                  <a:lnTo>
                    <a:pt x="349930" y="69170"/>
                  </a:lnTo>
                  <a:lnTo>
                    <a:pt x="372588" y="83947"/>
                  </a:lnTo>
                  <a:lnTo>
                    <a:pt x="377373" y="108082"/>
                  </a:lnTo>
                  <a:lnTo>
                    <a:pt x="392924" y="107449"/>
                  </a:lnTo>
                  <a:lnTo>
                    <a:pt x="404604" y="114485"/>
                  </a:lnTo>
                  <a:lnTo>
                    <a:pt x="380961" y="132147"/>
                  </a:lnTo>
                  <a:lnTo>
                    <a:pt x="378358" y="143124"/>
                  </a:lnTo>
                  <a:lnTo>
                    <a:pt x="388561" y="154242"/>
                  </a:lnTo>
                  <a:lnTo>
                    <a:pt x="381172" y="159871"/>
                  </a:lnTo>
                  <a:lnTo>
                    <a:pt x="362807" y="164727"/>
                  </a:lnTo>
                  <a:lnTo>
                    <a:pt x="363370" y="178518"/>
                  </a:lnTo>
                  <a:lnTo>
                    <a:pt x="355278" y="186822"/>
                  </a:lnTo>
                  <a:lnTo>
                    <a:pt x="375473" y="20955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1" name="Freeform: Shape 770">
              <a:extLst>
                <a:ext uri="{FF2B5EF4-FFF2-40B4-BE49-F238E27FC236}">
                  <a16:creationId xmlns:a16="http://schemas.microsoft.com/office/drawing/2014/main" id="{8D985FF6-141B-4A23-7949-A1A80A8B44AF}"/>
                </a:ext>
              </a:extLst>
            </p:cNvPr>
            <p:cNvSpPr/>
            <p:nvPr/>
          </p:nvSpPr>
          <p:spPr>
            <a:xfrm>
              <a:off x="5157881" y="4257585"/>
              <a:ext cx="145516" cy="212645"/>
            </a:xfrm>
            <a:custGeom>
              <a:avLst/>
              <a:gdLst>
                <a:gd name="csX0" fmla="*/ 145517 w 145516"/>
                <a:gd name="csY0" fmla="*/ 193717 h 212645"/>
                <a:gd name="csX1" fmla="*/ 138199 w 145516"/>
                <a:gd name="csY1" fmla="*/ 194843 h 212645"/>
                <a:gd name="csX2" fmla="*/ 121663 w 145516"/>
                <a:gd name="csY2" fmla="*/ 192310 h 212645"/>
                <a:gd name="csX3" fmla="*/ 111952 w 145516"/>
                <a:gd name="csY3" fmla="*/ 200262 h 212645"/>
                <a:gd name="csX4" fmla="*/ 98442 w 145516"/>
                <a:gd name="csY4" fmla="*/ 205469 h 212645"/>
                <a:gd name="csX5" fmla="*/ 89013 w 145516"/>
                <a:gd name="csY5" fmla="*/ 206735 h 212645"/>
                <a:gd name="csX6" fmla="*/ 85706 w 145516"/>
                <a:gd name="csY6" fmla="*/ 212646 h 212645"/>
                <a:gd name="csX7" fmla="*/ 71070 w 145516"/>
                <a:gd name="csY7" fmla="*/ 211098 h 212645"/>
                <a:gd name="csX8" fmla="*/ 52704 w 145516"/>
                <a:gd name="csY8" fmla="*/ 197095 h 212645"/>
                <a:gd name="csX9" fmla="*/ 50523 w 145516"/>
                <a:gd name="csY9" fmla="*/ 183303 h 212645"/>
                <a:gd name="csX10" fmla="*/ 42853 w 145516"/>
                <a:gd name="csY10" fmla="*/ 168175 h 212645"/>
                <a:gd name="csX11" fmla="*/ 47638 w 145516"/>
                <a:gd name="csY11" fmla="*/ 142702 h 212645"/>
                <a:gd name="csX12" fmla="*/ 55941 w 145516"/>
                <a:gd name="csY12" fmla="*/ 132218 h 212645"/>
                <a:gd name="csX13" fmla="*/ 49045 w 145516"/>
                <a:gd name="csY13" fmla="*/ 118285 h 212645"/>
                <a:gd name="csX14" fmla="*/ 38842 w 145516"/>
                <a:gd name="csY14" fmla="*/ 113782 h 212645"/>
                <a:gd name="csX15" fmla="*/ 42712 w 145516"/>
                <a:gd name="csY15" fmla="*/ 100623 h 212645"/>
                <a:gd name="csX16" fmla="*/ 35746 w 145516"/>
                <a:gd name="csY16" fmla="*/ 93727 h 212645"/>
                <a:gd name="csX17" fmla="*/ 20195 w 145516"/>
                <a:gd name="csY17" fmla="*/ 95064 h 212645"/>
                <a:gd name="csX18" fmla="*/ 0 w 145516"/>
                <a:gd name="csY18" fmla="*/ 72336 h 212645"/>
                <a:gd name="csX19" fmla="*/ 8092 w 145516"/>
                <a:gd name="csY19" fmla="*/ 64033 h 212645"/>
                <a:gd name="csX20" fmla="*/ 7529 w 145516"/>
                <a:gd name="csY20" fmla="*/ 50241 h 212645"/>
                <a:gd name="csX21" fmla="*/ 25895 w 145516"/>
                <a:gd name="csY21" fmla="*/ 45386 h 212645"/>
                <a:gd name="csX22" fmla="*/ 33283 w 145516"/>
                <a:gd name="csY22" fmla="*/ 39757 h 212645"/>
                <a:gd name="csX23" fmla="*/ 23080 w 145516"/>
                <a:gd name="csY23" fmla="*/ 28639 h 212645"/>
                <a:gd name="csX24" fmla="*/ 25684 w 145516"/>
                <a:gd name="csY24" fmla="*/ 17662 h 212645"/>
                <a:gd name="csX25" fmla="*/ 49327 w 145516"/>
                <a:gd name="csY25" fmla="*/ 0 h 212645"/>
                <a:gd name="csX26" fmla="*/ 68959 w 145516"/>
                <a:gd name="csY26" fmla="*/ 11048 h 212645"/>
                <a:gd name="csX27" fmla="*/ 87465 w 145516"/>
                <a:gd name="csY27" fmla="*/ 30680 h 212645"/>
                <a:gd name="csX28" fmla="*/ 88239 w 145516"/>
                <a:gd name="csY28" fmla="*/ 46090 h 212645"/>
                <a:gd name="csX29" fmla="*/ 99498 w 145516"/>
                <a:gd name="csY29" fmla="*/ 46794 h 212645"/>
                <a:gd name="csX30" fmla="*/ 115541 w 145516"/>
                <a:gd name="csY30" fmla="*/ 61430 h 212645"/>
                <a:gd name="csX31" fmla="*/ 127292 w 145516"/>
                <a:gd name="csY31" fmla="*/ 71914 h 212645"/>
                <a:gd name="csX32" fmla="*/ 122577 w 145516"/>
                <a:gd name="csY32" fmla="*/ 98864 h 212645"/>
                <a:gd name="csX33" fmla="*/ 104423 w 145516"/>
                <a:gd name="csY33" fmla="*/ 106675 h 212645"/>
                <a:gd name="csX34" fmla="*/ 106042 w 145516"/>
                <a:gd name="csY34" fmla="*/ 113711 h 212645"/>
                <a:gd name="csX35" fmla="*/ 100553 w 145516"/>
                <a:gd name="csY35" fmla="*/ 129122 h 212645"/>
                <a:gd name="csX36" fmla="*/ 113782 w 145516"/>
                <a:gd name="csY36" fmla="*/ 150865 h 212645"/>
                <a:gd name="csX37" fmla="*/ 123352 w 145516"/>
                <a:gd name="csY37" fmla="*/ 150865 h 212645"/>
                <a:gd name="csX38" fmla="*/ 127222 w 145516"/>
                <a:gd name="csY38" fmla="*/ 167753 h 212645"/>
                <a:gd name="csX39" fmla="*/ 145517 w 145516"/>
                <a:gd name="csY39" fmla="*/ 193717 h 212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45516" h="212645">
                  <a:moveTo>
                    <a:pt x="145517" y="193717"/>
                  </a:moveTo>
                  <a:lnTo>
                    <a:pt x="138199" y="194843"/>
                  </a:lnTo>
                  <a:lnTo>
                    <a:pt x="121663" y="192310"/>
                  </a:lnTo>
                  <a:lnTo>
                    <a:pt x="111952" y="200262"/>
                  </a:lnTo>
                  <a:lnTo>
                    <a:pt x="98442" y="205469"/>
                  </a:lnTo>
                  <a:lnTo>
                    <a:pt x="89013" y="206735"/>
                  </a:lnTo>
                  <a:lnTo>
                    <a:pt x="85706" y="212646"/>
                  </a:lnTo>
                  <a:lnTo>
                    <a:pt x="71070" y="211098"/>
                  </a:lnTo>
                  <a:lnTo>
                    <a:pt x="52704" y="197095"/>
                  </a:lnTo>
                  <a:lnTo>
                    <a:pt x="50523" y="183303"/>
                  </a:lnTo>
                  <a:lnTo>
                    <a:pt x="42853" y="168175"/>
                  </a:lnTo>
                  <a:lnTo>
                    <a:pt x="47638" y="142702"/>
                  </a:lnTo>
                  <a:lnTo>
                    <a:pt x="55941" y="132218"/>
                  </a:lnTo>
                  <a:lnTo>
                    <a:pt x="49045" y="118285"/>
                  </a:lnTo>
                  <a:lnTo>
                    <a:pt x="38842" y="113782"/>
                  </a:lnTo>
                  <a:lnTo>
                    <a:pt x="42712" y="100623"/>
                  </a:lnTo>
                  <a:lnTo>
                    <a:pt x="35746" y="93727"/>
                  </a:lnTo>
                  <a:lnTo>
                    <a:pt x="20195" y="95064"/>
                  </a:lnTo>
                  <a:lnTo>
                    <a:pt x="0" y="72336"/>
                  </a:lnTo>
                  <a:lnTo>
                    <a:pt x="8092" y="64033"/>
                  </a:lnTo>
                  <a:lnTo>
                    <a:pt x="7529" y="50241"/>
                  </a:lnTo>
                  <a:lnTo>
                    <a:pt x="25895" y="45386"/>
                  </a:lnTo>
                  <a:lnTo>
                    <a:pt x="33283" y="39757"/>
                  </a:lnTo>
                  <a:lnTo>
                    <a:pt x="23080" y="28639"/>
                  </a:lnTo>
                  <a:lnTo>
                    <a:pt x="25684" y="17662"/>
                  </a:lnTo>
                  <a:lnTo>
                    <a:pt x="49327" y="0"/>
                  </a:lnTo>
                  <a:lnTo>
                    <a:pt x="68959" y="11048"/>
                  </a:lnTo>
                  <a:lnTo>
                    <a:pt x="87465" y="30680"/>
                  </a:lnTo>
                  <a:lnTo>
                    <a:pt x="88239" y="46090"/>
                  </a:lnTo>
                  <a:lnTo>
                    <a:pt x="99498" y="46794"/>
                  </a:lnTo>
                  <a:lnTo>
                    <a:pt x="115541" y="61430"/>
                  </a:lnTo>
                  <a:lnTo>
                    <a:pt x="127292" y="71914"/>
                  </a:lnTo>
                  <a:lnTo>
                    <a:pt x="122577" y="98864"/>
                  </a:lnTo>
                  <a:lnTo>
                    <a:pt x="104423" y="106675"/>
                  </a:lnTo>
                  <a:lnTo>
                    <a:pt x="106042" y="113711"/>
                  </a:lnTo>
                  <a:lnTo>
                    <a:pt x="100553" y="129122"/>
                  </a:lnTo>
                  <a:lnTo>
                    <a:pt x="113782" y="150865"/>
                  </a:lnTo>
                  <a:lnTo>
                    <a:pt x="123352" y="150865"/>
                  </a:lnTo>
                  <a:lnTo>
                    <a:pt x="127222" y="167753"/>
                  </a:lnTo>
                  <a:lnTo>
                    <a:pt x="145517" y="19371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2" name="Freeform: Shape 771">
              <a:extLst>
                <a:ext uri="{FF2B5EF4-FFF2-40B4-BE49-F238E27FC236}">
                  <a16:creationId xmlns:a16="http://schemas.microsoft.com/office/drawing/2014/main" id="{07E6B715-ED50-9D1D-CE56-1F50C1F8EA8A}"/>
                </a:ext>
              </a:extLst>
            </p:cNvPr>
            <p:cNvSpPr/>
            <p:nvPr/>
          </p:nvSpPr>
          <p:spPr>
            <a:xfrm>
              <a:off x="5258434" y="4327880"/>
              <a:ext cx="122014" cy="125884"/>
            </a:xfrm>
            <a:custGeom>
              <a:avLst/>
              <a:gdLst>
                <a:gd name="csX0" fmla="*/ 105127 w 122014"/>
                <a:gd name="csY0" fmla="*/ 111108 h 125884"/>
                <a:gd name="csX1" fmla="*/ 87957 w 122014"/>
                <a:gd name="csY1" fmla="*/ 104775 h 125884"/>
                <a:gd name="csX2" fmla="*/ 73884 w 122014"/>
                <a:gd name="csY2" fmla="*/ 107871 h 125884"/>
                <a:gd name="csX3" fmla="*/ 61852 w 122014"/>
                <a:gd name="csY3" fmla="*/ 105197 h 125884"/>
                <a:gd name="csX4" fmla="*/ 58826 w 122014"/>
                <a:gd name="csY4" fmla="*/ 113852 h 125884"/>
                <a:gd name="csX5" fmla="*/ 63892 w 122014"/>
                <a:gd name="csY5" fmla="*/ 119763 h 125884"/>
                <a:gd name="csX6" fmla="*/ 61148 w 122014"/>
                <a:gd name="csY6" fmla="*/ 125885 h 125884"/>
                <a:gd name="csX7" fmla="*/ 44964 w 122014"/>
                <a:gd name="csY7" fmla="*/ 123422 h 125884"/>
                <a:gd name="csX8" fmla="*/ 26669 w 122014"/>
                <a:gd name="csY8" fmla="*/ 97457 h 125884"/>
                <a:gd name="csX9" fmla="*/ 22799 w 122014"/>
                <a:gd name="csY9" fmla="*/ 80569 h 125884"/>
                <a:gd name="csX10" fmla="*/ 13229 w 122014"/>
                <a:gd name="csY10" fmla="*/ 80569 h 125884"/>
                <a:gd name="csX11" fmla="*/ 0 w 122014"/>
                <a:gd name="csY11" fmla="*/ 58826 h 125884"/>
                <a:gd name="csX12" fmla="*/ 5489 w 122014"/>
                <a:gd name="csY12" fmla="*/ 43416 h 125884"/>
                <a:gd name="csX13" fmla="*/ 3870 w 122014"/>
                <a:gd name="csY13" fmla="*/ 36379 h 125884"/>
                <a:gd name="csX14" fmla="*/ 22025 w 122014"/>
                <a:gd name="csY14" fmla="*/ 28569 h 125884"/>
                <a:gd name="csX15" fmla="*/ 26739 w 122014"/>
                <a:gd name="csY15" fmla="*/ 1618 h 125884"/>
                <a:gd name="csX16" fmla="*/ 62555 w 122014"/>
                <a:gd name="csY16" fmla="*/ 7599 h 125884"/>
                <a:gd name="csX17" fmla="*/ 65792 w 122014"/>
                <a:gd name="csY17" fmla="*/ 2181 h 125884"/>
                <a:gd name="csX18" fmla="*/ 89928 w 122014"/>
                <a:gd name="csY18" fmla="*/ 0 h 125884"/>
                <a:gd name="csX19" fmla="*/ 122015 w 122014"/>
                <a:gd name="csY19" fmla="*/ 8092 h 125884"/>
                <a:gd name="csX20" fmla="*/ 106464 w 122014"/>
                <a:gd name="csY20" fmla="*/ 33846 h 125884"/>
                <a:gd name="csX21" fmla="*/ 108856 w 122014"/>
                <a:gd name="csY21" fmla="*/ 54323 h 125884"/>
                <a:gd name="csX22" fmla="*/ 120537 w 122014"/>
                <a:gd name="csY22" fmla="*/ 72055 h 125884"/>
                <a:gd name="csX23" fmla="*/ 115330 w 122014"/>
                <a:gd name="csY23" fmla="*/ 84861 h 125884"/>
                <a:gd name="csX24" fmla="*/ 112726 w 122014"/>
                <a:gd name="csY24" fmla="*/ 98583 h 125884"/>
                <a:gd name="csX25" fmla="*/ 105127 w 122014"/>
                <a:gd name="csY25" fmla="*/ 111108 h 125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22014" h="125884">
                  <a:moveTo>
                    <a:pt x="105127" y="111108"/>
                  </a:moveTo>
                  <a:lnTo>
                    <a:pt x="87957" y="104775"/>
                  </a:lnTo>
                  <a:lnTo>
                    <a:pt x="73884" y="107871"/>
                  </a:lnTo>
                  <a:lnTo>
                    <a:pt x="61852" y="105197"/>
                  </a:lnTo>
                  <a:lnTo>
                    <a:pt x="58826" y="113852"/>
                  </a:lnTo>
                  <a:lnTo>
                    <a:pt x="63892" y="119763"/>
                  </a:lnTo>
                  <a:lnTo>
                    <a:pt x="61148" y="125885"/>
                  </a:lnTo>
                  <a:lnTo>
                    <a:pt x="44964" y="123422"/>
                  </a:lnTo>
                  <a:lnTo>
                    <a:pt x="26669" y="97457"/>
                  </a:lnTo>
                  <a:lnTo>
                    <a:pt x="22799" y="80569"/>
                  </a:lnTo>
                  <a:lnTo>
                    <a:pt x="13229" y="80569"/>
                  </a:lnTo>
                  <a:lnTo>
                    <a:pt x="0" y="58826"/>
                  </a:lnTo>
                  <a:lnTo>
                    <a:pt x="5489" y="43416"/>
                  </a:lnTo>
                  <a:lnTo>
                    <a:pt x="3870" y="36379"/>
                  </a:lnTo>
                  <a:lnTo>
                    <a:pt x="22025" y="28569"/>
                  </a:lnTo>
                  <a:lnTo>
                    <a:pt x="26739" y="1618"/>
                  </a:lnTo>
                  <a:lnTo>
                    <a:pt x="62555" y="7599"/>
                  </a:lnTo>
                  <a:lnTo>
                    <a:pt x="65792" y="2181"/>
                  </a:lnTo>
                  <a:lnTo>
                    <a:pt x="89928" y="0"/>
                  </a:lnTo>
                  <a:lnTo>
                    <a:pt x="122015" y="8092"/>
                  </a:lnTo>
                  <a:lnTo>
                    <a:pt x="106464" y="33846"/>
                  </a:lnTo>
                  <a:lnTo>
                    <a:pt x="108856" y="54323"/>
                  </a:lnTo>
                  <a:lnTo>
                    <a:pt x="120537" y="72055"/>
                  </a:lnTo>
                  <a:lnTo>
                    <a:pt x="115330" y="84861"/>
                  </a:lnTo>
                  <a:lnTo>
                    <a:pt x="112726" y="98583"/>
                  </a:lnTo>
                  <a:lnTo>
                    <a:pt x="105127" y="11110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73" name="Graphic 5">
              <a:extLst>
                <a:ext uri="{FF2B5EF4-FFF2-40B4-BE49-F238E27FC236}">
                  <a16:creationId xmlns:a16="http://schemas.microsoft.com/office/drawing/2014/main" id="{EA6BDDCF-5235-05ED-1A86-2D0B11FF2F16}"/>
                </a:ext>
              </a:extLst>
            </p:cNvPr>
            <p:cNvGrpSpPr/>
            <p:nvPr/>
          </p:nvGrpSpPr>
          <p:grpSpPr>
            <a:xfrm>
              <a:off x="5363560" y="2831126"/>
              <a:ext cx="1913953" cy="1615602"/>
              <a:chOff x="5363560" y="2831126"/>
              <a:chExt cx="1913953" cy="1615602"/>
            </a:xfrm>
          </p:grpSpPr>
          <p:sp>
            <p:nvSpPr>
              <p:cNvPr id="774" name="Freeform: Shape 773">
                <a:extLst>
                  <a:ext uri="{FF2B5EF4-FFF2-40B4-BE49-F238E27FC236}">
                    <a16:creationId xmlns:a16="http://schemas.microsoft.com/office/drawing/2014/main" id="{1D5F7CA8-7BBA-CA46-48B1-1DF9855FBCFE}"/>
                  </a:ext>
                </a:extLst>
              </p:cNvPr>
              <p:cNvSpPr/>
              <p:nvPr/>
            </p:nvSpPr>
            <p:spPr>
              <a:xfrm>
                <a:off x="5363560" y="4335972"/>
                <a:ext cx="85565" cy="110755"/>
              </a:xfrm>
              <a:custGeom>
                <a:avLst/>
                <a:gdLst>
                  <a:gd name="csX0" fmla="*/ 85565 w 85565"/>
                  <a:gd name="csY0" fmla="*/ 47919 h 110755"/>
                  <a:gd name="csX1" fmla="*/ 67903 w 85565"/>
                  <a:gd name="csY1" fmla="*/ 75292 h 110755"/>
                  <a:gd name="csX2" fmla="*/ 58756 w 85565"/>
                  <a:gd name="csY2" fmla="*/ 97246 h 110755"/>
                  <a:gd name="csX3" fmla="*/ 47286 w 85565"/>
                  <a:gd name="csY3" fmla="*/ 108645 h 110755"/>
                  <a:gd name="csX4" fmla="*/ 33002 w 85565"/>
                  <a:gd name="csY4" fmla="*/ 110756 h 110755"/>
                  <a:gd name="csX5" fmla="*/ 28921 w 85565"/>
                  <a:gd name="csY5" fmla="*/ 102382 h 110755"/>
                  <a:gd name="csX6" fmla="*/ 22236 w 85565"/>
                  <a:gd name="csY6" fmla="*/ 101116 h 110755"/>
                  <a:gd name="csX7" fmla="*/ 13018 w 85565"/>
                  <a:gd name="csY7" fmla="*/ 109208 h 110755"/>
                  <a:gd name="csX8" fmla="*/ 0 w 85565"/>
                  <a:gd name="csY8" fmla="*/ 103016 h 110755"/>
                  <a:gd name="csX9" fmla="*/ 7600 w 85565"/>
                  <a:gd name="csY9" fmla="*/ 90491 h 110755"/>
                  <a:gd name="csX10" fmla="*/ 10203 w 85565"/>
                  <a:gd name="csY10" fmla="*/ 76769 h 110755"/>
                  <a:gd name="csX11" fmla="*/ 15410 w 85565"/>
                  <a:gd name="csY11" fmla="*/ 63963 h 110755"/>
                  <a:gd name="csX12" fmla="*/ 3730 w 85565"/>
                  <a:gd name="csY12" fmla="*/ 46230 h 110755"/>
                  <a:gd name="csX13" fmla="*/ 1337 w 85565"/>
                  <a:gd name="csY13" fmla="*/ 25754 h 110755"/>
                  <a:gd name="csX14" fmla="*/ 16888 w 85565"/>
                  <a:gd name="csY14" fmla="*/ 0 h 110755"/>
                  <a:gd name="csX15" fmla="*/ 27021 w 85565"/>
                  <a:gd name="csY15" fmla="*/ 3307 h 110755"/>
                  <a:gd name="csX16" fmla="*/ 49045 w 85565"/>
                  <a:gd name="csY16" fmla="*/ 10344 h 110755"/>
                  <a:gd name="csX17" fmla="*/ 80640 w 85565"/>
                  <a:gd name="csY17" fmla="*/ 35676 h 110755"/>
                  <a:gd name="csX18" fmla="*/ 85565 w 85565"/>
                  <a:gd name="csY18" fmla="*/ 47919 h 1107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5565" h="110755">
                    <a:moveTo>
                      <a:pt x="85565" y="47919"/>
                    </a:moveTo>
                    <a:lnTo>
                      <a:pt x="67903" y="75292"/>
                    </a:lnTo>
                    <a:lnTo>
                      <a:pt x="58756" y="97246"/>
                    </a:lnTo>
                    <a:lnTo>
                      <a:pt x="47286" y="108645"/>
                    </a:lnTo>
                    <a:lnTo>
                      <a:pt x="33002" y="110756"/>
                    </a:lnTo>
                    <a:lnTo>
                      <a:pt x="28921" y="102382"/>
                    </a:lnTo>
                    <a:lnTo>
                      <a:pt x="22236" y="101116"/>
                    </a:lnTo>
                    <a:lnTo>
                      <a:pt x="13018" y="109208"/>
                    </a:lnTo>
                    <a:lnTo>
                      <a:pt x="0" y="103016"/>
                    </a:lnTo>
                    <a:lnTo>
                      <a:pt x="7600" y="90491"/>
                    </a:lnTo>
                    <a:lnTo>
                      <a:pt x="10203" y="76769"/>
                    </a:lnTo>
                    <a:lnTo>
                      <a:pt x="15410" y="63963"/>
                    </a:lnTo>
                    <a:lnTo>
                      <a:pt x="3730" y="46230"/>
                    </a:lnTo>
                    <a:lnTo>
                      <a:pt x="1337" y="25754"/>
                    </a:lnTo>
                    <a:lnTo>
                      <a:pt x="16888" y="0"/>
                    </a:lnTo>
                    <a:lnTo>
                      <a:pt x="27021" y="3307"/>
                    </a:lnTo>
                    <a:lnTo>
                      <a:pt x="49045" y="10344"/>
                    </a:lnTo>
                    <a:lnTo>
                      <a:pt x="80640" y="35676"/>
                    </a:lnTo>
                    <a:lnTo>
                      <a:pt x="85565" y="479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5" name="Freeform: Shape 774">
                <a:extLst>
                  <a:ext uri="{FF2B5EF4-FFF2-40B4-BE49-F238E27FC236}">
                    <a16:creationId xmlns:a16="http://schemas.microsoft.com/office/drawing/2014/main" id="{8AE9055E-5A4E-51B7-854F-EA15D22DABBB}"/>
                  </a:ext>
                </a:extLst>
              </p:cNvPr>
              <p:cNvSpPr/>
              <p:nvPr/>
            </p:nvSpPr>
            <p:spPr>
              <a:xfrm>
                <a:off x="6854826" y="2831126"/>
                <a:ext cx="379061" cy="331423"/>
              </a:xfrm>
              <a:custGeom>
                <a:avLst/>
                <a:gdLst>
                  <a:gd name="csX0" fmla="*/ 321924 w 379061"/>
                  <a:gd name="csY0" fmla="*/ 65933 h 331423"/>
                  <a:gd name="csX1" fmla="*/ 335997 w 379061"/>
                  <a:gd name="csY1" fmla="*/ 76066 h 331423"/>
                  <a:gd name="csX2" fmla="*/ 379061 w 379061"/>
                  <a:gd name="csY2" fmla="*/ 83173 h 331423"/>
                  <a:gd name="csX3" fmla="*/ 363932 w 379061"/>
                  <a:gd name="csY3" fmla="*/ 109419 h 331423"/>
                  <a:gd name="csX4" fmla="*/ 360203 w 379061"/>
                  <a:gd name="csY4" fmla="*/ 136580 h 331423"/>
                  <a:gd name="csX5" fmla="*/ 351970 w 379061"/>
                  <a:gd name="csY5" fmla="*/ 143054 h 331423"/>
                  <a:gd name="csX6" fmla="*/ 338390 w 379061"/>
                  <a:gd name="csY6" fmla="*/ 139536 h 331423"/>
                  <a:gd name="csX7" fmla="*/ 339304 w 379061"/>
                  <a:gd name="csY7" fmla="*/ 149176 h 331423"/>
                  <a:gd name="csX8" fmla="*/ 317491 w 379061"/>
                  <a:gd name="csY8" fmla="*/ 170356 h 331423"/>
                  <a:gd name="csX9" fmla="*/ 317069 w 379061"/>
                  <a:gd name="csY9" fmla="*/ 187314 h 331423"/>
                  <a:gd name="csX10" fmla="*/ 331283 w 379061"/>
                  <a:gd name="csY10" fmla="*/ 181474 h 331423"/>
                  <a:gd name="csX11" fmla="*/ 341556 w 379061"/>
                  <a:gd name="csY11" fmla="*/ 197869 h 331423"/>
                  <a:gd name="csX12" fmla="*/ 340360 w 379061"/>
                  <a:gd name="csY12" fmla="*/ 208424 h 331423"/>
                  <a:gd name="csX13" fmla="*/ 349085 w 379061"/>
                  <a:gd name="csY13" fmla="*/ 222356 h 331423"/>
                  <a:gd name="csX14" fmla="*/ 338741 w 379061"/>
                  <a:gd name="csY14" fmla="*/ 233615 h 331423"/>
                  <a:gd name="csX15" fmla="*/ 346482 w 379061"/>
                  <a:gd name="csY15" fmla="*/ 262043 h 331423"/>
                  <a:gd name="csX16" fmla="*/ 362666 w 379061"/>
                  <a:gd name="csY16" fmla="*/ 266687 h 331423"/>
                  <a:gd name="csX17" fmla="*/ 359218 w 379061"/>
                  <a:gd name="csY17" fmla="*/ 282590 h 331423"/>
                  <a:gd name="csX18" fmla="*/ 332197 w 379061"/>
                  <a:gd name="csY18" fmla="*/ 303066 h 331423"/>
                  <a:gd name="csX19" fmla="*/ 273301 w 379061"/>
                  <a:gd name="csY19" fmla="*/ 293285 h 331423"/>
                  <a:gd name="csX20" fmla="*/ 229745 w 379061"/>
                  <a:gd name="csY20" fmla="*/ 305036 h 331423"/>
                  <a:gd name="csX21" fmla="*/ 226367 w 379061"/>
                  <a:gd name="csY21" fmla="*/ 326779 h 331423"/>
                  <a:gd name="csX22" fmla="*/ 191747 w 379061"/>
                  <a:gd name="csY22" fmla="*/ 331424 h 331423"/>
                  <a:gd name="csX23" fmla="*/ 158112 w 379061"/>
                  <a:gd name="csY23" fmla="*/ 315169 h 331423"/>
                  <a:gd name="csX24" fmla="*/ 147276 w 379061"/>
                  <a:gd name="csY24" fmla="*/ 322980 h 331423"/>
                  <a:gd name="csX25" fmla="*/ 92250 w 379061"/>
                  <a:gd name="csY25" fmla="*/ 306514 h 331423"/>
                  <a:gd name="csX26" fmla="*/ 80358 w 379061"/>
                  <a:gd name="csY26" fmla="*/ 292441 h 331423"/>
                  <a:gd name="csX27" fmla="*/ 95838 w 379061"/>
                  <a:gd name="csY27" fmla="*/ 270557 h 331423"/>
                  <a:gd name="csX28" fmla="*/ 101538 w 379061"/>
                  <a:gd name="csY28" fmla="*/ 196954 h 331423"/>
                  <a:gd name="csX29" fmla="*/ 70718 w 379061"/>
                  <a:gd name="csY29" fmla="*/ 157620 h 331423"/>
                  <a:gd name="csX30" fmla="*/ 48693 w 379061"/>
                  <a:gd name="csY30" fmla="*/ 138480 h 331423"/>
                  <a:gd name="csX31" fmla="*/ 3026 w 379061"/>
                  <a:gd name="csY31" fmla="*/ 123844 h 331423"/>
                  <a:gd name="csX32" fmla="*/ 0 w 379061"/>
                  <a:gd name="csY32" fmla="*/ 95979 h 331423"/>
                  <a:gd name="csX33" fmla="*/ 38701 w 379061"/>
                  <a:gd name="csY33" fmla="*/ 87606 h 331423"/>
                  <a:gd name="csX34" fmla="*/ 88872 w 379061"/>
                  <a:gd name="csY34" fmla="*/ 97527 h 331423"/>
                  <a:gd name="csX35" fmla="*/ 79443 w 379061"/>
                  <a:gd name="csY35" fmla="*/ 53760 h 331423"/>
                  <a:gd name="csX36" fmla="*/ 107589 w 379061"/>
                  <a:gd name="csY36" fmla="*/ 70436 h 331423"/>
                  <a:gd name="csX37" fmla="*/ 177181 w 379061"/>
                  <a:gd name="csY37" fmla="*/ 40109 h 331423"/>
                  <a:gd name="csX38" fmla="*/ 186118 w 379061"/>
                  <a:gd name="csY38" fmla="*/ 7951 h 331423"/>
                  <a:gd name="csX39" fmla="*/ 212223 w 379061"/>
                  <a:gd name="csY39" fmla="*/ 0 h 331423"/>
                  <a:gd name="csX40" fmla="*/ 216586 w 379061"/>
                  <a:gd name="csY40" fmla="*/ 13862 h 331423"/>
                  <a:gd name="csX41" fmla="*/ 230448 w 379061"/>
                  <a:gd name="csY41" fmla="*/ 14496 h 331423"/>
                  <a:gd name="csX42" fmla="*/ 244310 w 379061"/>
                  <a:gd name="csY42" fmla="*/ 30257 h 331423"/>
                  <a:gd name="csX43" fmla="*/ 265209 w 379061"/>
                  <a:gd name="csY43" fmla="*/ 48693 h 331423"/>
                  <a:gd name="csX44" fmla="*/ 280479 w 379061"/>
                  <a:gd name="csY44" fmla="*/ 45597 h 331423"/>
                  <a:gd name="csX45" fmla="*/ 306654 w 379061"/>
                  <a:gd name="csY45" fmla="*/ 63329 h 331423"/>
                  <a:gd name="csX46" fmla="*/ 313339 w 379061"/>
                  <a:gd name="csY46" fmla="*/ 66707 h 331423"/>
                  <a:gd name="csX47" fmla="*/ 321924 w 379061"/>
                  <a:gd name="csY47" fmla="*/ 65933 h 3314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379061" h="331423">
                    <a:moveTo>
                      <a:pt x="321924" y="65933"/>
                    </a:moveTo>
                    <a:lnTo>
                      <a:pt x="335997" y="76066"/>
                    </a:lnTo>
                    <a:lnTo>
                      <a:pt x="379061" y="83173"/>
                    </a:lnTo>
                    <a:lnTo>
                      <a:pt x="363932" y="109419"/>
                    </a:lnTo>
                    <a:lnTo>
                      <a:pt x="360203" y="136580"/>
                    </a:lnTo>
                    <a:lnTo>
                      <a:pt x="351970" y="143054"/>
                    </a:lnTo>
                    <a:lnTo>
                      <a:pt x="338390" y="139536"/>
                    </a:lnTo>
                    <a:lnTo>
                      <a:pt x="339304" y="149176"/>
                    </a:lnTo>
                    <a:lnTo>
                      <a:pt x="317491" y="170356"/>
                    </a:lnTo>
                    <a:lnTo>
                      <a:pt x="317069" y="187314"/>
                    </a:lnTo>
                    <a:lnTo>
                      <a:pt x="331283" y="181474"/>
                    </a:lnTo>
                    <a:lnTo>
                      <a:pt x="341556" y="197869"/>
                    </a:lnTo>
                    <a:lnTo>
                      <a:pt x="340360" y="208424"/>
                    </a:lnTo>
                    <a:lnTo>
                      <a:pt x="349085" y="222356"/>
                    </a:lnTo>
                    <a:lnTo>
                      <a:pt x="338741" y="233615"/>
                    </a:lnTo>
                    <a:lnTo>
                      <a:pt x="346482" y="262043"/>
                    </a:lnTo>
                    <a:lnTo>
                      <a:pt x="362666" y="266687"/>
                    </a:lnTo>
                    <a:lnTo>
                      <a:pt x="359218" y="282590"/>
                    </a:lnTo>
                    <a:lnTo>
                      <a:pt x="332197" y="303066"/>
                    </a:lnTo>
                    <a:lnTo>
                      <a:pt x="273301" y="293285"/>
                    </a:lnTo>
                    <a:lnTo>
                      <a:pt x="229745" y="305036"/>
                    </a:lnTo>
                    <a:lnTo>
                      <a:pt x="226367" y="326779"/>
                    </a:lnTo>
                    <a:lnTo>
                      <a:pt x="191747" y="331424"/>
                    </a:lnTo>
                    <a:lnTo>
                      <a:pt x="158112" y="315169"/>
                    </a:lnTo>
                    <a:lnTo>
                      <a:pt x="147276" y="322980"/>
                    </a:lnTo>
                    <a:lnTo>
                      <a:pt x="92250" y="306514"/>
                    </a:lnTo>
                    <a:lnTo>
                      <a:pt x="80358" y="292441"/>
                    </a:lnTo>
                    <a:lnTo>
                      <a:pt x="95838" y="270557"/>
                    </a:lnTo>
                    <a:lnTo>
                      <a:pt x="101538" y="196954"/>
                    </a:lnTo>
                    <a:lnTo>
                      <a:pt x="70718" y="157620"/>
                    </a:lnTo>
                    <a:lnTo>
                      <a:pt x="48693" y="138480"/>
                    </a:lnTo>
                    <a:lnTo>
                      <a:pt x="3026" y="123844"/>
                    </a:lnTo>
                    <a:lnTo>
                      <a:pt x="0" y="95979"/>
                    </a:lnTo>
                    <a:lnTo>
                      <a:pt x="38701" y="87606"/>
                    </a:lnTo>
                    <a:lnTo>
                      <a:pt x="88872" y="97527"/>
                    </a:lnTo>
                    <a:lnTo>
                      <a:pt x="79443" y="53760"/>
                    </a:lnTo>
                    <a:lnTo>
                      <a:pt x="107589" y="70436"/>
                    </a:lnTo>
                    <a:lnTo>
                      <a:pt x="177181" y="40109"/>
                    </a:lnTo>
                    <a:lnTo>
                      <a:pt x="186118" y="7951"/>
                    </a:lnTo>
                    <a:lnTo>
                      <a:pt x="212223" y="0"/>
                    </a:lnTo>
                    <a:lnTo>
                      <a:pt x="216586" y="13862"/>
                    </a:lnTo>
                    <a:lnTo>
                      <a:pt x="230448" y="14496"/>
                    </a:lnTo>
                    <a:lnTo>
                      <a:pt x="244310" y="30257"/>
                    </a:lnTo>
                    <a:lnTo>
                      <a:pt x="265209" y="48693"/>
                    </a:lnTo>
                    <a:lnTo>
                      <a:pt x="280479" y="45597"/>
                    </a:lnTo>
                    <a:lnTo>
                      <a:pt x="306654" y="63329"/>
                    </a:lnTo>
                    <a:lnTo>
                      <a:pt x="313339" y="66707"/>
                    </a:lnTo>
                    <a:lnTo>
                      <a:pt x="321924" y="6593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76" name="Freeform: Shape 775">
                <a:extLst>
                  <a:ext uri="{FF2B5EF4-FFF2-40B4-BE49-F238E27FC236}">
                    <a16:creationId xmlns:a16="http://schemas.microsoft.com/office/drawing/2014/main" id="{40F11D7A-9578-4733-7303-A3128692A47A}"/>
                  </a:ext>
                </a:extLst>
              </p:cNvPr>
              <p:cNvSpPr/>
              <p:nvPr/>
            </p:nvSpPr>
            <p:spPr>
              <a:xfrm>
                <a:off x="7247186" y="3138555"/>
                <a:ext cx="30327" cy="58544"/>
              </a:xfrm>
              <a:custGeom>
                <a:avLst/>
                <a:gdLst>
                  <a:gd name="csX0" fmla="*/ 6052 w 30327"/>
                  <a:gd name="csY0" fmla="*/ 13792 h 58544"/>
                  <a:gd name="csX1" fmla="*/ 25262 w 30327"/>
                  <a:gd name="csY1" fmla="*/ 0 h 58544"/>
                  <a:gd name="csX2" fmla="*/ 30328 w 30327"/>
                  <a:gd name="csY2" fmla="*/ 30891 h 58544"/>
                  <a:gd name="csX3" fmla="*/ 20477 w 30327"/>
                  <a:gd name="csY3" fmla="*/ 58545 h 58544"/>
                  <a:gd name="csX4" fmla="*/ 6896 w 30327"/>
                  <a:gd name="csY4" fmla="*/ 51226 h 58544"/>
                  <a:gd name="csX5" fmla="*/ 0 w 30327"/>
                  <a:gd name="csY5" fmla="*/ 27161 h 58544"/>
                  <a:gd name="csX6" fmla="*/ 6052 w 30327"/>
                  <a:gd name="csY6" fmla="*/ 13792 h 585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0327" h="58544">
                    <a:moveTo>
                      <a:pt x="6052" y="13792"/>
                    </a:moveTo>
                    <a:lnTo>
                      <a:pt x="25262" y="0"/>
                    </a:lnTo>
                    <a:lnTo>
                      <a:pt x="30328" y="30891"/>
                    </a:lnTo>
                    <a:lnTo>
                      <a:pt x="20477" y="58545"/>
                    </a:lnTo>
                    <a:lnTo>
                      <a:pt x="6896" y="51226"/>
                    </a:lnTo>
                    <a:lnTo>
                      <a:pt x="0" y="27161"/>
                    </a:lnTo>
                    <a:lnTo>
                      <a:pt x="6052" y="1379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777" name="Freeform: Shape 776">
              <a:extLst>
                <a:ext uri="{FF2B5EF4-FFF2-40B4-BE49-F238E27FC236}">
                  <a16:creationId xmlns:a16="http://schemas.microsoft.com/office/drawing/2014/main" id="{FB8D8F68-A28E-6514-881A-C35C4C70BA43}"/>
                </a:ext>
              </a:extLst>
            </p:cNvPr>
            <p:cNvSpPr/>
            <p:nvPr/>
          </p:nvSpPr>
          <p:spPr>
            <a:xfrm>
              <a:off x="4573773" y="4466853"/>
              <a:ext cx="171270" cy="189425"/>
            </a:xfrm>
            <a:custGeom>
              <a:avLst/>
              <a:gdLst>
                <a:gd name="csX0" fmla="*/ 167119 w 171270"/>
                <a:gd name="csY0" fmla="*/ 45738 h 189425"/>
                <a:gd name="csX1" fmla="*/ 171271 w 171270"/>
                <a:gd name="csY1" fmla="*/ 68466 h 189425"/>
                <a:gd name="csX2" fmla="*/ 161983 w 171270"/>
                <a:gd name="csY2" fmla="*/ 87887 h 189425"/>
                <a:gd name="csX3" fmla="*/ 129403 w 171270"/>
                <a:gd name="csY3" fmla="*/ 119129 h 189425"/>
                <a:gd name="csX4" fmla="*/ 93446 w 171270"/>
                <a:gd name="csY4" fmla="*/ 130951 h 189425"/>
                <a:gd name="csX5" fmla="*/ 75151 w 171270"/>
                <a:gd name="csY5" fmla="*/ 156916 h 189425"/>
                <a:gd name="csX6" fmla="*/ 69522 w 171270"/>
                <a:gd name="csY6" fmla="*/ 177111 h 189425"/>
                <a:gd name="csX7" fmla="*/ 52634 w 171270"/>
                <a:gd name="csY7" fmla="*/ 189425 h 189425"/>
                <a:gd name="csX8" fmla="*/ 40109 w 171270"/>
                <a:gd name="csY8" fmla="*/ 174367 h 189425"/>
                <a:gd name="csX9" fmla="*/ 28076 w 171270"/>
                <a:gd name="csY9" fmla="*/ 171130 h 189425"/>
                <a:gd name="csX10" fmla="*/ 15692 w 171270"/>
                <a:gd name="csY10" fmla="*/ 173452 h 189425"/>
                <a:gd name="csX11" fmla="*/ 14918 w 171270"/>
                <a:gd name="csY11" fmla="*/ 162545 h 189425"/>
                <a:gd name="csX12" fmla="*/ 23432 w 171270"/>
                <a:gd name="csY12" fmla="*/ 155368 h 189425"/>
                <a:gd name="csX13" fmla="*/ 19843 w 171270"/>
                <a:gd name="csY13" fmla="*/ 142913 h 189425"/>
                <a:gd name="csX14" fmla="*/ 35746 w 171270"/>
                <a:gd name="csY14" fmla="*/ 120607 h 189425"/>
                <a:gd name="csX15" fmla="*/ 29272 w 171270"/>
                <a:gd name="csY15" fmla="*/ 107590 h 189425"/>
                <a:gd name="csX16" fmla="*/ 17873 w 171270"/>
                <a:gd name="csY16" fmla="*/ 121451 h 189425"/>
                <a:gd name="csX17" fmla="*/ 0 w 171270"/>
                <a:gd name="csY17" fmla="*/ 108364 h 189425"/>
                <a:gd name="csX18" fmla="*/ 6052 w 171270"/>
                <a:gd name="csY18" fmla="*/ 99920 h 189425"/>
                <a:gd name="csX19" fmla="*/ 985 w 171270"/>
                <a:gd name="csY19" fmla="*/ 72829 h 189425"/>
                <a:gd name="csX20" fmla="*/ 11470 w 171270"/>
                <a:gd name="csY20" fmla="*/ 68325 h 189425"/>
                <a:gd name="csX21" fmla="*/ 16958 w 171270"/>
                <a:gd name="csY21" fmla="*/ 49678 h 189425"/>
                <a:gd name="csX22" fmla="*/ 28287 w 171270"/>
                <a:gd name="csY22" fmla="*/ 30468 h 189425"/>
                <a:gd name="csX23" fmla="*/ 26176 w 171270"/>
                <a:gd name="csY23" fmla="*/ 18295 h 189425"/>
                <a:gd name="csX24" fmla="*/ 42571 w 171270"/>
                <a:gd name="csY24" fmla="*/ 11892 h 189425"/>
                <a:gd name="csX25" fmla="*/ 63118 w 171270"/>
                <a:gd name="csY25" fmla="*/ 0 h 189425"/>
                <a:gd name="csX26" fmla="*/ 92954 w 171270"/>
                <a:gd name="csY26" fmla="*/ 17028 h 189425"/>
                <a:gd name="csX27" fmla="*/ 98512 w 171270"/>
                <a:gd name="csY27" fmla="*/ 16536 h 189425"/>
                <a:gd name="csX28" fmla="*/ 105831 w 171270"/>
                <a:gd name="csY28" fmla="*/ 29413 h 189425"/>
                <a:gd name="csX29" fmla="*/ 131162 w 171270"/>
                <a:gd name="csY29" fmla="*/ 33564 h 189425"/>
                <a:gd name="csX30" fmla="*/ 139606 w 171270"/>
                <a:gd name="csY30" fmla="*/ 28780 h 189425"/>
                <a:gd name="csX31" fmla="*/ 154312 w 171270"/>
                <a:gd name="csY31" fmla="*/ 38701 h 189425"/>
                <a:gd name="csX32" fmla="*/ 167119 w 171270"/>
                <a:gd name="csY32" fmla="*/ 45738 h 189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71270" h="189425">
                  <a:moveTo>
                    <a:pt x="167119" y="45738"/>
                  </a:moveTo>
                  <a:lnTo>
                    <a:pt x="171271" y="68466"/>
                  </a:lnTo>
                  <a:lnTo>
                    <a:pt x="161983" y="87887"/>
                  </a:lnTo>
                  <a:lnTo>
                    <a:pt x="129403" y="119129"/>
                  </a:lnTo>
                  <a:lnTo>
                    <a:pt x="93446" y="130951"/>
                  </a:lnTo>
                  <a:lnTo>
                    <a:pt x="75151" y="156916"/>
                  </a:lnTo>
                  <a:lnTo>
                    <a:pt x="69522" y="177111"/>
                  </a:lnTo>
                  <a:lnTo>
                    <a:pt x="52634" y="189425"/>
                  </a:lnTo>
                  <a:lnTo>
                    <a:pt x="40109" y="174367"/>
                  </a:lnTo>
                  <a:lnTo>
                    <a:pt x="28076" y="171130"/>
                  </a:lnTo>
                  <a:lnTo>
                    <a:pt x="15692" y="173452"/>
                  </a:lnTo>
                  <a:lnTo>
                    <a:pt x="14918" y="162545"/>
                  </a:lnTo>
                  <a:lnTo>
                    <a:pt x="23432" y="155368"/>
                  </a:lnTo>
                  <a:lnTo>
                    <a:pt x="19843" y="142913"/>
                  </a:lnTo>
                  <a:lnTo>
                    <a:pt x="35746" y="120607"/>
                  </a:lnTo>
                  <a:lnTo>
                    <a:pt x="29272" y="107590"/>
                  </a:lnTo>
                  <a:lnTo>
                    <a:pt x="17873" y="121451"/>
                  </a:lnTo>
                  <a:lnTo>
                    <a:pt x="0" y="108364"/>
                  </a:lnTo>
                  <a:lnTo>
                    <a:pt x="6052" y="99920"/>
                  </a:lnTo>
                  <a:lnTo>
                    <a:pt x="985" y="72829"/>
                  </a:lnTo>
                  <a:lnTo>
                    <a:pt x="11470" y="68325"/>
                  </a:lnTo>
                  <a:lnTo>
                    <a:pt x="16958" y="49678"/>
                  </a:lnTo>
                  <a:lnTo>
                    <a:pt x="28287" y="30468"/>
                  </a:lnTo>
                  <a:lnTo>
                    <a:pt x="26176" y="18295"/>
                  </a:lnTo>
                  <a:lnTo>
                    <a:pt x="42571" y="11892"/>
                  </a:lnTo>
                  <a:lnTo>
                    <a:pt x="63118" y="0"/>
                  </a:lnTo>
                  <a:lnTo>
                    <a:pt x="92954" y="17028"/>
                  </a:lnTo>
                  <a:lnTo>
                    <a:pt x="98512" y="16536"/>
                  </a:lnTo>
                  <a:lnTo>
                    <a:pt x="105831" y="29413"/>
                  </a:lnTo>
                  <a:lnTo>
                    <a:pt x="131162" y="33564"/>
                  </a:lnTo>
                  <a:lnTo>
                    <a:pt x="139606" y="28780"/>
                  </a:lnTo>
                  <a:lnTo>
                    <a:pt x="154312" y="38701"/>
                  </a:lnTo>
                  <a:lnTo>
                    <a:pt x="167119" y="457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8" name="Freeform: Shape 777">
              <a:extLst>
                <a:ext uri="{FF2B5EF4-FFF2-40B4-BE49-F238E27FC236}">
                  <a16:creationId xmlns:a16="http://schemas.microsoft.com/office/drawing/2014/main" id="{AA2D9F07-B030-2AB7-29AF-01676C04D97D}"/>
                </a:ext>
              </a:extLst>
            </p:cNvPr>
            <p:cNvSpPr/>
            <p:nvPr/>
          </p:nvSpPr>
          <p:spPr>
            <a:xfrm>
              <a:off x="4983725" y="3948678"/>
              <a:ext cx="49326" cy="17661"/>
            </a:xfrm>
            <a:custGeom>
              <a:avLst/>
              <a:gdLst>
                <a:gd name="csX0" fmla="*/ 28639 w 49326"/>
                <a:gd name="csY0" fmla="*/ 141 h 17661"/>
                <a:gd name="csX1" fmla="*/ 43908 w 49326"/>
                <a:gd name="csY1" fmla="*/ 2885 h 17661"/>
                <a:gd name="csX2" fmla="*/ 49327 w 49326"/>
                <a:gd name="csY2" fmla="*/ 9007 h 17661"/>
                <a:gd name="csX3" fmla="*/ 41657 w 49326"/>
                <a:gd name="csY3" fmla="*/ 16818 h 17661"/>
                <a:gd name="csX4" fmla="*/ 19140 w 49326"/>
                <a:gd name="csY4" fmla="*/ 16606 h 17661"/>
                <a:gd name="csX5" fmla="*/ 1689 w 49326"/>
                <a:gd name="csY5" fmla="*/ 17662 h 17661"/>
                <a:gd name="csX6" fmla="*/ 0 w 49326"/>
                <a:gd name="csY6" fmla="*/ 4504 h 17661"/>
                <a:gd name="csX7" fmla="*/ 4222 w 49326"/>
                <a:gd name="csY7" fmla="*/ 0 h 17661"/>
                <a:gd name="csX8" fmla="*/ 28639 w 49326"/>
                <a:gd name="csY8" fmla="*/ 141 h 17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326" h="17661">
                  <a:moveTo>
                    <a:pt x="28639" y="141"/>
                  </a:moveTo>
                  <a:lnTo>
                    <a:pt x="43908" y="2885"/>
                  </a:lnTo>
                  <a:lnTo>
                    <a:pt x="49327" y="9007"/>
                  </a:lnTo>
                  <a:lnTo>
                    <a:pt x="41657" y="16818"/>
                  </a:lnTo>
                  <a:lnTo>
                    <a:pt x="19140" y="16606"/>
                  </a:lnTo>
                  <a:lnTo>
                    <a:pt x="1689" y="17662"/>
                  </a:lnTo>
                  <a:lnTo>
                    <a:pt x="0" y="4504"/>
                  </a:lnTo>
                  <a:lnTo>
                    <a:pt x="4222" y="0"/>
                  </a:lnTo>
                  <a:lnTo>
                    <a:pt x="28639" y="14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9" name="Freeform: Shape 778">
              <a:extLst>
                <a:ext uri="{FF2B5EF4-FFF2-40B4-BE49-F238E27FC236}">
                  <a16:creationId xmlns:a16="http://schemas.microsoft.com/office/drawing/2014/main" id="{CBBCA007-4974-6BCE-5D47-F7482B5583C7}"/>
                </a:ext>
              </a:extLst>
            </p:cNvPr>
            <p:cNvSpPr/>
            <p:nvPr/>
          </p:nvSpPr>
          <p:spPr>
            <a:xfrm>
              <a:off x="4652302" y="3948537"/>
              <a:ext cx="63891" cy="25402"/>
            </a:xfrm>
            <a:custGeom>
              <a:avLst/>
              <a:gdLst>
                <a:gd name="csX0" fmla="*/ 22939 w 63891"/>
                <a:gd name="csY0" fmla="*/ 1055 h 25402"/>
                <a:gd name="csX1" fmla="*/ 43064 w 63891"/>
                <a:gd name="csY1" fmla="*/ 3800 h 25402"/>
                <a:gd name="csX2" fmla="*/ 58896 w 63891"/>
                <a:gd name="csY2" fmla="*/ 11259 h 25402"/>
                <a:gd name="csX3" fmla="*/ 63892 w 63891"/>
                <a:gd name="csY3" fmla="*/ 19702 h 25402"/>
                <a:gd name="csX4" fmla="*/ 42853 w 63891"/>
                <a:gd name="csY4" fmla="*/ 20265 h 25402"/>
                <a:gd name="csX5" fmla="*/ 33846 w 63891"/>
                <a:gd name="csY5" fmla="*/ 25402 h 25402"/>
                <a:gd name="csX6" fmla="*/ 17099 w 63891"/>
                <a:gd name="csY6" fmla="*/ 20477 h 25402"/>
                <a:gd name="csX7" fmla="*/ 0 w 63891"/>
                <a:gd name="csY7" fmla="*/ 9218 h 25402"/>
                <a:gd name="csX8" fmla="*/ 3589 w 63891"/>
                <a:gd name="csY8" fmla="*/ 2181 h 25402"/>
                <a:gd name="csX9" fmla="*/ 16184 w 63891"/>
                <a:gd name="csY9" fmla="*/ 0 h 25402"/>
                <a:gd name="csX10" fmla="*/ 22939 w 63891"/>
                <a:gd name="csY10" fmla="*/ 1055 h 25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3891" h="25402">
                  <a:moveTo>
                    <a:pt x="22939" y="1055"/>
                  </a:moveTo>
                  <a:lnTo>
                    <a:pt x="43064" y="3800"/>
                  </a:lnTo>
                  <a:lnTo>
                    <a:pt x="58896" y="11259"/>
                  </a:lnTo>
                  <a:lnTo>
                    <a:pt x="63892" y="19702"/>
                  </a:lnTo>
                  <a:lnTo>
                    <a:pt x="42853" y="20265"/>
                  </a:lnTo>
                  <a:lnTo>
                    <a:pt x="33846" y="25402"/>
                  </a:lnTo>
                  <a:lnTo>
                    <a:pt x="17099" y="20477"/>
                  </a:lnTo>
                  <a:lnTo>
                    <a:pt x="0" y="9218"/>
                  </a:lnTo>
                  <a:lnTo>
                    <a:pt x="3589" y="2181"/>
                  </a:lnTo>
                  <a:lnTo>
                    <a:pt x="16184" y="0"/>
                  </a:lnTo>
                  <a:lnTo>
                    <a:pt x="22939" y="105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0" name="Freeform: Shape 779">
              <a:extLst>
                <a:ext uri="{FF2B5EF4-FFF2-40B4-BE49-F238E27FC236}">
                  <a16:creationId xmlns:a16="http://schemas.microsoft.com/office/drawing/2014/main" id="{8CCAF456-8273-C866-CD95-C1A98444424C}"/>
                </a:ext>
              </a:extLst>
            </p:cNvPr>
            <p:cNvSpPr/>
            <p:nvPr/>
          </p:nvSpPr>
          <p:spPr>
            <a:xfrm>
              <a:off x="4454081" y="3803091"/>
              <a:ext cx="322487" cy="104211"/>
            </a:xfrm>
            <a:custGeom>
              <a:avLst/>
              <a:gdLst>
                <a:gd name="csX0" fmla="*/ 80851 w 322487"/>
                <a:gd name="csY0" fmla="*/ 0 h 104211"/>
                <a:gd name="csX1" fmla="*/ 106675 w 322487"/>
                <a:gd name="csY1" fmla="*/ 2252 h 104211"/>
                <a:gd name="csX2" fmla="*/ 130107 w 322487"/>
                <a:gd name="csY2" fmla="*/ 2604 h 104211"/>
                <a:gd name="csX3" fmla="*/ 158183 w 322487"/>
                <a:gd name="csY3" fmla="*/ 13299 h 104211"/>
                <a:gd name="csX4" fmla="*/ 170075 w 322487"/>
                <a:gd name="csY4" fmla="*/ 24839 h 104211"/>
                <a:gd name="csX5" fmla="*/ 197939 w 322487"/>
                <a:gd name="csY5" fmla="*/ 21251 h 104211"/>
                <a:gd name="csX6" fmla="*/ 208565 w 322487"/>
                <a:gd name="csY6" fmla="*/ 28639 h 104211"/>
                <a:gd name="csX7" fmla="*/ 233826 w 322487"/>
                <a:gd name="csY7" fmla="*/ 48060 h 104211"/>
                <a:gd name="csX8" fmla="*/ 252403 w 322487"/>
                <a:gd name="csY8" fmla="*/ 62133 h 104211"/>
                <a:gd name="csX9" fmla="*/ 262254 w 322487"/>
                <a:gd name="csY9" fmla="*/ 61711 h 104211"/>
                <a:gd name="csX10" fmla="*/ 280057 w 322487"/>
                <a:gd name="csY10" fmla="*/ 68114 h 104211"/>
                <a:gd name="csX11" fmla="*/ 277875 w 322487"/>
                <a:gd name="csY11" fmla="*/ 76840 h 104211"/>
                <a:gd name="csX12" fmla="*/ 299900 w 322487"/>
                <a:gd name="csY12" fmla="*/ 78177 h 104211"/>
                <a:gd name="csX13" fmla="*/ 322487 w 322487"/>
                <a:gd name="csY13" fmla="*/ 90913 h 104211"/>
                <a:gd name="csX14" fmla="*/ 318969 w 322487"/>
                <a:gd name="csY14" fmla="*/ 98161 h 104211"/>
                <a:gd name="csX15" fmla="*/ 299055 w 322487"/>
                <a:gd name="csY15" fmla="*/ 102101 h 104211"/>
                <a:gd name="csX16" fmla="*/ 279001 w 322487"/>
                <a:gd name="csY16" fmla="*/ 103649 h 104211"/>
                <a:gd name="csX17" fmla="*/ 258384 w 322487"/>
                <a:gd name="csY17" fmla="*/ 101186 h 104211"/>
                <a:gd name="csX18" fmla="*/ 215601 w 322487"/>
                <a:gd name="csY18" fmla="*/ 104212 h 104211"/>
                <a:gd name="csX19" fmla="*/ 235656 w 322487"/>
                <a:gd name="csY19" fmla="*/ 86902 h 104211"/>
                <a:gd name="csX20" fmla="*/ 223482 w 322487"/>
                <a:gd name="csY20" fmla="*/ 78810 h 104211"/>
                <a:gd name="csX21" fmla="*/ 204202 w 322487"/>
                <a:gd name="csY21" fmla="*/ 76699 h 104211"/>
                <a:gd name="csX22" fmla="*/ 193929 w 322487"/>
                <a:gd name="csY22" fmla="*/ 67692 h 104211"/>
                <a:gd name="csX23" fmla="*/ 186822 w 322487"/>
                <a:gd name="csY23" fmla="*/ 49889 h 104211"/>
                <a:gd name="csX24" fmla="*/ 169934 w 322487"/>
                <a:gd name="csY24" fmla="*/ 51156 h 104211"/>
                <a:gd name="csX25" fmla="*/ 142069 w 322487"/>
                <a:gd name="csY25" fmla="*/ 42712 h 104211"/>
                <a:gd name="csX26" fmla="*/ 133133 w 322487"/>
                <a:gd name="csY26" fmla="*/ 36168 h 104211"/>
                <a:gd name="csX27" fmla="*/ 94220 w 322487"/>
                <a:gd name="csY27" fmla="*/ 31313 h 104211"/>
                <a:gd name="csX28" fmla="*/ 83806 w 322487"/>
                <a:gd name="csY28" fmla="*/ 25191 h 104211"/>
                <a:gd name="csX29" fmla="*/ 94994 w 322487"/>
                <a:gd name="csY29" fmla="*/ 17380 h 104211"/>
                <a:gd name="csX30" fmla="*/ 65722 w 322487"/>
                <a:gd name="csY30" fmla="*/ 15762 h 104211"/>
                <a:gd name="csX31" fmla="*/ 44260 w 322487"/>
                <a:gd name="csY31" fmla="*/ 32087 h 104211"/>
                <a:gd name="csX32" fmla="*/ 31876 w 322487"/>
                <a:gd name="csY32" fmla="*/ 32509 h 104211"/>
                <a:gd name="csX33" fmla="*/ 27584 w 322487"/>
                <a:gd name="csY33" fmla="*/ 40109 h 104211"/>
                <a:gd name="csX34" fmla="*/ 12807 w 322487"/>
                <a:gd name="csY34" fmla="*/ 43557 h 104211"/>
                <a:gd name="csX35" fmla="*/ 0 w 322487"/>
                <a:gd name="csY35" fmla="*/ 40601 h 104211"/>
                <a:gd name="csX36" fmla="*/ 15762 w 322487"/>
                <a:gd name="csY36" fmla="*/ 30891 h 104211"/>
                <a:gd name="csX37" fmla="*/ 22236 w 322487"/>
                <a:gd name="csY37" fmla="*/ 19562 h 104211"/>
                <a:gd name="csX38" fmla="*/ 35746 w 322487"/>
                <a:gd name="csY38" fmla="*/ 12596 h 104211"/>
                <a:gd name="csX39" fmla="*/ 51015 w 322487"/>
                <a:gd name="csY39" fmla="*/ 6474 h 104211"/>
                <a:gd name="csX40" fmla="*/ 73603 w 322487"/>
                <a:gd name="csY40" fmla="*/ 3448 h 104211"/>
                <a:gd name="csX41" fmla="*/ 80851 w 322487"/>
                <a:gd name="csY41" fmla="*/ 0 h 1042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22487" h="104211">
                  <a:moveTo>
                    <a:pt x="80851" y="0"/>
                  </a:moveTo>
                  <a:lnTo>
                    <a:pt x="106675" y="2252"/>
                  </a:lnTo>
                  <a:lnTo>
                    <a:pt x="130107" y="2604"/>
                  </a:lnTo>
                  <a:lnTo>
                    <a:pt x="158183" y="13299"/>
                  </a:lnTo>
                  <a:lnTo>
                    <a:pt x="170075" y="24839"/>
                  </a:lnTo>
                  <a:lnTo>
                    <a:pt x="197939" y="21251"/>
                  </a:lnTo>
                  <a:lnTo>
                    <a:pt x="208565" y="28639"/>
                  </a:lnTo>
                  <a:lnTo>
                    <a:pt x="233826" y="48060"/>
                  </a:lnTo>
                  <a:lnTo>
                    <a:pt x="252403" y="62133"/>
                  </a:lnTo>
                  <a:lnTo>
                    <a:pt x="262254" y="61711"/>
                  </a:lnTo>
                  <a:lnTo>
                    <a:pt x="280057" y="68114"/>
                  </a:lnTo>
                  <a:lnTo>
                    <a:pt x="277875" y="76840"/>
                  </a:lnTo>
                  <a:lnTo>
                    <a:pt x="299900" y="78177"/>
                  </a:lnTo>
                  <a:lnTo>
                    <a:pt x="322487" y="90913"/>
                  </a:lnTo>
                  <a:lnTo>
                    <a:pt x="318969" y="98161"/>
                  </a:lnTo>
                  <a:lnTo>
                    <a:pt x="299055" y="102101"/>
                  </a:lnTo>
                  <a:lnTo>
                    <a:pt x="279001" y="103649"/>
                  </a:lnTo>
                  <a:lnTo>
                    <a:pt x="258384" y="101186"/>
                  </a:lnTo>
                  <a:lnTo>
                    <a:pt x="215601" y="104212"/>
                  </a:lnTo>
                  <a:lnTo>
                    <a:pt x="235656" y="86902"/>
                  </a:lnTo>
                  <a:lnTo>
                    <a:pt x="223482" y="78810"/>
                  </a:lnTo>
                  <a:lnTo>
                    <a:pt x="204202" y="76699"/>
                  </a:lnTo>
                  <a:lnTo>
                    <a:pt x="193929" y="67692"/>
                  </a:lnTo>
                  <a:lnTo>
                    <a:pt x="186822" y="49889"/>
                  </a:lnTo>
                  <a:lnTo>
                    <a:pt x="169934" y="51156"/>
                  </a:lnTo>
                  <a:lnTo>
                    <a:pt x="142069" y="42712"/>
                  </a:lnTo>
                  <a:lnTo>
                    <a:pt x="133133" y="36168"/>
                  </a:lnTo>
                  <a:lnTo>
                    <a:pt x="94220" y="31313"/>
                  </a:lnTo>
                  <a:lnTo>
                    <a:pt x="83806" y="25191"/>
                  </a:lnTo>
                  <a:lnTo>
                    <a:pt x="94994" y="17380"/>
                  </a:lnTo>
                  <a:lnTo>
                    <a:pt x="65722" y="15762"/>
                  </a:lnTo>
                  <a:lnTo>
                    <a:pt x="44260" y="32087"/>
                  </a:lnTo>
                  <a:lnTo>
                    <a:pt x="31876" y="32509"/>
                  </a:lnTo>
                  <a:lnTo>
                    <a:pt x="27584" y="40109"/>
                  </a:lnTo>
                  <a:lnTo>
                    <a:pt x="12807" y="43557"/>
                  </a:lnTo>
                  <a:lnTo>
                    <a:pt x="0" y="40601"/>
                  </a:lnTo>
                  <a:lnTo>
                    <a:pt x="15762" y="30891"/>
                  </a:lnTo>
                  <a:lnTo>
                    <a:pt x="22236" y="19562"/>
                  </a:lnTo>
                  <a:lnTo>
                    <a:pt x="35746" y="12596"/>
                  </a:lnTo>
                  <a:lnTo>
                    <a:pt x="51015" y="6474"/>
                  </a:lnTo>
                  <a:lnTo>
                    <a:pt x="73603" y="3448"/>
                  </a:lnTo>
                  <a:lnTo>
                    <a:pt x="8085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1" name="Freeform: Shape 780">
              <a:extLst>
                <a:ext uri="{FF2B5EF4-FFF2-40B4-BE49-F238E27FC236}">
                  <a16:creationId xmlns:a16="http://schemas.microsoft.com/office/drawing/2014/main" id="{513FD3DA-60CA-2295-06AB-DE3C17F1F90E}"/>
                </a:ext>
              </a:extLst>
            </p:cNvPr>
            <p:cNvSpPr/>
            <p:nvPr/>
          </p:nvSpPr>
          <p:spPr>
            <a:xfrm>
              <a:off x="7746573" y="4974895"/>
              <a:ext cx="226507" cy="209338"/>
            </a:xfrm>
            <a:custGeom>
              <a:avLst/>
              <a:gdLst>
                <a:gd name="csX0" fmla="*/ 176970 w 226507"/>
                <a:gd name="csY0" fmla="*/ 208706 h 209338"/>
                <a:gd name="csX1" fmla="*/ 161138 w 226507"/>
                <a:gd name="csY1" fmla="*/ 205539 h 209338"/>
                <a:gd name="csX2" fmla="*/ 151076 w 226507"/>
                <a:gd name="csY2" fmla="*/ 209339 h 209338"/>
                <a:gd name="csX3" fmla="*/ 136580 w 226507"/>
                <a:gd name="csY3" fmla="*/ 203991 h 209338"/>
                <a:gd name="csX4" fmla="*/ 124477 w 226507"/>
                <a:gd name="csY4" fmla="*/ 203709 h 209338"/>
                <a:gd name="csX5" fmla="*/ 105408 w 226507"/>
                <a:gd name="csY5" fmla="*/ 189566 h 209338"/>
                <a:gd name="csX6" fmla="*/ 82328 w 226507"/>
                <a:gd name="csY6" fmla="*/ 184711 h 209338"/>
                <a:gd name="csX7" fmla="*/ 73532 w 226507"/>
                <a:gd name="csY7" fmla="*/ 164938 h 209338"/>
                <a:gd name="csX8" fmla="*/ 73462 w 226507"/>
                <a:gd name="csY8" fmla="*/ 153961 h 209338"/>
                <a:gd name="csX9" fmla="*/ 60655 w 226507"/>
                <a:gd name="csY9" fmla="*/ 150583 h 209338"/>
                <a:gd name="csX10" fmla="*/ 26880 w 226507"/>
                <a:gd name="csY10" fmla="*/ 116456 h 209338"/>
                <a:gd name="csX11" fmla="*/ 17451 w 226507"/>
                <a:gd name="csY11" fmla="*/ 98583 h 209338"/>
                <a:gd name="csX12" fmla="*/ 11470 w 226507"/>
                <a:gd name="csY12" fmla="*/ 93094 h 209338"/>
                <a:gd name="csX13" fmla="*/ 0 w 226507"/>
                <a:gd name="csY13" fmla="*/ 68396 h 209338"/>
                <a:gd name="csX14" fmla="*/ 33353 w 226507"/>
                <a:gd name="csY14" fmla="*/ 71773 h 209338"/>
                <a:gd name="csX15" fmla="*/ 43064 w 226507"/>
                <a:gd name="csY15" fmla="*/ 75362 h 209338"/>
                <a:gd name="csX16" fmla="*/ 53126 w 226507"/>
                <a:gd name="csY16" fmla="*/ 74588 h 209338"/>
                <a:gd name="csX17" fmla="*/ 69662 w 226507"/>
                <a:gd name="csY17" fmla="*/ 54674 h 209338"/>
                <a:gd name="csX18" fmla="*/ 95627 w 226507"/>
                <a:gd name="csY18" fmla="*/ 29413 h 209338"/>
                <a:gd name="csX19" fmla="*/ 106323 w 226507"/>
                <a:gd name="csY19" fmla="*/ 27021 h 209338"/>
                <a:gd name="csX20" fmla="*/ 109982 w 226507"/>
                <a:gd name="csY20" fmla="*/ 16395 h 209338"/>
                <a:gd name="csX21" fmla="*/ 127010 w 226507"/>
                <a:gd name="csY21" fmla="*/ 4222 h 209338"/>
                <a:gd name="csX22" fmla="*/ 149598 w 226507"/>
                <a:gd name="csY22" fmla="*/ 0 h 209338"/>
                <a:gd name="csX23" fmla="*/ 151568 w 226507"/>
                <a:gd name="csY23" fmla="*/ 11399 h 209338"/>
                <a:gd name="csX24" fmla="*/ 176478 w 226507"/>
                <a:gd name="csY24" fmla="*/ 10837 h 209338"/>
                <a:gd name="csX25" fmla="*/ 190269 w 226507"/>
                <a:gd name="csY25" fmla="*/ 17240 h 209338"/>
                <a:gd name="csX26" fmla="*/ 196743 w 226507"/>
                <a:gd name="csY26" fmla="*/ 24839 h 209338"/>
                <a:gd name="csX27" fmla="*/ 210957 w 226507"/>
                <a:gd name="csY27" fmla="*/ 27091 h 209338"/>
                <a:gd name="csX28" fmla="*/ 226438 w 226507"/>
                <a:gd name="csY28" fmla="*/ 36942 h 209338"/>
                <a:gd name="csX29" fmla="*/ 226508 w 226507"/>
                <a:gd name="csY29" fmla="*/ 75855 h 209338"/>
                <a:gd name="csX30" fmla="*/ 220737 w 226507"/>
                <a:gd name="csY30" fmla="*/ 97246 h 209338"/>
                <a:gd name="csX31" fmla="*/ 219401 w 226507"/>
                <a:gd name="csY31" fmla="*/ 120396 h 209338"/>
                <a:gd name="csX32" fmla="*/ 224256 w 226507"/>
                <a:gd name="csY32" fmla="*/ 129614 h 209338"/>
                <a:gd name="csX33" fmla="*/ 220878 w 226507"/>
                <a:gd name="csY33" fmla="*/ 147909 h 209338"/>
                <a:gd name="csX34" fmla="*/ 216305 w 226507"/>
                <a:gd name="csY34" fmla="*/ 150724 h 209338"/>
                <a:gd name="csX35" fmla="*/ 208494 w 226507"/>
                <a:gd name="csY35" fmla="*/ 173170 h 209338"/>
                <a:gd name="csX36" fmla="*/ 176970 w 226507"/>
                <a:gd name="csY36" fmla="*/ 208706 h 209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6507" h="209338">
                  <a:moveTo>
                    <a:pt x="176970" y="208706"/>
                  </a:moveTo>
                  <a:lnTo>
                    <a:pt x="161138" y="205539"/>
                  </a:lnTo>
                  <a:lnTo>
                    <a:pt x="151076" y="209339"/>
                  </a:lnTo>
                  <a:lnTo>
                    <a:pt x="136580" y="203991"/>
                  </a:lnTo>
                  <a:lnTo>
                    <a:pt x="124477" y="203709"/>
                  </a:lnTo>
                  <a:lnTo>
                    <a:pt x="105408" y="189566"/>
                  </a:lnTo>
                  <a:lnTo>
                    <a:pt x="82328" y="184711"/>
                  </a:lnTo>
                  <a:lnTo>
                    <a:pt x="73532" y="164938"/>
                  </a:lnTo>
                  <a:lnTo>
                    <a:pt x="73462" y="153961"/>
                  </a:lnTo>
                  <a:lnTo>
                    <a:pt x="60655" y="150583"/>
                  </a:lnTo>
                  <a:lnTo>
                    <a:pt x="26880" y="116456"/>
                  </a:lnTo>
                  <a:lnTo>
                    <a:pt x="17451" y="98583"/>
                  </a:lnTo>
                  <a:lnTo>
                    <a:pt x="11470" y="93094"/>
                  </a:lnTo>
                  <a:lnTo>
                    <a:pt x="0" y="68396"/>
                  </a:lnTo>
                  <a:lnTo>
                    <a:pt x="33353" y="71773"/>
                  </a:lnTo>
                  <a:lnTo>
                    <a:pt x="43064" y="75362"/>
                  </a:lnTo>
                  <a:lnTo>
                    <a:pt x="53126" y="74588"/>
                  </a:lnTo>
                  <a:lnTo>
                    <a:pt x="69662" y="54674"/>
                  </a:lnTo>
                  <a:lnTo>
                    <a:pt x="95627" y="29413"/>
                  </a:lnTo>
                  <a:lnTo>
                    <a:pt x="106323" y="27021"/>
                  </a:lnTo>
                  <a:lnTo>
                    <a:pt x="109982" y="16395"/>
                  </a:lnTo>
                  <a:lnTo>
                    <a:pt x="127010" y="4222"/>
                  </a:lnTo>
                  <a:lnTo>
                    <a:pt x="149598" y="0"/>
                  </a:lnTo>
                  <a:lnTo>
                    <a:pt x="151568" y="11399"/>
                  </a:lnTo>
                  <a:lnTo>
                    <a:pt x="176478" y="10837"/>
                  </a:lnTo>
                  <a:lnTo>
                    <a:pt x="190269" y="17240"/>
                  </a:lnTo>
                  <a:lnTo>
                    <a:pt x="196743" y="24839"/>
                  </a:lnTo>
                  <a:lnTo>
                    <a:pt x="210957" y="27091"/>
                  </a:lnTo>
                  <a:lnTo>
                    <a:pt x="226438" y="36942"/>
                  </a:lnTo>
                  <a:lnTo>
                    <a:pt x="226508" y="75855"/>
                  </a:lnTo>
                  <a:lnTo>
                    <a:pt x="220737" y="97246"/>
                  </a:lnTo>
                  <a:lnTo>
                    <a:pt x="219401" y="120396"/>
                  </a:lnTo>
                  <a:lnTo>
                    <a:pt x="224256" y="129614"/>
                  </a:lnTo>
                  <a:lnTo>
                    <a:pt x="220878" y="147909"/>
                  </a:lnTo>
                  <a:lnTo>
                    <a:pt x="216305" y="150724"/>
                  </a:lnTo>
                  <a:lnTo>
                    <a:pt x="208494" y="173170"/>
                  </a:lnTo>
                  <a:lnTo>
                    <a:pt x="176970" y="20870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2" name="Freeform: Shape 781">
              <a:extLst>
                <a:ext uri="{FF2B5EF4-FFF2-40B4-BE49-F238E27FC236}">
                  <a16:creationId xmlns:a16="http://schemas.microsoft.com/office/drawing/2014/main" id="{4197C508-FBEA-C0DD-700E-0248CBB15911}"/>
                </a:ext>
              </a:extLst>
            </p:cNvPr>
            <p:cNvSpPr/>
            <p:nvPr/>
          </p:nvSpPr>
          <p:spPr>
            <a:xfrm>
              <a:off x="7586210" y="5040969"/>
              <a:ext cx="284841" cy="287796"/>
            </a:xfrm>
            <a:custGeom>
              <a:avLst/>
              <a:gdLst>
                <a:gd name="csX0" fmla="*/ 284841 w 284841"/>
                <a:gd name="csY0" fmla="*/ 137636 h 287796"/>
                <a:gd name="csX1" fmla="*/ 242551 w 284841"/>
                <a:gd name="csY1" fmla="*/ 160716 h 287796"/>
                <a:gd name="csX2" fmla="*/ 215742 w 284841"/>
                <a:gd name="csY2" fmla="*/ 184218 h 287796"/>
                <a:gd name="csX3" fmla="*/ 205820 w 284841"/>
                <a:gd name="csY3" fmla="*/ 205328 h 287796"/>
                <a:gd name="csX4" fmla="*/ 196813 w 284841"/>
                <a:gd name="csY4" fmla="*/ 217220 h 287796"/>
                <a:gd name="csX5" fmla="*/ 180559 w 284841"/>
                <a:gd name="csY5" fmla="*/ 219753 h 287796"/>
                <a:gd name="csX6" fmla="*/ 175352 w 284841"/>
                <a:gd name="csY6" fmla="*/ 234952 h 287796"/>
                <a:gd name="csX7" fmla="*/ 172326 w 284841"/>
                <a:gd name="csY7" fmla="*/ 244873 h 287796"/>
                <a:gd name="csX8" fmla="*/ 153186 w 284841"/>
                <a:gd name="csY8" fmla="*/ 252332 h 287796"/>
                <a:gd name="csX9" fmla="*/ 128910 w 284841"/>
                <a:gd name="csY9" fmla="*/ 250714 h 287796"/>
                <a:gd name="csX10" fmla="*/ 114626 w 284841"/>
                <a:gd name="csY10" fmla="*/ 241848 h 287796"/>
                <a:gd name="csX11" fmla="*/ 102031 w 284841"/>
                <a:gd name="csY11" fmla="*/ 237978 h 287796"/>
                <a:gd name="csX12" fmla="*/ 87465 w 284841"/>
                <a:gd name="csY12" fmla="*/ 245366 h 287796"/>
                <a:gd name="csX13" fmla="*/ 80146 w 284841"/>
                <a:gd name="csY13" fmla="*/ 260635 h 287796"/>
                <a:gd name="csX14" fmla="*/ 66003 w 284841"/>
                <a:gd name="csY14" fmla="*/ 270205 h 287796"/>
                <a:gd name="csX15" fmla="*/ 51085 w 284841"/>
                <a:gd name="csY15" fmla="*/ 284560 h 287796"/>
                <a:gd name="csX16" fmla="*/ 29694 w 284841"/>
                <a:gd name="csY16" fmla="*/ 287797 h 287796"/>
                <a:gd name="csX17" fmla="*/ 23009 w 284841"/>
                <a:gd name="csY17" fmla="*/ 276538 h 287796"/>
                <a:gd name="csX18" fmla="*/ 25754 w 284841"/>
                <a:gd name="csY18" fmla="*/ 257047 h 287796"/>
                <a:gd name="csX19" fmla="*/ 8092 w 284841"/>
                <a:gd name="csY19" fmla="*/ 226789 h 287796"/>
                <a:gd name="csX20" fmla="*/ 0 w 284841"/>
                <a:gd name="csY20" fmla="*/ 222004 h 287796"/>
                <a:gd name="csX21" fmla="*/ 0 w 284841"/>
                <a:gd name="csY21" fmla="*/ 130036 h 287796"/>
                <a:gd name="csX22" fmla="*/ 29413 w 284841"/>
                <a:gd name="csY22" fmla="*/ 128910 h 287796"/>
                <a:gd name="csX23" fmla="*/ 30328 w 284841"/>
                <a:gd name="csY23" fmla="*/ 18225 h 287796"/>
                <a:gd name="csX24" fmla="*/ 52563 w 284841"/>
                <a:gd name="csY24" fmla="*/ 17240 h 287796"/>
                <a:gd name="csX25" fmla="*/ 98582 w 284841"/>
                <a:gd name="csY25" fmla="*/ 6403 h 287796"/>
                <a:gd name="csX26" fmla="*/ 109982 w 284841"/>
                <a:gd name="csY26" fmla="*/ 19139 h 287796"/>
                <a:gd name="csX27" fmla="*/ 129051 w 284841"/>
                <a:gd name="csY27" fmla="*/ 7037 h 287796"/>
                <a:gd name="csX28" fmla="*/ 138128 w 284841"/>
                <a:gd name="csY28" fmla="*/ 6966 h 287796"/>
                <a:gd name="csX29" fmla="*/ 154946 w 284841"/>
                <a:gd name="csY29" fmla="*/ 0 h 287796"/>
                <a:gd name="csX30" fmla="*/ 160364 w 284841"/>
                <a:gd name="csY30" fmla="*/ 2322 h 287796"/>
                <a:gd name="csX31" fmla="*/ 171834 w 284841"/>
                <a:gd name="csY31" fmla="*/ 27020 h 287796"/>
                <a:gd name="csX32" fmla="*/ 177814 w 284841"/>
                <a:gd name="csY32" fmla="*/ 32509 h 287796"/>
                <a:gd name="csX33" fmla="*/ 187244 w 284841"/>
                <a:gd name="csY33" fmla="*/ 50382 h 287796"/>
                <a:gd name="csX34" fmla="*/ 221019 w 284841"/>
                <a:gd name="csY34" fmla="*/ 84510 h 287796"/>
                <a:gd name="csX35" fmla="*/ 233826 w 284841"/>
                <a:gd name="csY35" fmla="*/ 87887 h 287796"/>
                <a:gd name="csX36" fmla="*/ 233896 w 284841"/>
                <a:gd name="csY36" fmla="*/ 98864 h 287796"/>
                <a:gd name="csX37" fmla="*/ 242692 w 284841"/>
                <a:gd name="csY37" fmla="*/ 118637 h 287796"/>
                <a:gd name="csX38" fmla="*/ 265772 w 284841"/>
                <a:gd name="csY38" fmla="*/ 123492 h 287796"/>
                <a:gd name="csX39" fmla="*/ 284841 w 284841"/>
                <a:gd name="csY39" fmla="*/ 137636 h 287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84841" h="287796">
                  <a:moveTo>
                    <a:pt x="284841" y="137636"/>
                  </a:moveTo>
                  <a:lnTo>
                    <a:pt x="242551" y="160716"/>
                  </a:lnTo>
                  <a:lnTo>
                    <a:pt x="215742" y="184218"/>
                  </a:lnTo>
                  <a:lnTo>
                    <a:pt x="205820" y="205328"/>
                  </a:lnTo>
                  <a:lnTo>
                    <a:pt x="196813" y="217220"/>
                  </a:lnTo>
                  <a:lnTo>
                    <a:pt x="180559" y="219753"/>
                  </a:lnTo>
                  <a:lnTo>
                    <a:pt x="175352" y="234952"/>
                  </a:lnTo>
                  <a:lnTo>
                    <a:pt x="172326" y="244873"/>
                  </a:lnTo>
                  <a:lnTo>
                    <a:pt x="153186" y="252332"/>
                  </a:lnTo>
                  <a:lnTo>
                    <a:pt x="128910" y="250714"/>
                  </a:lnTo>
                  <a:lnTo>
                    <a:pt x="114626" y="241848"/>
                  </a:lnTo>
                  <a:lnTo>
                    <a:pt x="102031" y="237978"/>
                  </a:lnTo>
                  <a:lnTo>
                    <a:pt x="87465" y="245366"/>
                  </a:lnTo>
                  <a:lnTo>
                    <a:pt x="80146" y="260635"/>
                  </a:lnTo>
                  <a:lnTo>
                    <a:pt x="66003" y="270205"/>
                  </a:lnTo>
                  <a:lnTo>
                    <a:pt x="51085" y="284560"/>
                  </a:lnTo>
                  <a:lnTo>
                    <a:pt x="29694" y="287797"/>
                  </a:lnTo>
                  <a:lnTo>
                    <a:pt x="23009" y="276538"/>
                  </a:lnTo>
                  <a:lnTo>
                    <a:pt x="25754" y="257047"/>
                  </a:lnTo>
                  <a:lnTo>
                    <a:pt x="8092" y="226789"/>
                  </a:lnTo>
                  <a:lnTo>
                    <a:pt x="0" y="222004"/>
                  </a:lnTo>
                  <a:lnTo>
                    <a:pt x="0" y="130036"/>
                  </a:lnTo>
                  <a:lnTo>
                    <a:pt x="29413" y="128910"/>
                  </a:lnTo>
                  <a:lnTo>
                    <a:pt x="30328" y="18225"/>
                  </a:lnTo>
                  <a:lnTo>
                    <a:pt x="52563" y="17240"/>
                  </a:lnTo>
                  <a:lnTo>
                    <a:pt x="98582" y="6403"/>
                  </a:lnTo>
                  <a:lnTo>
                    <a:pt x="109982" y="19139"/>
                  </a:lnTo>
                  <a:lnTo>
                    <a:pt x="129051" y="7037"/>
                  </a:lnTo>
                  <a:lnTo>
                    <a:pt x="138128" y="6966"/>
                  </a:lnTo>
                  <a:lnTo>
                    <a:pt x="154946" y="0"/>
                  </a:lnTo>
                  <a:lnTo>
                    <a:pt x="160364" y="2322"/>
                  </a:lnTo>
                  <a:lnTo>
                    <a:pt x="171834" y="27020"/>
                  </a:lnTo>
                  <a:lnTo>
                    <a:pt x="177814" y="32509"/>
                  </a:lnTo>
                  <a:lnTo>
                    <a:pt x="187244" y="50382"/>
                  </a:lnTo>
                  <a:lnTo>
                    <a:pt x="221019" y="84510"/>
                  </a:lnTo>
                  <a:lnTo>
                    <a:pt x="233826" y="87887"/>
                  </a:lnTo>
                  <a:lnTo>
                    <a:pt x="233896" y="98864"/>
                  </a:lnTo>
                  <a:lnTo>
                    <a:pt x="242692" y="118637"/>
                  </a:lnTo>
                  <a:lnTo>
                    <a:pt x="265772" y="123492"/>
                  </a:lnTo>
                  <a:lnTo>
                    <a:pt x="284841" y="13763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3" name="Freeform: Shape 782">
              <a:extLst>
                <a:ext uri="{FF2B5EF4-FFF2-40B4-BE49-F238E27FC236}">
                  <a16:creationId xmlns:a16="http://schemas.microsoft.com/office/drawing/2014/main" id="{40F0E530-0DF0-C0F7-C57A-3A0DB23B53FF}"/>
                </a:ext>
              </a:extLst>
            </p:cNvPr>
            <p:cNvSpPr/>
            <p:nvPr/>
          </p:nvSpPr>
          <p:spPr>
            <a:xfrm>
              <a:off x="7342462" y="5018803"/>
              <a:ext cx="398693" cy="381524"/>
            </a:xfrm>
            <a:custGeom>
              <a:avLst/>
              <a:gdLst>
                <a:gd name="csX0" fmla="*/ 243748 w 398693"/>
                <a:gd name="csY0" fmla="*/ 244170 h 381524"/>
                <a:gd name="csX1" fmla="*/ 243748 w 398693"/>
                <a:gd name="csY1" fmla="*/ 362596 h 381524"/>
                <a:gd name="csX2" fmla="*/ 217079 w 398693"/>
                <a:gd name="csY2" fmla="*/ 379202 h 381524"/>
                <a:gd name="csX3" fmla="*/ 201036 w 398693"/>
                <a:gd name="csY3" fmla="*/ 381524 h 381524"/>
                <a:gd name="csX4" fmla="*/ 182248 w 398693"/>
                <a:gd name="csY4" fmla="*/ 375403 h 381524"/>
                <a:gd name="csX5" fmla="*/ 168808 w 398693"/>
                <a:gd name="csY5" fmla="*/ 373080 h 381524"/>
                <a:gd name="csX6" fmla="*/ 163812 w 398693"/>
                <a:gd name="csY6" fmla="*/ 359218 h 381524"/>
                <a:gd name="csX7" fmla="*/ 151990 w 398693"/>
                <a:gd name="csY7" fmla="*/ 350352 h 381524"/>
                <a:gd name="csX8" fmla="*/ 137706 w 398693"/>
                <a:gd name="csY8" fmla="*/ 366325 h 381524"/>
                <a:gd name="csX9" fmla="*/ 115470 w 398693"/>
                <a:gd name="csY9" fmla="*/ 341908 h 381524"/>
                <a:gd name="csX10" fmla="*/ 103790 w 398693"/>
                <a:gd name="csY10" fmla="*/ 318406 h 381524"/>
                <a:gd name="csX11" fmla="*/ 97246 w 398693"/>
                <a:gd name="csY11" fmla="*/ 287163 h 381524"/>
                <a:gd name="csX12" fmla="*/ 89857 w 398693"/>
                <a:gd name="csY12" fmla="*/ 264084 h 381524"/>
                <a:gd name="csX13" fmla="*/ 79865 w 398693"/>
                <a:gd name="csY13" fmla="*/ 215250 h 381524"/>
                <a:gd name="csX14" fmla="*/ 79162 w 398693"/>
                <a:gd name="csY14" fmla="*/ 177534 h 381524"/>
                <a:gd name="csX15" fmla="*/ 75362 w 398693"/>
                <a:gd name="csY15" fmla="*/ 160364 h 381524"/>
                <a:gd name="csX16" fmla="*/ 63752 w 398693"/>
                <a:gd name="csY16" fmla="*/ 147487 h 381524"/>
                <a:gd name="csX17" fmla="*/ 48341 w 398693"/>
                <a:gd name="csY17" fmla="*/ 121663 h 381524"/>
                <a:gd name="csX18" fmla="*/ 32650 w 398693"/>
                <a:gd name="csY18" fmla="*/ 84369 h 381524"/>
                <a:gd name="csX19" fmla="*/ 26105 w 398693"/>
                <a:gd name="csY19" fmla="*/ 64878 h 381524"/>
                <a:gd name="csX20" fmla="*/ 1830 w 398693"/>
                <a:gd name="csY20" fmla="*/ 34761 h 381524"/>
                <a:gd name="csX21" fmla="*/ 0 w 398693"/>
                <a:gd name="csY21" fmla="*/ 11118 h 381524"/>
                <a:gd name="csX22" fmla="*/ 14354 w 398693"/>
                <a:gd name="csY22" fmla="*/ 5277 h 381524"/>
                <a:gd name="csX23" fmla="*/ 32227 w 398693"/>
                <a:gd name="csY23" fmla="*/ 0 h 381524"/>
                <a:gd name="csX24" fmla="*/ 51578 w 398693"/>
                <a:gd name="csY24" fmla="*/ 915 h 381524"/>
                <a:gd name="csX25" fmla="*/ 69381 w 398693"/>
                <a:gd name="csY25" fmla="*/ 14848 h 381524"/>
                <a:gd name="csX26" fmla="*/ 73955 w 398693"/>
                <a:gd name="csY26" fmla="*/ 12666 h 381524"/>
                <a:gd name="csX27" fmla="*/ 194984 w 398693"/>
                <a:gd name="csY27" fmla="*/ 11329 h 381524"/>
                <a:gd name="csX28" fmla="*/ 215671 w 398693"/>
                <a:gd name="csY28" fmla="*/ 26106 h 381524"/>
                <a:gd name="csX29" fmla="*/ 288008 w 398693"/>
                <a:gd name="csY29" fmla="*/ 30469 h 381524"/>
                <a:gd name="csX30" fmla="*/ 342893 w 398693"/>
                <a:gd name="csY30" fmla="*/ 17944 h 381524"/>
                <a:gd name="csX31" fmla="*/ 367310 w 398693"/>
                <a:gd name="csY31" fmla="*/ 10907 h 381524"/>
                <a:gd name="csX32" fmla="*/ 386731 w 398693"/>
                <a:gd name="csY32" fmla="*/ 12666 h 381524"/>
                <a:gd name="csX33" fmla="*/ 398482 w 398693"/>
                <a:gd name="csY33" fmla="*/ 19632 h 381524"/>
                <a:gd name="csX34" fmla="*/ 398693 w 398693"/>
                <a:gd name="csY34" fmla="*/ 22165 h 381524"/>
                <a:gd name="csX35" fmla="*/ 381876 w 398693"/>
                <a:gd name="csY35" fmla="*/ 29132 h 381524"/>
                <a:gd name="csX36" fmla="*/ 372799 w 398693"/>
                <a:gd name="csY36" fmla="*/ 29202 h 381524"/>
                <a:gd name="csX37" fmla="*/ 353729 w 398693"/>
                <a:gd name="csY37" fmla="*/ 41305 h 381524"/>
                <a:gd name="csX38" fmla="*/ 342330 w 398693"/>
                <a:gd name="csY38" fmla="*/ 28569 h 381524"/>
                <a:gd name="csX39" fmla="*/ 296311 w 398693"/>
                <a:gd name="csY39" fmla="*/ 39405 h 381524"/>
                <a:gd name="csX40" fmla="*/ 274075 w 398693"/>
                <a:gd name="csY40" fmla="*/ 40390 h 381524"/>
                <a:gd name="csX41" fmla="*/ 273161 w 398693"/>
                <a:gd name="csY41" fmla="*/ 151076 h 381524"/>
                <a:gd name="csX42" fmla="*/ 243748 w 398693"/>
                <a:gd name="csY42" fmla="*/ 152202 h 381524"/>
                <a:gd name="csX43" fmla="*/ 243748 w 398693"/>
                <a:gd name="csY43" fmla="*/ 244170 h 3815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98693" h="381524">
                  <a:moveTo>
                    <a:pt x="243748" y="244170"/>
                  </a:moveTo>
                  <a:lnTo>
                    <a:pt x="243748" y="362596"/>
                  </a:lnTo>
                  <a:lnTo>
                    <a:pt x="217079" y="379202"/>
                  </a:lnTo>
                  <a:lnTo>
                    <a:pt x="201036" y="381524"/>
                  </a:lnTo>
                  <a:lnTo>
                    <a:pt x="182248" y="375403"/>
                  </a:lnTo>
                  <a:lnTo>
                    <a:pt x="168808" y="373080"/>
                  </a:lnTo>
                  <a:lnTo>
                    <a:pt x="163812" y="359218"/>
                  </a:lnTo>
                  <a:lnTo>
                    <a:pt x="151990" y="350352"/>
                  </a:lnTo>
                  <a:lnTo>
                    <a:pt x="137706" y="366325"/>
                  </a:lnTo>
                  <a:lnTo>
                    <a:pt x="115470" y="341908"/>
                  </a:lnTo>
                  <a:lnTo>
                    <a:pt x="103790" y="318406"/>
                  </a:lnTo>
                  <a:lnTo>
                    <a:pt x="97246" y="287163"/>
                  </a:lnTo>
                  <a:lnTo>
                    <a:pt x="89857" y="264084"/>
                  </a:lnTo>
                  <a:lnTo>
                    <a:pt x="79865" y="215250"/>
                  </a:lnTo>
                  <a:lnTo>
                    <a:pt x="79162" y="177534"/>
                  </a:lnTo>
                  <a:lnTo>
                    <a:pt x="75362" y="160364"/>
                  </a:lnTo>
                  <a:lnTo>
                    <a:pt x="63752" y="147487"/>
                  </a:lnTo>
                  <a:lnTo>
                    <a:pt x="48341" y="121663"/>
                  </a:lnTo>
                  <a:lnTo>
                    <a:pt x="32650" y="84369"/>
                  </a:lnTo>
                  <a:lnTo>
                    <a:pt x="26105" y="64878"/>
                  </a:lnTo>
                  <a:lnTo>
                    <a:pt x="1830" y="34761"/>
                  </a:lnTo>
                  <a:lnTo>
                    <a:pt x="0" y="11118"/>
                  </a:lnTo>
                  <a:lnTo>
                    <a:pt x="14354" y="5277"/>
                  </a:lnTo>
                  <a:lnTo>
                    <a:pt x="32227" y="0"/>
                  </a:lnTo>
                  <a:lnTo>
                    <a:pt x="51578" y="915"/>
                  </a:lnTo>
                  <a:lnTo>
                    <a:pt x="69381" y="14848"/>
                  </a:lnTo>
                  <a:lnTo>
                    <a:pt x="73955" y="12666"/>
                  </a:lnTo>
                  <a:lnTo>
                    <a:pt x="194984" y="11329"/>
                  </a:lnTo>
                  <a:lnTo>
                    <a:pt x="215671" y="26106"/>
                  </a:lnTo>
                  <a:lnTo>
                    <a:pt x="288008" y="30469"/>
                  </a:lnTo>
                  <a:lnTo>
                    <a:pt x="342893" y="17944"/>
                  </a:lnTo>
                  <a:lnTo>
                    <a:pt x="367310" y="10907"/>
                  </a:lnTo>
                  <a:lnTo>
                    <a:pt x="386731" y="12666"/>
                  </a:lnTo>
                  <a:lnTo>
                    <a:pt x="398482" y="19632"/>
                  </a:lnTo>
                  <a:lnTo>
                    <a:pt x="398693" y="22165"/>
                  </a:lnTo>
                  <a:lnTo>
                    <a:pt x="381876" y="29132"/>
                  </a:lnTo>
                  <a:lnTo>
                    <a:pt x="372799" y="29202"/>
                  </a:lnTo>
                  <a:lnTo>
                    <a:pt x="353729" y="41305"/>
                  </a:lnTo>
                  <a:lnTo>
                    <a:pt x="342330" y="28569"/>
                  </a:lnTo>
                  <a:lnTo>
                    <a:pt x="296311" y="39405"/>
                  </a:lnTo>
                  <a:lnTo>
                    <a:pt x="274075" y="40390"/>
                  </a:lnTo>
                  <a:lnTo>
                    <a:pt x="273161" y="151076"/>
                  </a:lnTo>
                  <a:lnTo>
                    <a:pt x="243748" y="152202"/>
                  </a:lnTo>
                  <a:lnTo>
                    <a:pt x="243748" y="24417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4" name="Freeform: Shape 783">
              <a:extLst>
                <a:ext uri="{FF2B5EF4-FFF2-40B4-BE49-F238E27FC236}">
                  <a16:creationId xmlns:a16="http://schemas.microsoft.com/office/drawing/2014/main" id="{FAE41A58-862D-AB6F-A09B-3D687D2DD051}"/>
                </a:ext>
              </a:extLst>
            </p:cNvPr>
            <p:cNvSpPr/>
            <p:nvPr/>
          </p:nvSpPr>
          <p:spPr>
            <a:xfrm>
              <a:off x="6465562" y="4007856"/>
              <a:ext cx="183936" cy="130036"/>
            </a:xfrm>
            <a:custGeom>
              <a:avLst/>
              <a:gdLst>
                <a:gd name="csX0" fmla="*/ 27232 w 183936"/>
                <a:gd name="csY0" fmla="*/ 91687 h 130036"/>
                <a:gd name="csX1" fmla="*/ 14918 w 183936"/>
                <a:gd name="csY1" fmla="*/ 68044 h 130036"/>
                <a:gd name="csX2" fmla="*/ 0 w 183936"/>
                <a:gd name="csY2" fmla="*/ 57137 h 130036"/>
                <a:gd name="csX3" fmla="*/ 13158 w 183936"/>
                <a:gd name="csY3" fmla="*/ 51367 h 130036"/>
                <a:gd name="csX4" fmla="*/ 27654 w 183936"/>
                <a:gd name="csY4" fmla="*/ 29906 h 130036"/>
                <a:gd name="csX5" fmla="*/ 34761 w 183936"/>
                <a:gd name="csY5" fmla="*/ 14214 h 130036"/>
                <a:gd name="csX6" fmla="*/ 44964 w 183936"/>
                <a:gd name="csY6" fmla="*/ 4363 h 130036"/>
                <a:gd name="csX7" fmla="*/ 59811 w 183936"/>
                <a:gd name="csY7" fmla="*/ 7037 h 130036"/>
                <a:gd name="csX8" fmla="*/ 74377 w 183936"/>
                <a:gd name="csY8" fmla="*/ 352 h 130036"/>
                <a:gd name="csX9" fmla="*/ 91054 w 183936"/>
                <a:gd name="csY9" fmla="*/ 0 h 130036"/>
                <a:gd name="csX10" fmla="*/ 105338 w 183936"/>
                <a:gd name="csY10" fmla="*/ 9007 h 130036"/>
                <a:gd name="csX11" fmla="*/ 125181 w 183936"/>
                <a:gd name="csY11" fmla="*/ 17099 h 130036"/>
                <a:gd name="csX12" fmla="*/ 143195 w 183936"/>
                <a:gd name="csY12" fmla="*/ 39616 h 130036"/>
                <a:gd name="csX13" fmla="*/ 162967 w 183936"/>
                <a:gd name="csY13" fmla="*/ 60585 h 130036"/>
                <a:gd name="csX14" fmla="*/ 164304 w 183936"/>
                <a:gd name="csY14" fmla="*/ 79584 h 130036"/>
                <a:gd name="csX15" fmla="*/ 170215 w 183936"/>
                <a:gd name="csY15" fmla="*/ 96964 h 130036"/>
                <a:gd name="csX16" fmla="*/ 181403 w 183936"/>
                <a:gd name="csY16" fmla="*/ 105478 h 130036"/>
                <a:gd name="csX17" fmla="*/ 183936 w 183936"/>
                <a:gd name="csY17" fmla="*/ 117230 h 130036"/>
                <a:gd name="csX18" fmla="*/ 182529 w 183936"/>
                <a:gd name="csY18" fmla="*/ 126729 h 130036"/>
                <a:gd name="csX19" fmla="*/ 178237 w 183936"/>
                <a:gd name="csY19" fmla="*/ 128418 h 130036"/>
                <a:gd name="csX20" fmla="*/ 161982 w 183936"/>
                <a:gd name="csY20" fmla="*/ 126025 h 130036"/>
                <a:gd name="csX21" fmla="*/ 159730 w 183936"/>
                <a:gd name="csY21" fmla="*/ 129403 h 130036"/>
                <a:gd name="csX22" fmla="*/ 153116 w 183936"/>
                <a:gd name="csY22" fmla="*/ 130036 h 130036"/>
                <a:gd name="csX23" fmla="*/ 131654 w 183936"/>
                <a:gd name="csY23" fmla="*/ 122648 h 130036"/>
                <a:gd name="csX24" fmla="*/ 117229 w 183936"/>
                <a:gd name="csY24" fmla="*/ 122366 h 130036"/>
                <a:gd name="csX25" fmla="*/ 62063 w 183936"/>
                <a:gd name="csY25" fmla="*/ 121100 h 130036"/>
                <a:gd name="csX26" fmla="*/ 54041 w 183936"/>
                <a:gd name="csY26" fmla="*/ 124477 h 130036"/>
                <a:gd name="csX27" fmla="*/ 44190 w 183936"/>
                <a:gd name="csY27" fmla="*/ 123492 h 130036"/>
                <a:gd name="csX28" fmla="*/ 28357 w 183936"/>
                <a:gd name="csY28" fmla="*/ 128488 h 130036"/>
                <a:gd name="csX29" fmla="*/ 23432 w 183936"/>
                <a:gd name="csY29" fmla="*/ 105197 h 130036"/>
                <a:gd name="csX30" fmla="*/ 50593 w 183936"/>
                <a:gd name="csY30" fmla="*/ 105830 h 130036"/>
                <a:gd name="csX31" fmla="*/ 57770 w 183936"/>
                <a:gd name="csY31" fmla="*/ 101608 h 130036"/>
                <a:gd name="csX32" fmla="*/ 63118 w 183936"/>
                <a:gd name="csY32" fmla="*/ 101327 h 130036"/>
                <a:gd name="csX33" fmla="*/ 74236 w 183936"/>
                <a:gd name="csY33" fmla="*/ 94290 h 130036"/>
                <a:gd name="csX34" fmla="*/ 87043 w 183936"/>
                <a:gd name="csY34" fmla="*/ 100764 h 130036"/>
                <a:gd name="csX35" fmla="*/ 99990 w 183936"/>
                <a:gd name="csY35" fmla="*/ 101257 h 130036"/>
                <a:gd name="csX36" fmla="*/ 112937 w 183936"/>
                <a:gd name="csY36" fmla="*/ 94431 h 130036"/>
                <a:gd name="csX37" fmla="*/ 106886 w 183936"/>
                <a:gd name="csY37" fmla="*/ 85635 h 130036"/>
                <a:gd name="csX38" fmla="*/ 97034 w 183936"/>
                <a:gd name="csY38" fmla="*/ 90772 h 130036"/>
                <a:gd name="csX39" fmla="*/ 87817 w 183936"/>
                <a:gd name="csY39" fmla="*/ 90631 h 130036"/>
                <a:gd name="csX40" fmla="*/ 75995 w 183936"/>
                <a:gd name="csY40" fmla="*/ 83173 h 130036"/>
                <a:gd name="csX41" fmla="*/ 66495 w 183936"/>
                <a:gd name="csY41" fmla="*/ 83665 h 130036"/>
                <a:gd name="csX42" fmla="*/ 59811 w 183936"/>
                <a:gd name="csY42" fmla="*/ 90842 h 130036"/>
                <a:gd name="csX43" fmla="*/ 27232 w 183936"/>
                <a:gd name="csY43" fmla="*/ 91687 h 130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83936" h="130036">
                  <a:moveTo>
                    <a:pt x="27232" y="91687"/>
                  </a:moveTo>
                  <a:lnTo>
                    <a:pt x="14918" y="68044"/>
                  </a:lnTo>
                  <a:lnTo>
                    <a:pt x="0" y="57137"/>
                  </a:lnTo>
                  <a:lnTo>
                    <a:pt x="13158" y="51367"/>
                  </a:lnTo>
                  <a:lnTo>
                    <a:pt x="27654" y="29906"/>
                  </a:lnTo>
                  <a:lnTo>
                    <a:pt x="34761" y="14214"/>
                  </a:lnTo>
                  <a:lnTo>
                    <a:pt x="44964" y="4363"/>
                  </a:lnTo>
                  <a:lnTo>
                    <a:pt x="59811" y="7037"/>
                  </a:lnTo>
                  <a:lnTo>
                    <a:pt x="74377" y="352"/>
                  </a:lnTo>
                  <a:lnTo>
                    <a:pt x="91054" y="0"/>
                  </a:lnTo>
                  <a:lnTo>
                    <a:pt x="105338" y="9007"/>
                  </a:lnTo>
                  <a:lnTo>
                    <a:pt x="125181" y="17099"/>
                  </a:lnTo>
                  <a:lnTo>
                    <a:pt x="143195" y="39616"/>
                  </a:lnTo>
                  <a:lnTo>
                    <a:pt x="162967" y="60585"/>
                  </a:lnTo>
                  <a:lnTo>
                    <a:pt x="164304" y="79584"/>
                  </a:lnTo>
                  <a:lnTo>
                    <a:pt x="170215" y="96964"/>
                  </a:lnTo>
                  <a:lnTo>
                    <a:pt x="181403" y="105478"/>
                  </a:lnTo>
                  <a:lnTo>
                    <a:pt x="183936" y="117230"/>
                  </a:lnTo>
                  <a:lnTo>
                    <a:pt x="182529" y="126729"/>
                  </a:lnTo>
                  <a:lnTo>
                    <a:pt x="178237" y="128418"/>
                  </a:lnTo>
                  <a:lnTo>
                    <a:pt x="161982" y="126025"/>
                  </a:lnTo>
                  <a:lnTo>
                    <a:pt x="159730" y="129403"/>
                  </a:lnTo>
                  <a:lnTo>
                    <a:pt x="153116" y="130036"/>
                  </a:lnTo>
                  <a:lnTo>
                    <a:pt x="131654" y="122648"/>
                  </a:lnTo>
                  <a:lnTo>
                    <a:pt x="117229" y="122366"/>
                  </a:lnTo>
                  <a:lnTo>
                    <a:pt x="62063" y="121100"/>
                  </a:lnTo>
                  <a:lnTo>
                    <a:pt x="54041" y="124477"/>
                  </a:lnTo>
                  <a:lnTo>
                    <a:pt x="44190" y="123492"/>
                  </a:lnTo>
                  <a:lnTo>
                    <a:pt x="28357" y="128488"/>
                  </a:lnTo>
                  <a:lnTo>
                    <a:pt x="23432" y="105197"/>
                  </a:lnTo>
                  <a:lnTo>
                    <a:pt x="50593" y="105830"/>
                  </a:lnTo>
                  <a:lnTo>
                    <a:pt x="57770" y="101608"/>
                  </a:lnTo>
                  <a:lnTo>
                    <a:pt x="63118" y="101327"/>
                  </a:lnTo>
                  <a:lnTo>
                    <a:pt x="74236" y="94290"/>
                  </a:lnTo>
                  <a:lnTo>
                    <a:pt x="87043" y="100764"/>
                  </a:lnTo>
                  <a:lnTo>
                    <a:pt x="99990" y="101257"/>
                  </a:lnTo>
                  <a:lnTo>
                    <a:pt x="112937" y="94431"/>
                  </a:lnTo>
                  <a:lnTo>
                    <a:pt x="106886" y="85635"/>
                  </a:lnTo>
                  <a:lnTo>
                    <a:pt x="97034" y="90772"/>
                  </a:lnTo>
                  <a:lnTo>
                    <a:pt x="87817" y="90631"/>
                  </a:lnTo>
                  <a:lnTo>
                    <a:pt x="75995" y="83173"/>
                  </a:lnTo>
                  <a:lnTo>
                    <a:pt x="66495" y="83665"/>
                  </a:lnTo>
                  <a:lnTo>
                    <a:pt x="59811" y="90842"/>
                  </a:lnTo>
                  <a:lnTo>
                    <a:pt x="27232" y="9168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5" name="Freeform: Shape 784">
              <a:extLst>
                <a:ext uri="{FF2B5EF4-FFF2-40B4-BE49-F238E27FC236}">
                  <a16:creationId xmlns:a16="http://schemas.microsoft.com/office/drawing/2014/main" id="{510F827F-E8C2-5787-F36F-4D028A3B34A5}"/>
                </a:ext>
              </a:extLst>
            </p:cNvPr>
            <p:cNvSpPr/>
            <p:nvPr/>
          </p:nvSpPr>
          <p:spPr>
            <a:xfrm>
              <a:off x="6628529" y="3746587"/>
              <a:ext cx="491013" cy="458926"/>
            </a:xfrm>
            <a:custGeom>
              <a:avLst/>
              <a:gdLst>
                <a:gd name="csX0" fmla="*/ 19562 w 491013"/>
                <a:gd name="csY0" fmla="*/ 387998 h 458926"/>
                <a:gd name="csX1" fmla="*/ 20969 w 491013"/>
                <a:gd name="csY1" fmla="*/ 378498 h 458926"/>
                <a:gd name="csX2" fmla="*/ 18436 w 491013"/>
                <a:gd name="csY2" fmla="*/ 366747 h 458926"/>
                <a:gd name="csX3" fmla="*/ 7248 w 491013"/>
                <a:gd name="csY3" fmla="*/ 358233 h 458926"/>
                <a:gd name="csX4" fmla="*/ 1337 w 491013"/>
                <a:gd name="csY4" fmla="*/ 340853 h 458926"/>
                <a:gd name="csX5" fmla="*/ 0 w 491013"/>
                <a:gd name="csY5" fmla="*/ 321854 h 458926"/>
                <a:gd name="csX6" fmla="*/ 9992 w 491013"/>
                <a:gd name="csY6" fmla="*/ 316295 h 458926"/>
                <a:gd name="csX7" fmla="*/ 15058 w 491013"/>
                <a:gd name="csY7" fmla="*/ 298281 h 458926"/>
                <a:gd name="csX8" fmla="*/ 24487 w 491013"/>
                <a:gd name="csY8" fmla="*/ 297578 h 458926"/>
                <a:gd name="csX9" fmla="*/ 45386 w 491013"/>
                <a:gd name="csY9" fmla="*/ 306092 h 458926"/>
                <a:gd name="csX10" fmla="*/ 62204 w 491013"/>
                <a:gd name="csY10" fmla="*/ 300111 h 458926"/>
                <a:gd name="csX11" fmla="*/ 73743 w 491013"/>
                <a:gd name="csY11" fmla="*/ 302081 h 458926"/>
                <a:gd name="csX12" fmla="*/ 78247 w 491013"/>
                <a:gd name="csY12" fmla="*/ 295326 h 458926"/>
                <a:gd name="csX13" fmla="*/ 198080 w 491013"/>
                <a:gd name="csY13" fmla="*/ 294833 h 458926"/>
                <a:gd name="csX14" fmla="*/ 204695 w 491013"/>
                <a:gd name="csY14" fmla="*/ 273442 h 458926"/>
                <a:gd name="csX15" fmla="*/ 199558 w 491013"/>
                <a:gd name="csY15" fmla="*/ 269642 h 458926"/>
                <a:gd name="csX16" fmla="*/ 185133 w 491013"/>
                <a:gd name="csY16" fmla="*/ 136299 h 458926"/>
                <a:gd name="csX17" fmla="*/ 170708 w 491013"/>
                <a:gd name="csY17" fmla="*/ 563 h 458926"/>
                <a:gd name="csX18" fmla="*/ 216446 w 491013"/>
                <a:gd name="csY18" fmla="*/ 0 h 458926"/>
                <a:gd name="csX19" fmla="*/ 317139 w 491013"/>
                <a:gd name="csY19" fmla="*/ 68959 h 458926"/>
                <a:gd name="csX20" fmla="*/ 417903 w 491013"/>
                <a:gd name="csY20" fmla="*/ 137214 h 458926"/>
                <a:gd name="csX21" fmla="*/ 425010 w 491013"/>
                <a:gd name="csY21" fmla="*/ 151850 h 458926"/>
                <a:gd name="csX22" fmla="*/ 443587 w 491013"/>
                <a:gd name="csY22" fmla="*/ 160716 h 458926"/>
                <a:gd name="csX23" fmla="*/ 457449 w 491013"/>
                <a:gd name="csY23" fmla="*/ 165782 h 458926"/>
                <a:gd name="csX24" fmla="*/ 457801 w 491013"/>
                <a:gd name="csY24" fmla="*/ 185485 h 458926"/>
                <a:gd name="csX25" fmla="*/ 490943 w 491013"/>
                <a:gd name="csY25" fmla="*/ 182459 h 458926"/>
                <a:gd name="csX26" fmla="*/ 491014 w 491013"/>
                <a:gd name="csY26" fmla="*/ 253458 h 458926"/>
                <a:gd name="csX27" fmla="*/ 474689 w 491013"/>
                <a:gd name="csY27" fmla="*/ 273935 h 458926"/>
                <a:gd name="csX28" fmla="*/ 472156 w 491013"/>
                <a:gd name="csY28" fmla="*/ 292793 h 458926"/>
                <a:gd name="csX29" fmla="*/ 445628 w 491013"/>
                <a:gd name="csY29" fmla="*/ 297648 h 458926"/>
                <a:gd name="csX30" fmla="*/ 404815 w 491013"/>
                <a:gd name="csY30" fmla="*/ 300322 h 458926"/>
                <a:gd name="csX31" fmla="*/ 393768 w 491013"/>
                <a:gd name="csY31" fmla="*/ 311158 h 458926"/>
                <a:gd name="csX32" fmla="*/ 374628 w 491013"/>
                <a:gd name="csY32" fmla="*/ 312355 h 458926"/>
                <a:gd name="csX33" fmla="*/ 355489 w 491013"/>
                <a:gd name="csY33" fmla="*/ 312495 h 458926"/>
                <a:gd name="csX34" fmla="*/ 348030 w 491013"/>
                <a:gd name="csY34" fmla="*/ 306655 h 458926"/>
                <a:gd name="csX35" fmla="*/ 331635 w 491013"/>
                <a:gd name="csY35" fmla="*/ 310947 h 458926"/>
                <a:gd name="csX36" fmla="*/ 303700 w 491013"/>
                <a:gd name="csY36" fmla="*/ 323613 h 458926"/>
                <a:gd name="csX37" fmla="*/ 298000 w 491013"/>
                <a:gd name="csY37" fmla="*/ 333183 h 458926"/>
                <a:gd name="csX38" fmla="*/ 274849 w 491013"/>
                <a:gd name="csY38" fmla="*/ 346834 h 458926"/>
                <a:gd name="csX39" fmla="*/ 270768 w 491013"/>
                <a:gd name="csY39" fmla="*/ 354644 h 458926"/>
                <a:gd name="csX40" fmla="*/ 258243 w 491013"/>
                <a:gd name="csY40" fmla="*/ 360837 h 458926"/>
                <a:gd name="csX41" fmla="*/ 243818 w 491013"/>
                <a:gd name="csY41" fmla="*/ 356685 h 458926"/>
                <a:gd name="csX42" fmla="*/ 235655 w 491013"/>
                <a:gd name="csY42" fmla="*/ 364144 h 458926"/>
                <a:gd name="csX43" fmla="*/ 231222 w 491013"/>
                <a:gd name="csY43" fmla="*/ 384972 h 458926"/>
                <a:gd name="csX44" fmla="*/ 207509 w 491013"/>
                <a:gd name="csY44" fmla="*/ 410093 h 458926"/>
                <a:gd name="csX45" fmla="*/ 208213 w 491013"/>
                <a:gd name="csY45" fmla="*/ 420296 h 458926"/>
                <a:gd name="csX46" fmla="*/ 200050 w 491013"/>
                <a:gd name="csY46" fmla="*/ 433103 h 458926"/>
                <a:gd name="csX47" fmla="*/ 202021 w 491013"/>
                <a:gd name="csY47" fmla="*/ 450694 h 458926"/>
                <a:gd name="csX48" fmla="*/ 189707 w 491013"/>
                <a:gd name="csY48" fmla="*/ 455127 h 458926"/>
                <a:gd name="csX49" fmla="*/ 182741 w 491013"/>
                <a:gd name="csY49" fmla="*/ 458927 h 458926"/>
                <a:gd name="csX50" fmla="*/ 178167 w 491013"/>
                <a:gd name="csY50" fmla="*/ 446050 h 458926"/>
                <a:gd name="csX51" fmla="*/ 169512 w 491013"/>
                <a:gd name="csY51" fmla="*/ 449427 h 458926"/>
                <a:gd name="csX52" fmla="*/ 164375 w 491013"/>
                <a:gd name="csY52" fmla="*/ 448864 h 458926"/>
                <a:gd name="csX53" fmla="*/ 158886 w 491013"/>
                <a:gd name="csY53" fmla="*/ 457660 h 458926"/>
                <a:gd name="csX54" fmla="*/ 135806 w 491013"/>
                <a:gd name="csY54" fmla="*/ 457379 h 458926"/>
                <a:gd name="csX55" fmla="*/ 127503 w 491013"/>
                <a:gd name="csY55" fmla="*/ 452875 h 458926"/>
                <a:gd name="csX56" fmla="*/ 123633 w 491013"/>
                <a:gd name="csY56" fmla="*/ 455619 h 458926"/>
                <a:gd name="csX57" fmla="*/ 114486 w 491013"/>
                <a:gd name="csY57" fmla="*/ 446894 h 458926"/>
                <a:gd name="csX58" fmla="*/ 116104 w 491013"/>
                <a:gd name="csY58" fmla="*/ 437887 h 458926"/>
                <a:gd name="csX59" fmla="*/ 112375 w 491013"/>
                <a:gd name="csY59" fmla="*/ 434369 h 458926"/>
                <a:gd name="csX60" fmla="*/ 105971 w 491013"/>
                <a:gd name="csY60" fmla="*/ 437395 h 458926"/>
                <a:gd name="csX61" fmla="*/ 107167 w 491013"/>
                <a:gd name="csY61" fmla="*/ 427544 h 458926"/>
                <a:gd name="csX62" fmla="*/ 113289 w 491013"/>
                <a:gd name="csY62" fmla="*/ 419733 h 458926"/>
                <a:gd name="csX63" fmla="*/ 101045 w 491013"/>
                <a:gd name="csY63" fmla="*/ 407067 h 458926"/>
                <a:gd name="csX64" fmla="*/ 97527 w 491013"/>
                <a:gd name="csY64" fmla="*/ 398693 h 458926"/>
                <a:gd name="csX65" fmla="*/ 90843 w 491013"/>
                <a:gd name="csY65" fmla="*/ 392079 h 458926"/>
                <a:gd name="csX66" fmla="*/ 84861 w 491013"/>
                <a:gd name="csY66" fmla="*/ 391235 h 458926"/>
                <a:gd name="csX67" fmla="*/ 77684 w 491013"/>
                <a:gd name="csY67" fmla="*/ 395527 h 458926"/>
                <a:gd name="csX68" fmla="*/ 68044 w 491013"/>
                <a:gd name="csY68" fmla="*/ 399538 h 458926"/>
                <a:gd name="csX69" fmla="*/ 59881 w 491013"/>
                <a:gd name="csY69" fmla="*/ 406152 h 458926"/>
                <a:gd name="csX70" fmla="*/ 47075 w 491013"/>
                <a:gd name="csY70" fmla="*/ 403689 h 458926"/>
                <a:gd name="csX71" fmla="*/ 38772 w 491013"/>
                <a:gd name="csY71" fmla="*/ 396020 h 458926"/>
                <a:gd name="csX72" fmla="*/ 33846 w 491013"/>
                <a:gd name="csY72" fmla="*/ 394964 h 458926"/>
                <a:gd name="csX73" fmla="*/ 26035 w 491013"/>
                <a:gd name="csY73" fmla="*/ 399045 h 458926"/>
                <a:gd name="csX74" fmla="*/ 21321 w 491013"/>
                <a:gd name="csY74" fmla="*/ 399045 h 458926"/>
                <a:gd name="csX75" fmla="*/ 19562 w 491013"/>
                <a:gd name="csY75" fmla="*/ 387998 h 458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491013" h="458926">
                  <a:moveTo>
                    <a:pt x="19562" y="387998"/>
                  </a:moveTo>
                  <a:lnTo>
                    <a:pt x="20969" y="378498"/>
                  </a:lnTo>
                  <a:lnTo>
                    <a:pt x="18436" y="366747"/>
                  </a:lnTo>
                  <a:lnTo>
                    <a:pt x="7248" y="358233"/>
                  </a:lnTo>
                  <a:lnTo>
                    <a:pt x="1337" y="340853"/>
                  </a:lnTo>
                  <a:lnTo>
                    <a:pt x="0" y="321854"/>
                  </a:lnTo>
                  <a:lnTo>
                    <a:pt x="9992" y="316295"/>
                  </a:lnTo>
                  <a:lnTo>
                    <a:pt x="15058" y="298281"/>
                  </a:lnTo>
                  <a:lnTo>
                    <a:pt x="24487" y="297578"/>
                  </a:lnTo>
                  <a:lnTo>
                    <a:pt x="45386" y="306092"/>
                  </a:lnTo>
                  <a:lnTo>
                    <a:pt x="62204" y="300111"/>
                  </a:lnTo>
                  <a:lnTo>
                    <a:pt x="73743" y="302081"/>
                  </a:lnTo>
                  <a:lnTo>
                    <a:pt x="78247" y="295326"/>
                  </a:lnTo>
                  <a:lnTo>
                    <a:pt x="198080" y="294833"/>
                  </a:lnTo>
                  <a:lnTo>
                    <a:pt x="204695" y="273442"/>
                  </a:lnTo>
                  <a:lnTo>
                    <a:pt x="199558" y="269642"/>
                  </a:lnTo>
                  <a:lnTo>
                    <a:pt x="185133" y="136299"/>
                  </a:lnTo>
                  <a:lnTo>
                    <a:pt x="170708" y="563"/>
                  </a:lnTo>
                  <a:lnTo>
                    <a:pt x="216446" y="0"/>
                  </a:lnTo>
                  <a:lnTo>
                    <a:pt x="317139" y="68959"/>
                  </a:lnTo>
                  <a:lnTo>
                    <a:pt x="417903" y="137214"/>
                  </a:lnTo>
                  <a:lnTo>
                    <a:pt x="425010" y="151850"/>
                  </a:lnTo>
                  <a:lnTo>
                    <a:pt x="443587" y="160716"/>
                  </a:lnTo>
                  <a:lnTo>
                    <a:pt x="457449" y="165782"/>
                  </a:lnTo>
                  <a:lnTo>
                    <a:pt x="457801" y="185485"/>
                  </a:lnTo>
                  <a:lnTo>
                    <a:pt x="490943" y="182459"/>
                  </a:lnTo>
                  <a:lnTo>
                    <a:pt x="491014" y="253458"/>
                  </a:lnTo>
                  <a:lnTo>
                    <a:pt x="474689" y="273935"/>
                  </a:lnTo>
                  <a:lnTo>
                    <a:pt x="472156" y="292793"/>
                  </a:lnTo>
                  <a:lnTo>
                    <a:pt x="445628" y="297648"/>
                  </a:lnTo>
                  <a:lnTo>
                    <a:pt x="404815" y="300322"/>
                  </a:lnTo>
                  <a:lnTo>
                    <a:pt x="393768" y="311158"/>
                  </a:lnTo>
                  <a:lnTo>
                    <a:pt x="374628" y="312355"/>
                  </a:lnTo>
                  <a:lnTo>
                    <a:pt x="355489" y="312495"/>
                  </a:lnTo>
                  <a:lnTo>
                    <a:pt x="348030" y="306655"/>
                  </a:lnTo>
                  <a:lnTo>
                    <a:pt x="331635" y="310947"/>
                  </a:lnTo>
                  <a:lnTo>
                    <a:pt x="303700" y="323613"/>
                  </a:lnTo>
                  <a:lnTo>
                    <a:pt x="298000" y="333183"/>
                  </a:lnTo>
                  <a:lnTo>
                    <a:pt x="274849" y="346834"/>
                  </a:lnTo>
                  <a:lnTo>
                    <a:pt x="270768" y="354644"/>
                  </a:lnTo>
                  <a:lnTo>
                    <a:pt x="258243" y="360837"/>
                  </a:lnTo>
                  <a:lnTo>
                    <a:pt x="243818" y="356685"/>
                  </a:lnTo>
                  <a:lnTo>
                    <a:pt x="235655" y="364144"/>
                  </a:lnTo>
                  <a:lnTo>
                    <a:pt x="231222" y="384972"/>
                  </a:lnTo>
                  <a:lnTo>
                    <a:pt x="207509" y="410093"/>
                  </a:lnTo>
                  <a:lnTo>
                    <a:pt x="208213" y="420296"/>
                  </a:lnTo>
                  <a:lnTo>
                    <a:pt x="200050" y="433103"/>
                  </a:lnTo>
                  <a:lnTo>
                    <a:pt x="202021" y="450694"/>
                  </a:lnTo>
                  <a:lnTo>
                    <a:pt x="189707" y="455127"/>
                  </a:lnTo>
                  <a:lnTo>
                    <a:pt x="182741" y="458927"/>
                  </a:lnTo>
                  <a:lnTo>
                    <a:pt x="178167" y="446050"/>
                  </a:lnTo>
                  <a:lnTo>
                    <a:pt x="169512" y="449427"/>
                  </a:lnTo>
                  <a:lnTo>
                    <a:pt x="164375" y="448864"/>
                  </a:lnTo>
                  <a:lnTo>
                    <a:pt x="158886" y="457660"/>
                  </a:lnTo>
                  <a:lnTo>
                    <a:pt x="135806" y="457379"/>
                  </a:lnTo>
                  <a:lnTo>
                    <a:pt x="127503" y="452875"/>
                  </a:lnTo>
                  <a:lnTo>
                    <a:pt x="123633" y="455619"/>
                  </a:lnTo>
                  <a:lnTo>
                    <a:pt x="114486" y="446894"/>
                  </a:lnTo>
                  <a:lnTo>
                    <a:pt x="116104" y="437887"/>
                  </a:lnTo>
                  <a:lnTo>
                    <a:pt x="112375" y="434369"/>
                  </a:lnTo>
                  <a:lnTo>
                    <a:pt x="105971" y="437395"/>
                  </a:lnTo>
                  <a:lnTo>
                    <a:pt x="107167" y="427544"/>
                  </a:lnTo>
                  <a:lnTo>
                    <a:pt x="113289" y="419733"/>
                  </a:lnTo>
                  <a:lnTo>
                    <a:pt x="101045" y="407067"/>
                  </a:lnTo>
                  <a:lnTo>
                    <a:pt x="97527" y="398693"/>
                  </a:lnTo>
                  <a:lnTo>
                    <a:pt x="90843" y="392079"/>
                  </a:lnTo>
                  <a:lnTo>
                    <a:pt x="84861" y="391235"/>
                  </a:lnTo>
                  <a:lnTo>
                    <a:pt x="77684" y="395527"/>
                  </a:lnTo>
                  <a:lnTo>
                    <a:pt x="68044" y="399538"/>
                  </a:lnTo>
                  <a:lnTo>
                    <a:pt x="59881" y="406152"/>
                  </a:lnTo>
                  <a:lnTo>
                    <a:pt x="47075" y="403689"/>
                  </a:lnTo>
                  <a:lnTo>
                    <a:pt x="38772" y="396020"/>
                  </a:lnTo>
                  <a:lnTo>
                    <a:pt x="33846" y="394964"/>
                  </a:lnTo>
                  <a:lnTo>
                    <a:pt x="26035" y="399045"/>
                  </a:lnTo>
                  <a:lnTo>
                    <a:pt x="21321" y="399045"/>
                  </a:lnTo>
                  <a:lnTo>
                    <a:pt x="19562" y="3879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6" name="Freeform: Shape 785">
              <a:extLst>
                <a:ext uri="{FF2B5EF4-FFF2-40B4-BE49-F238E27FC236}">
                  <a16:creationId xmlns:a16="http://schemas.microsoft.com/office/drawing/2014/main" id="{092FCD2C-9B2D-F28F-64F7-2610967E265E}"/>
                </a:ext>
              </a:extLst>
            </p:cNvPr>
            <p:cNvSpPr/>
            <p:nvPr/>
          </p:nvSpPr>
          <p:spPr>
            <a:xfrm>
              <a:off x="6482379" y="3669114"/>
              <a:ext cx="362595" cy="399326"/>
            </a:xfrm>
            <a:custGeom>
              <a:avLst/>
              <a:gdLst>
                <a:gd name="csX0" fmla="*/ 0 w 362595"/>
                <a:gd name="csY0" fmla="*/ 202583 h 399326"/>
                <a:gd name="csX1" fmla="*/ 6474 w 362595"/>
                <a:gd name="csY1" fmla="*/ 192169 h 399326"/>
                <a:gd name="csX2" fmla="*/ 123493 w 362595"/>
                <a:gd name="csY2" fmla="*/ 192380 h 399326"/>
                <a:gd name="csX3" fmla="*/ 117793 w 362595"/>
                <a:gd name="csY3" fmla="*/ 147135 h 399326"/>
                <a:gd name="csX4" fmla="*/ 125111 w 362595"/>
                <a:gd name="csY4" fmla="*/ 130951 h 399326"/>
                <a:gd name="csX5" fmla="*/ 153116 w 362595"/>
                <a:gd name="csY5" fmla="*/ 128136 h 399326"/>
                <a:gd name="csX6" fmla="*/ 152132 w 362595"/>
                <a:gd name="csY6" fmla="*/ 46934 h 399326"/>
                <a:gd name="csX7" fmla="*/ 250151 w 362595"/>
                <a:gd name="csY7" fmla="*/ 48552 h 399326"/>
                <a:gd name="csX8" fmla="*/ 250221 w 362595"/>
                <a:gd name="csY8" fmla="*/ 0 h 399326"/>
                <a:gd name="csX9" fmla="*/ 362596 w 362595"/>
                <a:gd name="csY9" fmla="*/ 77473 h 399326"/>
                <a:gd name="csX10" fmla="*/ 316858 w 362595"/>
                <a:gd name="csY10" fmla="*/ 78036 h 399326"/>
                <a:gd name="csX11" fmla="*/ 331283 w 362595"/>
                <a:gd name="csY11" fmla="*/ 213772 h 399326"/>
                <a:gd name="csX12" fmla="*/ 345708 w 362595"/>
                <a:gd name="csY12" fmla="*/ 347115 h 399326"/>
                <a:gd name="csX13" fmla="*/ 350845 w 362595"/>
                <a:gd name="csY13" fmla="*/ 350915 h 399326"/>
                <a:gd name="csX14" fmla="*/ 344230 w 362595"/>
                <a:gd name="csY14" fmla="*/ 372306 h 399326"/>
                <a:gd name="csX15" fmla="*/ 224397 w 362595"/>
                <a:gd name="csY15" fmla="*/ 372799 h 399326"/>
                <a:gd name="csX16" fmla="*/ 219894 w 362595"/>
                <a:gd name="csY16" fmla="*/ 379554 h 399326"/>
                <a:gd name="csX17" fmla="*/ 208354 w 362595"/>
                <a:gd name="csY17" fmla="*/ 377583 h 399326"/>
                <a:gd name="csX18" fmla="*/ 191536 w 362595"/>
                <a:gd name="csY18" fmla="*/ 383565 h 399326"/>
                <a:gd name="csX19" fmla="*/ 170637 w 362595"/>
                <a:gd name="csY19" fmla="*/ 375050 h 399326"/>
                <a:gd name="csX20" fmla="*/ 161209 w 362595"/>
                <a:gd name="csY20" fmla="*/ 375754 h 399326"/>
                <a:gd name="csX21" fmla="*/ 156142 w 362595"/>
                <a:gd name="csY21" fmla="*/ 393768 h 399326"/>
                <a:gd name="csX22" fmla="*/ 146150 w 362595"/>
                <a:gd name="csY22" fmla="*/ 399327 h 399326"/>
                <a:gd name="csX23" fmla="*/ 126377 w 362595"/>
                <a:gd name="csY23" fmla="*/ 378358 h 399326"/>
                <a:gd name="csX24" fmla="*/ 108364 w 362595"/>
                <a:gd name="csY24" fmla="*/ 355840 h 399326"/>
                <a:gd name="csX25" fmla="*/ 88520 w 362595"/>
                <a:gd name="csY25" fmla="*/ 347748 h 399326"/>
                <a:gd name="csX26" fmla="*/ 74236 w 362595"/>
                <a:gd name="csY26" fmla="*/ 338742 h 399326"/>
                <a:gd name="csX27" fmla="*/ 57560 w 362595"/>
                <a:gd name="csY27" fmla="*/ 339093 h 399326"/>
                <a:gd name="csX28" fmla="*/ 42994 w 362595"/>
                <a:gd name="csY28" fmla="*/ 345778 h 399326"/>
                <a:gd name="csX29" fmla="*/ 28146 w 362595"/>
                <a:gd name="csY29" fmla="*/ 343104 h 399326"/>
                <a:gd name="csX30" fmla="*/ 17944 w 362595"/>
                <a:gd name="csY30" fmla="*/ 352955 h 399326"/>
                <a:gd name="csX31" fmla="*/ 15340 w 362595"/>
                <a:gd name="csY31" fmla="*/ 336420 h 399326"/>
                <a:gd name="csX32" fmla="*/ 23643 w 362595"/>
                <a:gd name="csY32" fmla="*/ 321291 h 399326"/>
                <a:gd name="csX33" fmla="*/ 27372 w 362595"/>
                <a:gd name="csY33" fmla="*/ 292230 h 399326"/>
                <a:gd name="csX34" fmla="*/ 24065 w 362595"/>
                <a:gd name="csY34" fmla="*/ 261691 h 399326"/>
                <a:gd name="csX35" fmla="*/ 20477 w 362595"/>
                <a:gd name="csY35" fmla="*/ 246351 h 399326"/>
                <a:gd name="csX36" fmla="*/ 23432 w 362595"/>
                <a:gd name="csY36" fmla="*/ 230800 h 399326"/>
                <a:gd name="csX37" fmla="*/ 15762 w 362595"/>
                <a:gd name="csY37" fmla="*/ 216023 h 399326"/>
                <a:gd name="csX38" fmla="*/ 0 w 362595"/>
                <a:gd name="csY38" fmla="*/ 202583 h 399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62595" h="399326">
                  <a:moveTo>
                    <a:pt x="0" y="202583"/>
                  </a:moveTo>
                  <a:lnTo>
                    <a:pt x="6474" y="192169"/>
                  </a:lnTo>
                  <a:lnTo>
                    <a:pt x="123493" y="192380"/>
                  </a:lnTo>
                  <a:lnTo>
                    <a:pt x="117793" y="147135"/>
                  </a:lnTo>
                  <a:lnTo>
                    <a:pt x="125111" y="130951"/>
                  </a:lnTo>
                  <a:lnTo>
                    <a:pt x="153116" y="128136"/>
                  </a:lnTo>
                  <a:lnTo>
                    <a:pt x="152132" y="46934"/>
                  </a:lnTo>
                  <a:lnTo>
                    <a:pt x="250151" y="48552"/>
                  </a:lnTo>
                  <a:lnTo>
                    <a:pt x="250221" y="0"/>
                  </a:lnTo>
                  <a:lnTo>
                    <a:pt x="362596" y="77473"/>
                  </a:lnTo>
                  <a:lnTo>
                    <a:pt x="316858" y="78036"/>
                  </a:lnTo>
                  <a:lnTo>
                    <a:pt x="331283" y="213772"/>
                  </a:lnTo>
                  <a:lnTo>
                    <a:pt x="345708" y="347115"/>
                  </a:lnTo>
                  <a:lnTo>
                    <a:pt x="350845" y="350915"/>
                  </a:lnTo>
                  <a:lnTo>
                    <a:pt x="344230" y="372306"/>
                  </a:lnTo>
                  <a:lnTo>
                    <a:pt x="224397" y="372799"/>
                  </a:lnTo>
                  <a:lnTo>
                    <a:pt x="219894" y="379554"/>
                  </a:lnTo>
                  <a:lnTo>
                    <a:pt x="208354" y="377583"/>
                  </a:lnTo>
                  <a:lnTo>
                    <a:pt x="191536" y="383565"/>
                  </a:lnTo>
                  <a:lnTo>
                    <a:pt x="170637" y="375050"/>
                  </a:lnTo>
                  <a:lnTo>
                    <a:pt x="161209" y="375754"/>
                  </a:lnTo>
                  <a:lnTo>
                    <a:pt x="156142" y="393768"/>
                  </a:lnTo>
                  <a:lnTo>
                    <a:pt x="146150" y="399327"/>
                  </a:lnTo>
                  <a:lnTo>
                    <a:pt x="126377" y="378358"/>
                  </a:lnTo>
                  <a:lnTo>
                    <a:pt x="108364" y="355840"/>
                  </a:lnTo>
                  <a:lnTo>
                    <a:pt x="88520" y="347748"/>
                  </a:lnTo>
                  <a:lnTo>
                    <a:pt x="74236" y="338742"/>
                  </a:lnTo>
                  <a:lnTo>
                    <a:pt x="57560" y="339093"/>
                  </a:lnTo>
                  <a:lnTo>
                    <a:pt x="42994" y="345778"/>
                  </a:lnTo>
                  <a:lnTo>
                    <a:pt x="28146" y="343104"/>
                  </a:lnTo>
                  <a:lnTo>
                    <a:pt x="17944" y="352955"/>
                  </a:lnTo>
                  <a:lnTo>
                    <a:pt x="15340" y="336420"/>
                  </a:lnTo>
                  <a:lnTo>
                    <a:pt x="23643" y="321291"/>
                  </a:lnTo>
                  <a:lnTo>
                    <a:pt x="27372" y="292230"/>
                  </a:lnTo>
                  <a:lnTo>
                    <a:pt x="24065" y="261691"/>
                  </a:lnTo>
                  <a:lnTo>
                    <a:pt x="20477" y="246351"/>
                  </a:lnTo>
                  <a:lnTo>
                    <a:pt x="23432" y="230800"/>
                  </a:lnTo>
                  <a:lnTo>
                    <a:pt x="15762" y="216023"/>
                  </a:lnTo>
                  <a:lnTo>
                    <a:pt x="0" y="20258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7" name="Freeform: Shape 786">
              <a:extLst>
                <a:ext uri="{FF2B5EF4-FFF2-40B4-BE49-F238E27FC236}">
                  <a16:creationId xmlns:a16="http://schemas.microsoft.com/office/drawing/2014/main" id="{221AE912-7DEF-FD78-2B77-F8244FBF04F0}"/>
                </a:ext>
              </a:extLst>
            </p:cNvPr>
            <p:cNvSpPr/>
            <p:nvPr/>
          </p:nvSpPr>
          <p:spPr>
            <a:xfrm>
              <a:off x="7015049" y="4140847"/>
              <a:ext cx="90350" cy="183584"/>
            </a:xfrm>
            <a:custGeom>
              <a:avLst/>
              <a:gdLst>
                <a:gd name="csX0" fmla="*/ 57348 w 90350"/>
                <a:gd name="csY0" fmla="*/ 180066 h 183584"/>
                <a:gd name="csX1" fmla="*/ 32650 w 90350"/>
                <a:gd name="csY1" fmla="*/ 183585 h 183584"/>
                <a:gd name="csX2" fmla="*/ 25262 w 90350"/>
                <a:gd name="csY2" fmla="*/ 162897 h 183584"/>
                <a:gd name="csX3" fmla="*/ 26669 w 90350"/>
                <a:gd name="csY3" fmla="*/ 93868 h 183584"/>
                <a:gd name="csX4" fmla="*/ 20617 w 90350"/>
                <a:gd name="csY4" fmla="*/ 87606 h 183584"/>
                <a:gd name="csX5" fmla="*/ 19492 w 90350"/>
                <a:gd name="csY5" fmla="*/ 72829 h 183584"/>
                <a:gd name="csX6" fmla="*/ 9147 w 90350"/>
                <a:gd name="csY6" fmla="*/ 62274 h 183584"/>
                <a:gd name="csX7" fmla="*/ 0 w 90350"/>
                <a:gd name="csY7" fmla="*/ 53408 h 183584"/>
                <a:gd name="csX8" fmla="*/ 3800 w 90350"/>
                <a:gd name="csY8" fmla="*/ 37505 h 183584"/>
                <a:gd name="csX9" fmla="*/ 14073 w 90350"/>
                <a:gd name="csY9" fmla="*/ 34057 h 183584"/>
                <a:gd name="csX10" fmla="*/ 20195 w 90350"/>
                <a:gd name="csY10" fmla="*/ 20828 h 183584"/>
                <a:gd name="csX11" fmla="*/ 34761 w 90350"/>
                <a:gd name="csY11" fmla="*/ 18014 h 183584"/>
                <a:gd name="csX12" fmla="*/ 41305 w 90350"/>
                <a:gd name="csY12" fmla="*/ 8937 h 183584"/>
                <a:gd name="csX13" fmla="*/ 51297 w 90350"/>
                <a:gd name="csY13" fmla="*/ 70 h 183584"/>
                <a:gd name="csX14" fmla="*/ 61992 w 90350"/>
                <a:gd name="csY14" fmla="*/ 0 h 183584"/>
                <a:gd name="csX15" fmla="*/ 84791 w 90350"/>
                <a:gd name="csY15" fmla="*/ 17451 h 183584"/>
                <a:gd name="csX16" fmla="*/ 83665 w 90350"/>
                <a:gd name="csY16" fmla="*/ 27513 h 183584"/>
                <a:gd name="csX17" fmla="*/ 90350 w 90350"/>
                <a:gd name="csY17" fmla="*/ 45386 h 183584"/>
                <a:gd name="csX18" fmla="*/ 84439 w 90350"/>
                <a:gd name="csY18" fmla="*/ 57560 h 183584"/>
                <a:gd name="csX19" fmla="*/ 87606 w 90350"/>
                <a:gd name="csY19" fmla="*/ 65652 h 183584"/>
                <a:gd name="csX20" fmla="*/ 73110 w 90350"/>
                <a:gd name="csY20" fmla="*/ 84369 h 183584"/>
                <a:gd name="csX21" fmla="*/ 63892 w 90350"/>
                <a:gd name="csY21" fmla="*/ 93587 h 183584"/>
                <a:gd name="csX22" fmla="*/ 58263 w 90350"/>
                <a:gd name="csY22" fmla="*/ 112586 h 183584"/>
                <a:gd name="csX23" fmla="*/ 59037 w 90350"/>
                <a:gd name="csY23" fmla="*/ 131655 h 183584"/>
                <a:gd name="csX24" fmla="*/ 57348 w 90350"/>
                <a:gd name="csY24" fmla="*/ 180066 h 183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90350" h="183584">
                  <a:moveTo>
                    <a:pt x="57348" y="180066"/>
                  </a:moveTo>
                  <a:lnTo>
                    <a:pt x="32650" y="183585"/>
                  </a:lnTo>
                  <a:lnTo>
                    <a:pt x="25262" y="162897"/>
                  </a:lnTo>
                  <a:lnTo>
                    <a:pt x="26669" y="93868"/>
                  </a:lnTo>
                  <a:lnTo>
                    <a:pt x="20617" y="87606"/>
                  </a:lnTo>
                  <a:lnTo>
                    <a:pt x="19492" y="72829"/>
                  </a:lnTo>
                  <a:lnTo>
                    <a:pt x="9147" y="62274"/>
                  </a:lnTo>
                  <a:lnTo>
                    <a:pt x="0" y="53408"/>
                  </a:lnTo>
                  <a:lnTo>
                    <a:pt x="3800" y="37505"/>
                  </a:lnTo>
                  <a:lnTo>
                    <a:pt x="14073" y="34057"/>
                  </a:lnTo>
                  <a:lnTo>
                    <a:pt x="20195" y="20828"/>
                  </a:lnTo>
                  <a:lnTo>
                    <a:pt x="34761" y="18014"/>
                  </a:lnTo>
                  <a:lnTo>
                    <a:pt x="41305" y="8937"/>
                  </a:lnTo>
                  <a:lnTo>
                    <a:pt x="51297" y="70"/>
                  </a:lnTo>
                  <a:lnTo>
                    <a:pt x="61992" y="0"/>
                  </a:lnTo>
                  <a:lnTo>
                    <a:pt x="84791" y="17451"/>
                  </a:lnTo>
                  <a:lnTo>
                    <a:pt x="83665" y="27513"/>
                  </a:lnTo>
                  <a:lnTo>
                    <a:pt x="90350" y="45386"/>
                  </a:lnTo>
                  <a:lnTo>
                    <a:pt x="84439" y="57560"/>
                  </a:lnTo>
                  <a:lnTo>
                    <a:pt x="87606" y="65652"/>
                  </a:lnTo>
                  <a:lnTo>
                    <a:pt x="73110" y="84369"/>
                  </a:lnTo>
                  <a:lnTo>
                    <a:pt x="63892" y="93587"/>
                  </a:lnTo>
                  <a:lnTo>
                    <a:pt x="58263" y="112586"/>
                  </a:lnTo>
                  <a:lnTo>
                    <a:pt x="59037" y="131655"/>
                  </a:lnTo>
                  <a:lnTo>
                    <a:pt x="57348" y="18006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8" name="Freeform: Shape 787">
              <a:extLst>
                <a:ext uri="{FF2B5EF4-FFF2-40B4-BE49-F238E27FC236}">
                  <a16:creationId xmlns:a16="http://schemas.microsoft.com/office/drawing/2014/main" id="{65B0FFBC-0347-319A-0606-B3DFCE5A8E9F}"/>
                </a:ext>
              </a:extLst>
            </p:cNvPr>
            <p:cNvSpPr/>
            <p:nvPr/>
          </p:nvSpPr>
          <p:spPr>
            <a:xfrm>
              <a:off x="7000835" y="3794155"/>
              <a:ext cx="466103" cy="364143"/>
            </a:xfrm>
            <a:custGeom>
              <a:avLst/>
              <a:gdLst>
                <a:gd name="csX0" fmla="*/ 434721 w 466103"/>
                <a:gd name="csY0" fmla="*/ 19210 h 364143"/>
                <a:gd name="csX1" fmla="*/ 442038 w 466103"/>
                <a:gd name="csY1" fmla="*/ 67903 h 364143"/>
                <a:gd name="csX2" fmla="*/ 453227 w 466103"/>
                <a:gd name="csY2" fmla="*/ 75995 h 364143"/>
                <a:gd name="csX3" fmla="*/ 453719 w 466103"/>
                <a:gd name="csY3" fmla="*/ 85917 h 364143"/>
                <a:gd name="csX4" fmla="*/ 466104 w 466103"/>
                <a:gd name="csY4" fmla="*/ 96613 h 364143"/>
                <a:gd name="csX5" fmla="*/ 459630 w 466103"/>
                <a:gd name="csY5" fmla="*/ 109982 h 364143"/>
                <a:gd name="csX6" fmla="*/ 448161 w 466103"/>
                <a:gd name="csY6" fmla="*/ 172819 h 364143"/>
                <a:gd name="csX7" fmla="*/ 446542 w 466103"/>
                <a:gd name="csY7" fmla="*/ 212787 h 364143"/>
                <a:gd name="csX8" fmla="*/ 408474 w 466103"/>
                <a:gd name="csY8" fmla="*/ 241707 h 364143"/>
                <a:gd name="csX9" fmla="*/ 395527 w 466103"/>
                <a:gd name="csY9" fmla="*/ 281886 h 364143"/>
                <a:gd name="csX10" fmla="*/ 407982 w 466103"/>
                <a:gd name="csY10" fmla="*/ 293215 h 364143"/>
                <a:gd name="csX11" fmla="*/ 407911 w 466103"/>
                <a:gd name="csY11" fmla="*/ 312777 h 364143"/>
                <a:gd name="csX12" fmla="*/ 427051 w 466103"/>
                <a:gd name="csY12" fmla="*/ 313480 h 364143"/>
                <a:gd name="csX13" fmla="*/ 424095 w 466103"/>
                <a:gd name="csY13" fmla="*/ 327764 h 364143"/>
                <a:gd name="csX14" fmla="*/ 415651 w 466103"/>
                <a:gd name="csY14" fmla="*/ 329524 h 364143"/>
                <a:gd name="csX15" fmla="*/ 414737 w 466103"/>
                <a:gd name="csY15" fmla="*/ 339164 h 364143"/>
                <a:gd name="csX16" fmla="*/ 409178 w 466103"/>
                <a:gd name="csY16" fmla="*/ 339867 h 364143"/>
                <a:gd name="csX17" fmla="*/ 388912 w 466103"/>
                <a:gd name="csY17" fmla="*/ 306584 h 364143"/>
                <a:gd name="csX18" fmla="*/ 381946 w 466103"/>
                <a:gd name="csY18" fmla="*/ 305388 h 364143"/>
                <a:gd name="csX19" fmla="*/ 358585 w 466103"/>
                <a:gd name="csY19" fmla="*/ 322346 h 364143"/>
                <a:gd name="csX20" fmla="*/ 335434 w 466103"/>
                <a:gd name="csY20" fmla="*/ 313480 h 364143"/>
                <a:gd name="csX21" fmla="*/ 319391 w 466103"/>
                <a:gd name="csY21" fmla="*/ 311721 h 364143"/>
                <a:gd name="csX22" fmla="*/ 310736 w 466103"/>
                <a:gd name="csY22" fmla="*/ 316013 h 364143"/>
                <a:gd name="csX23" fmla="*/ 293285 w 466103"/>
                <a:gd name="csY23" fmla="*/ 315099 h 364143"/>
                <a:gd name="csX24" fmla="*/ 275623 w 466103"/>
                <a:gd name="csY24" fmla="*/ 328046 h 364143"/>
                <a:gd name="csX25" fmla="*/ 260424 w 466103"/>
                <a:gd name="csY25" fmla="*/ 328750 h 364143"/>
                <a:gd name="csX26" fmla="*/ 224256 w 466103"/>
                <a:gd name="csY26" fmla="*/ 313058 h 364143"/>
                <a:gd name="csX27" fmla="*/ 210113 w 466103"/>
                <a:gd name="csY27" fmla="*/ 320517 h 364143"/>
                <a:gd name="csX28" fmla="*/ 194843 w 466103"/>
                <a:gd name="csY28" fmla="*/ 320024 h 364143"/>
                <a:gd name="csX29" fmla="*/ 183655 w 466103"/>
                <a:gd name="csY29" fmla="*/ 308555 h 364143"/>
                <a:gd name="csX30" fmla="*/ 153749 w 466103"/>
                <a:gd name="csY30" fmla="*/ 297155 h 364143"/>
                <a:gd name="csX31" fmla="*/ 121592 w 466103"/>
                <a:gd name="csY31" fmla="*/ 300814 h 364143"/>
                <a:gd name="csX32" fmla="*/ 113852 w 466103"/>
                <a:gd name="csY32" fmla="*/ 307358 h 364143"/>
                <a:gd name="csX33" fmla="*/ 109630 w 466103"/>
                <a:gd name="csY33" fmla="*/ 324809 h 364143"/>
                <a:gd name="csX34" fmla="*/ 101116 w 466103"/>
                <a:gd name="csY34" fmla="*/ 337053 h 364143"/>
                <a:gd name="csX35" fmla="*/ 99005 w 466103"/>
                <a:gd name="csY35" fmla="*/ 364144 h 364143"/>
                <a:gd name="csX36" fmla="*/ 76206 w 466103"/>
                <a:gd name="csY36" fmla="*/ 346693 h 364143"/>
                <a:gd name="csX37" fmla="*/ 65511 w 466103"/>
                <a:gd name="csY37" fmla="*/ 346763 h 364143"/>
                <a:gd name="csX38" fmla="*/ 55518 w 466103"/>
                <a:gd name="csY38" fmla="*/ 355630 h 364143"/>
                <a:gd name="csX39" fmla="*/ 56152 w 466103"/>
                <a:gd name="csY39" fmla="*/ 334872 h 364143"/>
                <a:gd name="csX40" fmla="*/ 21743 w 466103"/>
                <a:gd name="csY40" fmla="*/ 327976 h 364143"/>
                <a:gd name="csX41" fmla="*/ 20828 w 466103"/>
                <a:gd name="csY41" fmla="*/ 313269 h 364143"/>
                <a:gd name="csX42" fmla="*/ 4010 w 466103"/>
                <a:gd name="csY42" fmla="*/ 293426 h 364143"/>
                <a:gd name="csX43" fmla="*/ 0 w 466103"/>
                <a:gd name="csY43" fmla="*/ 279564 h 364143"/>
                <a:gd name="csX44" fmla="*/ 2322 w 466103"/>
                <a:gd name="csY44" fmla="*/ 264787 h 364143"/>
                <a:gd name="csX45" fmla="*/ 21462 w 466103"/>
                <a:gd name="csY45" fmla="*/ 263591 h 364143"/>
                <a:gd name="csX46" fmla="*/ 32509 w 466103"/>
                <a:gd name="csY46" fmla="*/ 252754 h 364143"/>
                <a:gd name="csX47" fmla="*/ 73321 w 466103"/>
                <a:gd name="csY47" fmla="*/ 250081 h 364143"/>
                <a:gd name="csX48" fmla="*/ 99849 w 466103"/>
                <a:gd name="csY48" fmla="*/ 245225 h 364143"/>
                <a:gd name="csX49" fmla="*/ 102382 w 466103"/>
                <a:gd name="csY49" fmla="*/ 226367 h 364143"/>
                <a:gd name="csX50" fmla="*/ 118707 w 466103"/>
                <a:gd name="csY50" fmla="*/ 205891 h 364143"/>
                <a:gd name="csX51" fmla="*/ 118637 w 466103"/>
                <a:gd name="csY51" fmla="*/ 134891 h 364143"/>
                <a:gd name="csX52" fmla="*/ 160716 w 466103"/>
                <a:gd name="csY52" fmla="*/ 121030 h 364143"/>
                <a:gd name="csX53" fmla="*/ 247195 w 466103"/>
                <a:gd name="csY53" fmla="*/ 59881 h 364143"/>
                <a:gd name="csX54" fmla="*/ 349508 w 466103"/>
                <a:gd name="csY54" fmla="*/ 0 h 364143"/>
                <a:gd name="csX55" fmla="*/ 396793 w 466103"/>
                <a:gd name="csY55" fmla="*/ 13581 h 364143"/>
                <a:gd name="csX56" fmla="*/ 413611 w 466103"/>
                <a:gd name="csY56" fmla="*/ 30891 h 364143"/>
                <a:gd name="csX57" fmla="*/ 434721 w 466103"/>
                <a:gd name="csY57" fmla="*/ 19210 h 3641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66103" h="364143">
                  <a:moveTo>
                    <a:pt x="434721" y="19210"/>
                  </a:moveTo>
                  <a:lnTo>
                    <a:pt x="442038" y="67903"/>
                  </a:lnTo>
                  <a:lnTo>
                    <a:pt x="453227" y="75995"/>
                  </a:lnTo>
                  <a:lnTo>
                    <a:pt x="453719" y="85917"/>
                  </a:lnTo>
                  <a:lnTo>
                    <a:pt x="466104" y="96613"/>
                  </a:lnTo>
                  <a:lnTo>
                    <a:pt x="459630" y="109982"/>
                  </a:lnTo>
                  <a:lnTo>
                    <a:pt x="448161" y="172819"/>
                  </a:lnTo>
                  <a:lnTo>
                    <a:pt x="446542" y="212787"/>
                  </a:lnTo>
                  <a:lnTo>
                    <a:pt x="408474" y="241707"/>
                  </a:lnTo>
                  <a:lnTo>
                    <a:pt x="395527" y="281886"/>
                  </a:lnTo>
                  <a:lnTo>
                    <a:pt x="407982" y="293215"/>
                  </a:lnTo>
                  <a:lnTo>
                    <a:pt x="407911" y="312777"/>
                  </a:lnTo>
                  <a:lnTo>
                    <a:pt x="427051" y="313480"/>
                  </a:lnTo>
                  <a:lnTo>
                    <a:pt x="424095" y="327764"/>
                  </a:lnTo>
                  <a:lnTo>
                    <a:pt x="415651" y="329524"/>
                  </a:lnTo>
                  <a:lnTo>
                    <a:pt x="414737" y="339164"/>
                  </a:lnTo>
                  <a:lnTo>
                    <a:pt x="409178" y="339867"/>
                  </a:lnTo>
                  <a:lnTo>
                    <a:pt x="388912" y="306584"/>
                  </a:lnTo>
                  <a:lnTo>
                    <a:pt x="381946" y="305388"/>
                  </a:lnTo>
                  <a:lnTo>
                    <a:pt x="358585" y="322346"/>
                  </a:lnTo>
                  <a:lnTo>
                    <a:pt x="335434" y="313480"/>
                  </a:lnTo>
                  <a:lnTo>
                    <a:pt x="319391" y="311721"/>
                  </a:lnTo>
                  <a:lnTo>
                    <a:pt x="310736" y="316013"/>
                  </a:lnTo>
                  <a:lnTo>
                    <a:pt x="293285" y="315099"/>
                  </a:lnTo>
                  <a:lnTo>
                    <a:pt x="275623" y="328046"/>
                  </a:lnTo>
                  <a:lnTo>
                    <a:pt x="260424" y="328750"/>
                  </a:lnTo>
                  <a:lnTo>
                    <a:pt x="224256" y="313058"/>
                  </a:lnTo>
                  <a:lnTo>
                    <a:pt x="210113" y="320517"/>
                  </a:lnTo>
                  <a:lnTo>
                    <a:pt x="194843" y="320024"/>
                  </a:lnTo>
                  <a:lnTo>
                    <a:pt x="183655" y="308555"/>
                  </a:lnTo>
                  <a:lnTo>
                    <a:pt x="153749" y="297155"/>
                  </a:lnTo>
                  <a:lnTo>
                    <a:pt x="121592" y="300814"/>
                  </a:lnTo>
                  <a:lnTo>
                    <a:pt x="113852" y="307358"/>
                  </a:lnTo>
                  <a:lnTo>
                    <a:pt x="109630" y="324809"/>
                  </a:lnTo>
                  <a:lnTo>
                    <a:pt x="101116" y="337053"/>
                  </a:lnTo>
                  <a:lnTo>
                    <a:pt x="99005" y="364144"/>
                  </a:lnTo>
                  <a:lnTo>
                    <a:pt x="76206" y="346693"/>
                  </a:lnTo>
                  <a:lnTo>
                    <a:pt x="65511" y="346763"/>
                  </a:lnTo>
                  <a:lnTo>
                    <a:pt x="55518" y="355630"/>
                  </a:lnTo>
                  <a:lnTo>
                    <a:pt x="56152" y="334872"/>
                  </a:lnTo>
                  <a:lnTo>
                    <a:pt x="21743" y="327976"/>
                  </a:lnTo>
                  <a:lnTo>
                    <a:pt x="20828" y="313269"/>
                  </a:lnTo>
                  <a:lnTo>
                    <a:pt x="4010" y="293426"/>
                  </a:lnTo>
                  <a:lnTo>
                    <a:pt x="0" y="279564"/>
                  </a:lnTo>
                  <a:lnTo>
                    <a:pt x="2322" y="264787"/>
                  </a:lnTo>
                  <a:lnTo>
                    <a:pt x="21462" y="263591"/>
                  </a:lnTo>
                  <a:lnTo>
                    <a:pt x="32509" y="252754"/>
                  </a:lnTo>
                  <a:lnTo>
                    <a:pt x="73321" y="250081"/>
                  </a:lnTo>
                  <a:lnTo>
                    <a:pt x="99849" y="245225"/>
                  </a:lnTo>
                  <a:lnTo>
                    <a:pt x="102382" y="226367"/>
                  </a:lnTo>
                  <a:lnTo>
                    <a:pt x="118707" y="205891"/>
                  </a:lnTo>
                  <a:lnTo>
                    <a:pt x="118637" y="134891"/>
                  </a:lnTo>
                  <a:lnTo>
                    <a:pt x="160716" y="121030"/>
                  </a:lnTo>
                  <a:lnTo>
                    <a:pt x="247195" y="59881"/>
                  </a:lnTo>
                  <a:lnTo>
                    <a:pt x="349508" y="0"/>
                  </a:lnTo>
                  <a:lnTo>
                    <a:pt x="396793" y="13581"/>
                  </a:lnTo>
                  <a:lnTo>
                    <a:pt x="413611" y="30891"/>
                  </a:lnTo>
                  <a:lnTo>
                    <a:pt x="434721" y="1921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9" name="Freeform: Shape 788">
              <a:extLst>
                <a:ext uri="{FF2B5EF4-FFF2-40B4-BE49-F238E27FC236}">
                  <a16:creationId xmlns:a16="http://schemas.microsoft.com/office/drawing/2014/main" id="{7780D5BE-10EB-4598-E918-39A5F1D098E5}"/>
                </a:ext>
              </a:extLst>
            </p:cNvPr>
            <p:cNvSpPr/>
            <p:nvPr/>
          </p:nvSpPr>
          <p:spPr>
            <a:xfrm>
              <a:off x="7072397" y="4091310"/>
              <a:ext cx="354996" cy="290048"/>
            </a:xfrm>
            <a:custGeom>
              <a:avLst/>
              <a:gdLst>
                <a:gd name="csX0" fmla="*/ 0 w 354996"/>
                <a:gd name="csY0" fmla="*/ 229604 h 290048"/>
                <a:gd name="csX1" fmla="*/ 1689 w 354996"/>
                <a:gd name="csY1" fmla="*/ 181192 h 290048"/>
                <a:gd name="csX2" fmla="*/ 915 w 354996"/>
                <a:gd name="csY2" fmla="*/ 162123 h 290048"/>
                <a:gd name="csX3" fmla="*/ 6544 w 354996"/>
                <a:gd name="csY3" fmla="*/ 143124 h 290048"/>
                <a:gd name="csX4" fmla="*/ 15762 w 354996"/>
                <a:gd name="csY4" fmla="*/ 133906 h 290048"/>
                <a:gd name="csX5" fmla="*/ 30257 w 354996"/>
                <a:gd name="csY5" fmla="*/ 115189 h 290048"/>
                <a:gd name="csX6" fmla="*/ 27091 w 354996"/>
                <a:gd name="csY6" fmla="*/ 107097 h 290048"/>
                <a:gd name="csX7" fmla="*/ 33002 w 354996"/>
                <a:gd name="csY7" fmla="*/ 94924 h 290048"/>
                <a:gd name="csX8" fmla="*/ 26317 w 354996"/>
                <a:gd name="csY8" fmla="*/ 77051 h 290048"/>
                <a:gd name="csX9" fmla="*/ 27442 w 354996"/>
                <a:gd name="csY9" fmla="*/ 66988 h 290048"/>
                <a:gd name="csX10" fmla="*/ 29554 w 354996"/>
                <a:gd name="csY10" fmla="*/ 39897 h 290048"/>
                <a:gd name="csX11" fmla="*/ 38068 w 354996"/>
                <a:gd name="csY11" fmla="*/ 27654 h 290048"/>
                <a:gd name="csX12" fmla="*/ 42290 w 354996"/>
                <a:gd name="csY12" fmla="*/ 10203 h 290048"/>
                <a:gd name="csX13" fmla="*/ 50030 w 354996"/>
                <a:gd name="csY13" fmla="*/ 3659 h 290048"/>
                <a:gd name="csX14" fmla="*/ 82187 w 354996"/>
                <a:gd name="csY14" fmla="*/ 0 h 290048"/>
                <a:gd name="csX15" fmla="*/ 112093 w 354996"/>
                <a:gd name="csY15" fmla="*/ 11399 h 290048"/>
                <a:gd name="csX16" fmla="*/ 123281 w 354996"/>
                <a:gd name="csY16" fmla="*/ 22869 h 290048"/>
                <a:gd name="csX17" fmla="*/ 138551 w 354996"/>
                <a:gd name="csY17" fmla="*/ 23361 h 290048"/>
                <a:gd name="csX18" fmla="*/ 152694 w 354996"/>
                <a:gd name="csY18" fmla="*/ 15903 h 290048"/>
                <a:gd name="csX19" fmla="*/ 188862 w 354996"/>
                <a:gd name="csY19" fmla="*/ 31594 h 290048"/>
                <a:gd name="csX20" fmla="*/ 204061 w 354996"/>
                <a:gd name="csY20" fmla="*/ 30891 h 290048"/>
                <a:gd name="csX21" fmla="*/ 221723 w 354996"/>
                <a:gd name="csY21" fmla="*/ 17943 h 290048"/>
                <a:gd name="csX22" fmla="*/ 239174 w 354996"/>
                <a:gd name="csY22" fmla="*/ 18858 h 290048"/>
                <a:gd name="csX23" fmla="*/ 247829 w 354996"/>
                <a:gd name="csY23" fmla="*/ 14566 h 290048"/>
                <a:gd name="csX24" fmla="*/ 263872 w 354996"/>
                <a:gd name="csY24" fmla="*/ 16325 h 290048"/>
                <a:gd name="csX25" fmla="*/ 287023 w 354996"/>
                <a:gd name="csY25" fmla="*/ 25191 h 290048"/>
                <a:gd name="csX26" fmla="*/ 310384 w 354996"/>
                <a:gd name="csY26" fmla="*/ 8233 h 290048"/>
                <a:gd name="csX27" fmla="*/ 317350 w 354996"/>
                <a:gd name="csY27" fmla="*/ 9429 h 290048"/>
                <a:gd name="csX28" fmla="*/ 337616 w 354996"/>
                <a:gd name="csY28" fmla="*/ 42712 h 290048"/>
                <a:gd name="csX29" fmla="*/ 343175 w 354996"/>
                <a:gd name="csY29" fmla="*/ 42008 h 290048"/>
                <a:gd name="csX30" fmla="*/ 354996 w 354996"/>
                <a:gd name="csY30" fmla="*/ 54111 h 290048"/>
                <a:gd name="csX31" fmla="*/ 351689 w 354996"/>
                <a:gd name="csY31" fmla="*/ 59530 h 290048"/>
                <a:gd name="csX32" fmla="*/ 350141 w 354996"/>
                <a:gd name="csY32" fmla="*/ 69592 h 290048"/>
                <a:gd name="csX33" fmla="*/ 324950 w 354996"/>
                <a:gd name="csY33" fmla="*/ 93024 h 290048"/>
                <a:gd name="csX34" fmla="*/ 317069 w 354996"/>
                <a:gd name="csY34" fmla="*/ 112304 h 290048"/>
                <a:gd name="csX35" fmla="*/ 312847 w 354996"/>
                <a:gd name="csY35" fmla="*/ 127925 h 290048"/>
                <a:gd name="csX36" fmla="*/ 306514 w 354996"/>
                <a:gd name="csY36" fmla="*/ 134680 h 290048"/>
                <a:gd name="csX37" fmla="*/ 300533 w 354996"/>
                <a:gd name="csY37" fmla="*/ 155720 h 290048"/>
                <a:gd name="csX38" fmla="*/ 284560 w 354996"/>
                <a:gd name="csY38" fmla="*/ 168104 h 290048"/>
                <a:gd name="csX39" fmla="*/ 279915 w 354996"/>
                <a:gd name="csY39" fmla="*/ 183374 h 290048"/>
                <a:gd name="csX40" fmla="*/ 273161 w 354996"/>
                <a:gd name="csY40" fmla="*/ 195477 h 290048"/>
                <a:gd name="csX41" fmla="*/ 270416 w 354996"/>
                <a:gd name="csY41" fmla="*/ 207931 h 290048"/>
                <a:gd name="csX42" fmla="*/ 249870 w 354996"/>
                <a:gd name="csY42" fmla="*/ 218064 h 290048"/>
                <a:gd name="csX43" fmla="*/ 233122 w 354996"/>
                <a:gd name="csY43" fmla="*/ 205680 h 290048"/>
                <a:gd name="csX44" fmla="*/ 221794 w 354996"/>
                <a:gd name="csY44" fmla="*/ 206172 h 290048"/>
                <a:gd name="csX45" fmla="*/ 203991 w 354996"/>
                <a:gd name="csY45" fmla="*/ 223764 h 290048"/>
                <a:gd name="csX46" fmla="*/ 195336 w 354996"/>
                <a:gd name="csY46" fmla="*/ 224045 h 290048"/>
                <a:gd name="csX47" fmla="*/ 181122 w 354996"/>
                <a:gd name="csY47" fmla="*/ 252965 h 290048"/>
                <a:gd name="csX48" fmla="*/ 173452 w 354996"/>
                <a:gd name="csY48" fmla="*/ 274146 h 290048"/>
                <a:gd name="csX49" fmla="*/ 142491 w 354996"/>
                <a:gd name="csY49" fmla="*/ 284912 h 290048"/>
                <a:gd name="csX50" fmla="*/ 131162 w 354996"/>
                <a:gd name="csY50" fmla="*/ 283364 h 290048"/>
                <a:gd name="csX51" fmla="*/ 119622 w 354996"/>
                <a:gd name="csY51" fmla="*/ 290048 h 290048"/>
                <a:gd name="csX52" fmla="*/ 95768 w 354996"/>
                <a:gd name="csY52" fmla="*/ 289415 h 290048"/>
                <a:gd name="csX53" fmla="*/ 79795 w 354996"/>
                <a:gd name="csY53" fmla="*/ 270627 h 290048"/>
                <a:gd name="csX54" fmla="*/ 69944 w 354996"/>
                <a:gd name="csY54" fmla="*/ 248955 h 290048"/>
                <a:gd name="csX55" fmla="*/ 48764 w 354996"/>
                <a:gd name="csY55" fmla="*/ 229252 h 290048"/>
                <a:gd name="csX56" fmla="*/ 26317 w 354996"/>
                <a:gd name="csY56" fmla="*/ 229604 h 290048"/>
                <a:gd name="csX57" fmla="*/ 0 w 354996"/>
                <a:gd name="csY57" fmla="*/ 229604 h 2900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54996" h="290048">
                  <a:moveTo>
                    <a:pt x="0" y="229604"/>
                  </a:moveTo>
                  <a:lnTo>
                    <a:pt x="1689" y="181192"/>
                  </a:lnTo>
                  <a:lnTo>
                    <a:pt x="915" y="162123"/>
                  </a:lnTo>
                  <a:lnTo>
                    <a:pt x="6544" y="143124"/>
                  </a:lnTo>
                  <a:lnTo>
                    <a:pt x="15762" y="133906"/>
                  </a:lnTo>
                  <a:lnTo>
                    <a:pt x="30257" y="115189"/>
                  </a:lnTo>
                  <a:lnTo>
                    <a:pt x="27091" y="107097"/>
                  </a:lnTo>
                  <a:lnTo>
                    <a:pt x="33002" y="94924"/>
                  </a:lnTo>
                  <a:lnTo>
                    <a:pt x="26317" y="77051"/>
                  </a:lnTo>
                  <a:lnTo>
                    <a:pt x="27442" y="66988"/>
                  </a:lnTo>
                  <a:lnTo>
                    <a:pt x="29554" y="39897"/>
                  </a:lnTo>
                  <a:lnTo>
                    <a:pt x="38068" y="27654"/>
                  </a:lnTo>
                  <a:lnTo>
                    <a:pt x="42290" y="10203"/>
                  </a:lnTo>
                  <a:lnTo>
                    <a:pt x="50030" y="3659"/>
                  </a:lnTo>
                  <a:lnTo>
                    <a:pt x="82187" y="0"/>
                  </a:lnTo>
                  <a:lnTo>
                    <a:pt x="112093" y="11399"/>
                  </a:lnTo>
                  <a:lnTo>
                    <a:pt x="123281" y="22869"/>
                  </a:lnTo>
                  <a:lnTo>
                    <a:pt x="138551" y="23361"/>
                  </a:lnTo>
                  <a:lnTo>
                    <a:pt x="152694" y="15903"/>
                  </a:lnTo>
                  <a:lnTo>
                    <a:pt x="188862" y="31594"/>
                  </a:lnTo>
                  <a:lnTo>
                    <a:pt x="204061" y="30891"/>
                  </a:lnTo>
                  <a:lnTo>
                    <a:pt x="221723" y="17943"/>
                  </a:lnTo>
                  <a:lnTo>
                    <a:pt x="239174" y="18858"/>
                  </a:lnTo>
                  <a:lnTo>
                    <a:pt x="247829" y="14566"/>
                  </a:lnTo>
                  <a:lnTo>
                    <a:pt x="263872" y="16325"/>
                  </a:lnTo>
                  <a:lnTo>
                    <a:pt x="287023" y="25191"/>
                  </a:lnTo>
                  <a:lnTo>
                    <a:pt x="310384" y="8233"/>
                  </a:lnTo>
                  <a:lnTo>
                    <a:pt x="317350" y="9429"/>
                  </a:lnTo>
                  <a:lnTo>
                    <a:pt x="337616" y="42712"/>
                  </a:lnTo>
                  <a:lnTo>
                    <a:pt x="343175" y="42008"/>
                  </a:lnTo>
                  <a:lnTo>
                    <a:pt x="354996" y="54111"/>
                  </a:lnTo>
                  <a:lnTo>
                    <a:pt x="351689" y="59530"/>
                  </a:lnTo>
                  <a:lnTo>
                    <a:pt x="350141" y="69592"/>
                  </a:lnTo>
                  <a:lnTo>
                    <a:pt x="324950" y="93024"/>
                  </a:lnTo>
                  <a:lnTo>
                    <a:pt x="317069" y="112304"/>
                  </a:lnTo>
                  <a:lnTo>
                    <a:pt x="312847" y="127925"/>
                  </a:lnTo>
                  <a:lnTo>
                    <a:pt x="306514" y="134680"/>
                  </a:lnTo>
                  <a:lnTo>
                    <a:pt x="300533" y="155720"/>
                  </a:lnTo>
                  <a:lnTo>
                    <a:pt x="284560" y="168104"/>
                  </a:lnTo>
                  <a:lnTo>
                    <a:pt x="279915" y="183374"/>
                  </a:lnTo>
                  <a:lnTo>
                    <a:pt x="273161" y="195477"/>
                  </a:lnTo>
                  <a:lnTo>
                    <a:pt x="270416" y="207931"/>
                  </a:lnTo>
                  <a:lnTo>
                    <a:pt x="249870" y="218064"/>
                  </a:lnTo>
                  <a:lnTo>
                    <a:pt x="233122" y="205680"/>
                  </a:lnTo>
                  <a:lnTo>
                    <a:pt x="221794" y="206172"/>
                  </a:lnTo>
                  <a:lnTo>
                    <a:pt x="203991" y="223764"/>
                  </a:lnTo>
                  <a:lnTo>
                    <a:pt x="195336" y="224045"/>
                  </a:lnTo>
                  <a:lnTo>
                    <a:pt x="181122" y="252965"/>
                  </a:lnTo>
                  <a:lnTo>
                    <a:pt x="173452" y="274146"/>
                  </a:lnTo>
                  <a:lnTo>
                    <a:pt x="142491" y="284912"/>
                  </a:lnTo>
                  <a:lnTo>
                    <a:pt x="131162" y="283364"/>
                  </a:lnTo>
                  <a:lnTo>
                    <a:pt x="119622" y="290048"/>
                  </a:lnTo>
                  <a:lnTo>
                    <a:pt x="95768" y="289415"/>
                  </a:lnTo>
                  <a:lnTo>
                    <a:pt x="79795" y="270627"/>
                  </a:lnTo>
                  <a:lnTo>
                    <a:pt x="69944" y="248955"/>
                  </a:lnTo>
                  <a:lnTo>
                    <a:pt x="48764" y="229252"/>
                  </a:lnTo>
                  <a:lnTo>
                    <a:pt x="26317" y="229604"/>
                  </a:lnTo>
                  <a:lnTo>
                    <a:pt x="0" y="22960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0" name="Freeform: Shape 789">
              <a:extLst>
                <a:ext uri="{FF2B5EF4-FFF2-40B4-BE49-F238E27FC236}">
                  <a16:creationId xmlns:a16="http://schemas.microsoft.com/office/drawing/2014/main" id="{96A73EB7-3235-22A0-33C5-790DF3C2BD58}"/>
                </a:ext>
              </a:extLst>
            </p:cNvPr>
            <p:cNvSpPr/>
            <p:nvPr/>
          </p:nvSpPr>
          <p:spPr>
            <a:xfrm>
              <a:off x="7245497" y="4121919"/>
              <a:ext cx="224748" cy="334519"/>
            </a:xfrm>
            <a:custGeom>
              <a:avLst/>
              <a:gdLst>
                <a:gd name="csX0" fmla="*/ 179433 w 224748"/>
                <a:gd name="csY0" fmla="*/ 0 h 334519"/>
                <a:gd name="csX1" fmla="*/ 191325 w 224748"/>
                <a:gd name="csY1" fmla="*/ 19421 h 334519"/>
                <a:gd name="csX2" fmla="*/ 193295 w 224748"/>
                <a:gd name="csY2" fmla="*/ 39546 h 334519"/>
                <a:gd name="csX3" fmla="*/ 192240 w 224748"/>
                <a:gd name="csY3" fmla="*/ 59600 h 334519"/>
                <a:gd name="csX4" fmla="*/ 208494 w 224748"/>
                <a:gd name="csY4" fmla="*/ 87043 h 334519"/>
                <a:gd name="csX5" fmla="*/ 191818 w 224748"/>
                <a:gd name="csY5" fmla="*/ 86761 h 334519"/>
                <a:gd name="csX6" fmla="*/ 183374 w 224748"/>
                <a:gd name="csY6" fmla="*/ 88872 h 334519"/>
                <a:gd name="csX7" fmla="*/ 169723 w 224748"/>
                <a:gd name="csY7" fmla="*/ 85847 h 334519"/>
                <a:gd name="csX8" fmla="*/ 163249 w 224748"/>
                <a:gd name="csY8" fmla="*/ 100060 h 334519"/>
                <a:gd name="csX9" fmla="*/ 180911 w 224748"/>
                <a:gd name="csY9" fmla="*/ 117652 h 334519"/>
                <a:gd name="csX10" fmla="*/ 193929 w 224748"/>
                <a:gd name="csY10" fmla="*/ 122789 h 334519"/>
                <a:gd name="csX11" fmla="*/ 198080 w 224748"/>
                <a:gd name="csY11" fmla="*/ 135243 h 334519"/>
                <a:gd name="csX12" fmla="*/ 207509 w 224748"/>
                <a:gd name="csY12" fmla="*/ 155931 h 334519"/>
                <a:gd name="csX13" fmla="*/ 202865 w 224748"/>
                <a:gd name="csY13" fmla="*/ 164093 h 334519"/>
                <a:gd name="csX14" fmla="*/ 187807 w 224748"/>
                <a:gd name="csY14" fmla="*/ 194492 h 334519"/>
                <a:gd name="csX15" fmla="*/ 180630 w 224748"/>
                <a:gd name="csY15" fmla="*/ 199910 h 334519"/>
                <a:gd name="csX16" fmla="*/ 178378 w 224748"/>
                <a:gd name="csY16" fmla="*/ 223201 h 334519"/>
                <a:gd name="csX17" fmla="*/ 181333 w 224748"/>
                <a:gd name="csY17" fmla="*/ 235796 h 334519"/>
                <a:gd name="csX18" fmla="*/ 178941 w 224748"/>
                <a:gd name="csY18" fmla="*/ 244733 h 334519"/>
                <a:gd name="csX19" fmla="*/ 193014 w 224748"/>
                <a:gd name="csY19" fmla="*/ 260354 h 334519"/>
                <a:gd name="csX20" fmla="*/ 195547 w 224748"/>
                <a:gd name="csY20" fmla="*/ 271050 h 334519"/>
                <a:gd name="csX21" fmla="*/ 206594 w 224748"/>
                <a:gd name="csY21" fmla="*/ 286530 h 334519"/>
                <a:gd name="csX22" fmla="*/ 220245 w 224748"/>
                <a:gd name="csY22" fmla="*/ 296100 h 334519"/>
                <a:gd name="csX23" fmla="*/ 221582 w 224748"/>
                <a:gd name="csY23" fmla="*/ 309751 h 334519"/>
                <a:gd name="csX24" fmla="*/ 224749 w 224748"/>
                <a:gd name="csY24" fmla="*/ 318406 h 334519"/>
                <a:gd name="csX25" fmla="*/ 222568 w 224748"/>
                <a:gd name="csY25" fmla="*/ 334520 h 334519"/>
                <a:gd name="csX26" fmla="*/ 198854 w 224748"/>
                <a:gd name="csY26" fmla="*/ 327483 h 334519"/>
                <a:gd name="csX27" fmla="*/ 174719 w 224748"/>
                <a:gd name="csY27" fmla="*/ 319602 h 334519"/>
                <a:gd name="csX28" fmla="*/ 137003 w 224748"/>
                <a:gd name="csY28" fmla="*/ 318406 h 334519"/>
                <a:gd name="csX29" fmla="*/ 133273 w 224748"/>
                <a:gd name="csY29" fmla="*/ 316788 h 334519"/>
                <a:gd name="csX30" fmla="*/ 115611 w 224748"/>
                <a:gd name="csY30" fmla="*/ 320658 h 334519"/>
                <a:gd name="csX31" fmla="*/ 97457 w 224748"/>
                <a:gd name="csY31" fmla="*/ 316647 h 334519"/>
                <a:gd name="csX32" fmla="*/ 83313 w 224748"/>
                <a:gd name="csY32" fmla="*/ 318617 h 334519"/>
                <a:gd name="csX33" fmla="*/ 34690 w 224748"/>
                <a:gd name="csY33" fmla="*/ 317914 h 334519"/>
                <a:gd name="csX34" fmla="*/ 39053 w 224748"/>
                <a:gd name="csY34" fmla="*/ 294341 h 334519"/>
                <a:gd name="csX35" fmla="*/ 27372 w 224748"/>
                <a:gd name="csY35" fmla="*/ 274568 h 334519"/>
                <a:gd name="csX36" fmla="*/ 13721 w 224748"/>
                <a:gd name="csY36" fmla="*/ 269502 h 334519"/>
                <a:gd name="csX37" fmla="*/ 7670 w 224748"/>
                <a:gd name="csY37" fmla="*/ 256062 h 334519"/>
                <a:gd name="csX38" fmla="*/ 0 w 224748"/>
                <a:gd name="csY38" fmla="*/ 251769 h 334519"/>
                <a:gd name="csX39" fmla="*/ 352 w 224748"/>
                <a:gd name="csY39" fmla="*/ 243537 h 334519"/>
                <a:gd name="csX40" fmla="*/ 8022 w 224748"/>
                <a:gd name="csY40" fmla="*/ 222356 h 334519"/>
                <a:gd name="csX41" fmla="*/ 22236 w 224748"/>
                <a:gd name="csY41" fmla="*/ 193436 h 334519"/>
                <a:gd name="csX42" fmla="*/ 30891 w 224748"/>
                <a:gd name="csY42" fmla="*/ 193155 h 334519"/>
                <a:gd name="csX43" fmla="*/ 48694 w 224748"/>
                <a:gd name="csY43" fmla="*/ 175563 h 334519"/>
                <a:gd name="csX44" fmla="*/ 60022 w 224748"/>
                <a:gd name="csY44" fmla="*/ 175071 h 334519"/>
                <a:gd name="csX45" fmla="*/ 76769 w 224748"/>
                <a:gd name="csY45" fmla="*/ 187455 h 334519"/>
                <a:gd name="csX46" fmla="*/ 97316 w 224748"/>
                <a:gd name="csY46" fmla="*/ 177322 h 334519"/>
                <a:gd name="csX47" fmla="*/ 100061 w 224748"/>
                <a:gd name="csY47" fmla="*/ 164868 h 334519"/>
                <a:gd name="csX48" fmla="*/ 106815 w 224748"/>
                <a:gd name="csY48" fmla="*/ 152765 h 334519"/>
                <a:gd name="csX49" fmla="*/ 111460 w 224748"/>
                <a:gd name="csY49" fmla="*/ 137495 h 334519"/>
                <a:gd name="csX50" fmla="*/ 127433 w 224748"/>
                <a:gd name="csY50" fmla="*/ 125111 h 334519"/>
                <a:gd name="csX51" fmla="*/ 133414 w 224748"/>
                <a:gd name="csY51" fmla="*/ 104071 h 334519"/>
                <a:gd name="csX52" fmla="*/ 139747 w 224748"/>
                <a:gd name="csY52" fmla="*/ 97316 h 334519"/>
                <a:gd name="csX53" fmla="*/ 143969 w 224748"/>
                <a:gd name="csY53" fmla="*/ 81695 h 334519"/>
                <a:gd name="csX54" fmla="*/ 151850 w 224748"/>
                <a:gd name="csY54" fmla="*/ 62415 h 334519"/>
                <a:gd name="csX55" fmla="*/ 177041 w 224748"/>
                <a:gd name="csY55" fmla="*/ 38983 h 334519"/>
                <a:gd name="csX56" fmla="*/ 178589 w 224748"/>
                <a:gd name="csY56" fmla="*/ 28921 h 334519"/>
                <a:gd name="csX57" fmla="*/ 181896 w 224748"/>
                <a:gd name="csY57" fmla="*/ 23502 h 334519"/>
                <a:gd name="csX58" fmla="*/ 170075 w 224748"/>
                <a:gd name="csY58" fmla="*/ 11399 h 334519"/>
                <a:gd name="csX59" fmla="*/ 170989 w 224748"/>
                <a:gd name="csY59" fmla="*/ 1759 h 334519"/>
                <a:gd name="csX60" fmla="*/ 179433 w 224748"/>
                <a:gd name="csY60" fmla="*/ 0 h 334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24748" h="334519">
                  <a:moveTo>
                    <a:pt x="179433" y="0"/>
                  </a:moveTo>
                  <a:lnTo>
                    <a:pt x="191325" y="19421"/>
                  </a:lnTo>
                  <a:lnTo>
                    <a:pt x="193295" y="39546"/>
                  </a:lnTo>
                  <a:lnTo>
                    <a:pt x="192240" y="59600"/>
                  </a:lnTo>
                  <a:lnTo>
                    <a:pt x="208494" y="87043"/>
                  </a:lnTo>
                  <a:lnTo>
                    <a:pt x="191818" y="86761"/>
                  </a:lnTo>
                  <a:lnTo>
                    <a:pt x="183374" y="88872"/>
                  </a:lnTo>
                  <a:lnTo>
                    <a:pt x="169723" y="85847"/>
                  </a:lnTo>
                  <a:lnTo>
                    <a:pt x="163249" y="100060"/>
                  </a:lnTo>
                  <a:lnTo>
                    <a:pt x="180911" y="117652"/>
                  </a:lnTo>
                  <a:lnTo>
                    <a:pt x="193929" y="122789"/>
                  </a:lnTo>
                  <a:lnTo>
                    <a:pt x="198080" y="135243"/>
                  </a:lnTo>
                  <a:lnTo>
                    <a:pt x="207509" y="155931"/>
                  </a:lnTo>
                  <a:lnTo>
                    <a:pt x="202865" y="164093"/>
                  </a:lnTo>
                  <a:lnTo>
                    <a:pt x="187807" y="194492"/>
                  </a:lnTo>
                  <a:lnTo>
                    <a:pt x="180630" y="199910"/>
                  </a:lnTo>
                  <a:lnTo>
                    <a:pt x="178378" y="223201"/>
                  </a:lnTo>
                  <a:lnTo>
                    <a:pt x="181333" y="235796"/>
                  </a:lnTo>
                  <a:lnTo>
                    <a:pt x="178941" y="244733"/>
                  </a:lnTo>
                  <a:lnTo>
                    <a:pt x="193014" y="260354"/>
                  </a:lnTo>
                  <a:lnTo>
                    <a:pt x="195547" y="271050"/>
                  </a:lnTo>
                  <a:lnTo>
                    <a:pt x="206594" y="286530"/>
                  </a:lnTo>
                  <a:lnTo>
                    <a:pt x="220245" y="296100"/>
                  </a:lnTo>
                  <a:lnTo>
                    <a:pt x="221582" y="309751"/>
                  </a:lnTo>
                  <a:lnTo>
                    <a:pt x="224749" y="318406"/>
                  </a:lnTo>
                  <a:lnTo>
                    <a:pt x="222568" y="334520"/>
                  </a:lnTo>
                  <a:lnTo>
                    <a:pt x="198854" y="327483"/>
                  </a:lnTo>
                  <a:lnTo>
                    <a:pt x="174719" y="319602"/>
                  </a:lnTo>
                  <a:lnTo>
                    <a:pt x="137003" y="318406"/>
                  </a:lnTo>
                  <a:lnTo>
                    <a:pt x="133273" y="316788"/>
                  </a:lnTo>
                  <a:lnTo>
                    <a:pt x="115611" y="320658"/>
                  </a:lnTo>
                  <a:lnTo>
                    <a:pt x="97457" y="316647"/>
                  </a:lnTo>
                  <a:lnTo>
                    <a:pt x="83313" y="318617"/>
                  </a:lnTo>
                  <a:lnTo>
                    <a:pt x="34690" y="317914"/>
                  </a:lnTo>
                  <a:lnTo>
                    <a:pt x="39053" y="294341"/>
                  </a:lnTo>
                  <a:lnTo>
                    <a:pt x="27372" y="274568"/>
                  </a:lnTo>
                  <a:lnTo>
                    <a:pt x="13721" y="269502"/>
                  </a:lnTo>
                  <a:lnTo>
                    <a:pt x="7670" y="256062"/>
                  </a:lnTo>
                  <a:lnTo>
                    <a:pt x="0" y="251769"/>
                  </a:lnTo>
                  <a:lnTo>
                    <a:pt x="352" y="243537"/>
                  </a:lnTo>
                  <a:lnTo>
                    <a:pt x="8022" y="222356"/>
                  </a:lnTo>
                  <a:lnTo>
                    <a:pt x="22236" y="193436"/>
                  </a:lnTo>
                  <a:lnTo>
                    <a:pt x="30891" y="193155"/>
                  </a:lnTo>
                  <a:lnTo>
                    <a:pt x="48694" y="175563"/>
                  </a:lnTo>
                  <a:lnTo>
                    <a:pt x="60022" y="175071"/>
                  </a:lnTo>
                  <a:lnTo>
                    <a:pt x="76769" y="187455"/>
                  </a:lnTo>
                  <a:lnTo>
                    <a:pt x="97316" y="177322"/>
                  </a:lnTo>
                  <a:lnTo>
                    <a:pt x="100061" y="164868"/>
                  </a:lnTo>
                  <a:lnTo>
                    <a:pt x="106815" y="152765"/>
                  </a:lnTo>
                  <a:lnTo>
                    <a:pt x="111460" y="137495"/>
                  </a:lnTo>
                  <a:lnTo>
                    <a:pt x="127433" y="125111"/>
                  </a:lnTo>
                  <a:lnTo>
                    <a:pt x="133414" y="104071"/>
                  </a:lnTo>
                  <a:lnTo>
                    <a:pt x="139747" y="97316"/>
                  </a:lnTo>
                  <a:lnTo>
                    <a:pt x="143969" y="81695"/>
                  </a:lnTo>
                  <a:lnTo>
                    <a:pt x="151850" y="62415"/>
                  </a:lnTo>
                  <a:lnTo>
                    <a:pt x="177041" y="38983"/>
                  </a:lnTo>
                  <a:lnTo>
                    <a:pt x="178589" y="28921"/>
                  </a:lnTo>
                  <a:lnTo>
                    <a:pt x="181896" y="23502"/>
                  </a:lnTo>
                  <a:lnTo>
                    <a:pt x="170075" y="11399"/>
                  </a:lnTo>
                  <a:lnTo>
                    <a:pt x="170989" y="1759"/>
                  </a:lnTo>
                  <a:lnTo>
                    <a:pt x="17943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1" name="Freeform: Shape 790">
              <a:extLst>
                <a:ext uri="{FF2B5EF4-FFF2-40B4-BE49-F238E27FC236}">
                  <a16:creationId xmlns:a16="http://schemas.microsoft.com/office/drawing/2014/main" id="{FDEAF00B-6D95-5D73-9E67-97918F695662}"/>
                </a:ext>
              </a:extLst>
            </p:cNvPr>
            <p:cNvSpPr/>
            <p:nvPr/>
          </p:nvSpPr>
          <p:spPr>
            <a:xfrm>
              <a:off x="6990491" y="4177649"/>
              <a:ext cx="57207" cy="153116"/>
            </a:xfrm>
            <a:custGeom>
              <a:avLst/>
              <a:gdLst>
                <a:gd name="csX0" fmla="*/ 28358 w 57207"/>
                <a:gd name="csY0" fmla="*/ 704 h 153116"/>
                <a:gd name="csX1" fmla="*/ 24558 w 57207"/>
                <a:gd name="csY1" fmla="*/ 16606 h 153116"/>
                <a:gd name="csX2" fmla="*/ 33705 w 57207"/>
                <a:gd name="csY2" fmla="*/ 25472 h 153116"/>
                <a:gd name="csX3" fmla="*/ 44049 w 57207"/>
                <a:gd name="csY3" fmla="*/ 36027 h 153116"/>
                <a:gd name="csX4" fmla="*/ 45175 w 57207"/>
                <a:gd name="csY4" fmla="*/ 50804 h 153116"/>
                <a:gd name="csX5" fmla="*/ 51227 w 57207"/>
                <a:gd name="csY5" fmla="*/ 57067 h 153116"/>
                <a:gd name="csX6" fmla="*/ 49819 w 57207"/>
                <a:gd name="csY6" fmla="*/ 126096 h 153116"/>
                <a:gd name="csX7" fmla="*/ 57208 w 57207"/>
                <a:gd name="csY7" fmla="*/ 146783 h 153116"/>
                <a:gd name="csX8" fmla="*/ 33143 w 57207"/>
                <a:gd name="csY8" fmla="*/ 153116 h 153116"/>
                <a:gd name="csX9" fmla="*/ 26528 w 57207"/>
                <a:gd name="csY9" fmla="*/ 142632 h 153116"/>
                <a:gd name="csX10" fmla="*/ 18506 w 57207"/>
                <a:gd name="csY10" fmla="*/ 123563 h 153116"/>
                <a:gd name="csX11" fmla="*/ 16184 w 57207"/>
                <a:gd name="csY11" fmla="*/ 108645 h 153116"/>
                <a:gd name="csX12" fmla="*/ 22798 w 57207"/>
                <a:gd name="csY12" fmla="*/ 81625 h 153116"/>
                <a:gd name="csX13" fmla="*/ 15269 w 57207"/>
                <a:gd name="csY13" fmla="*/ 70647 h 153116"/>
                <a:gd name="csX14" fmla="*/ 12455 w 57207"/>
                <a:gd name="csY14" fmla="*/ 46934 h 153116"/>
                <a:gd name="csX15" fmla="*/ 12455 w 57207"/>
                <a:gd name="csY15" fmla="*/ 24980 h 153116"/>
                <a:gd name="csX16" fmla="*/ 0 w 57207"/>
                <a:gd name="csY16" fmla="*/ 9429 h 153116"/>
                <a:gd name="csX17" fmla="*/ 2181 w 57207"/>
                <a:gd name="csY17" fmla="*/ 0 h 153116"/>
                <a:gd name="csX18" fmla="*/ 28358 w 57207"/>
                <a:gd name="csY18" fmla="*/ 704 h 153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7207" h="153116">
                  <a:moveTo>
                    <a:pt x="28358" y="704"/>
                  </a:moveTo>
                  <a:lnTo>
                    <a:pt x="24558" y="16606"/>
                  </a:lnTo>
                  <a:lnTo>
                    <a:pt x="33705" y="25472"/>
                  </a:lnTo>
                  <a:lnTo>
                    <a:pt x="44049" y="36027"/>
                  </a:lnTo>
                  <a:lnTo>
                    <a:pt x="45175" y="50804"/>
                  </a:lnTo>
                  <a:lnTo>
                    <a:pt x="51227" y="57067"/>
                  </a:lnTo>
                  <a:lnTo>
                    <a:pt x="49819" y="126096"/>
                  </a:lnTo>
                  <a:lnTo>
                    <a:pt x="57208" y="146783"/>
                  </a:lnTo>
                  <a:lnTo>
                    <a:pt x="33143" y="153116"/>
                  </a:lnTo>
                  <a:lnTo>
                    <a:pt x="26528" y="142632"/>
                  </a:lnTo>
                  <a:lnTo>
                    <a:pt x="18506" y="123563"/>
                  </a:lnTo>
                  <a:lnTo>
                    <a:pt x="16184" y="108645"/>
                  </a:lnTo>
                  <a:lnTo>
                    <a:pt x="22798" y="81625"/>
                  </a:lnTo>
                  <a:lnTo>
                    <a:pt x="15269" y="70647"/>
                  </a:lnTo>
                  <a:lnTo>
                    <a:pt x="12455" y="46934"/>
                  </a:lnTo>
                  <a:lnTo>
                    <a:pt x="12455" y="24980"/>
                  </a:lnTo>
                  <a:lnTo>
                    <a:pt x="0" y="9429"/>
                  </a:lnTo>
                  <a:lnTo>
                    <a:pt x="2181" y="0"/>
                  </a:lnTo>
                  <a:lnTo>
                    <a:pt x="28358" y="70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2" name="Freeform: Shape 791">
              <a:extLst>
                <a:ext uri="{FF2B5EF4-FFF2-40B4-BE49-F238E27FC236}">
                  <a16:creationId xmlns:a16="http://schemas.microsoft.com/office/drawing/2014/main" id="{514A4925-5F26-1DAA-1D64-E3131593B7E5}"/>
                </a:ext>
              </a:extLst>
            </p:cNvPr>
            <p:cNvSpPr/>
            <p:nvPr/>
          </p:nvSpPr>
          <p:spPr>
            <a:xfrm>
              <a:off x="6895075" y="4175257"/>
              <a:ext cx="128558" cy="192028"/>
            </a:xfrm>
            <a:custGeom>
              <a:avLst/>
              <a:gdLst>
                <a:gd name="csX0" fmla="*/ 97598 w 128558"/>
                <a:gd name="csY0" fmla="*/ 2392 h 192028"/>
                <a:gd name="csX1" fmla="*/ 95416 w 128558"/>
                <a:gd name="csY1" fmla="*/ 11821 h 192028"/>
                <a:gd name="csX2" fmla="*/ 107871 w 128558"/>
                <a:gd name="csY2" fmla="*/ 27372 h 192028"/>
                <a:gd name="csX3" fmla="*/ 107871 w 128558"/>
                <a:gd name="csY3" fmla="*/ 49326 h 192028"/>
                <a:gd name="csX4" fmla="*/ 110685 w 128558"/>
                <a:gd name="csY4" fmla="*/ 73040 h 192028"/>
                <a:gd name="csX5" fmla="*/ 118215 w 128558"/>
                <a:gd name="csY5" fmla="*/ 84017 h 192028"/>
                <a:gd name="csX6" fmla="*/ 111600 w 128558"/>
                <a:gd name="csY6" fmla="*/ 111037 h 192028"/>
                <a:gd name="csX7" fmla="*/ 113922 w 128558"/>
                <a:gd name="csY7" fmla="*/ 125955 h 192028"/>
                <a:gd name="csX8" fmla="*/ 121944 w 128558"/>
                <a:gd name="csY8" fmla="*/ 145024 h 192028"/>
                <a:gd name="csX9" fmla="*/ 128559 w 128558"/>
                <a:gd name="csY9" fmla="*/ 155509 h 192028"/>
                <a:gd name="csX10" fmla="*/ 81765 w 128558"/>
                <a:gd name="csY10" fmla="*/ 173100 h 192028"/>
                <a:gd name="csX11" fmla="*/ 65159 w 128558"/>
                <a:gd name="csY11" fmla="*/ 183374 h 192028"/>
                <a:gd name="csX12" fmla="*/ 38209 w 128558"/>
                <a:gd name="csY12" fmla="*/ 192029 h 192028"/>
                <a:gd name="csX13" fmla="*/ 11611 w 128558"/>
                <a:gd name="csY13" fmla="*/ 183514 h 192028"/>
                <a:gd name="csX14" fmla="*/ 12948 w 128558"/>
                <a:gd name="csY14" fmla="*/ 171693 h 192028"/>
                <a:gd name="csX15" fmla="*/ 0 w 128558"/>
                <a:gd name="csY15" fmla="*/ 145868 h 192028"/>
                <a:gd name="csX16" fmla="*/ 7811 w 128558"/>
                <a:gd name="csY16" fmla="*/ 112022 h 192028"/>
                <a:gd name="csX17" fmla="*/ 20406 w 128558"/>
                <a:gd name="csY17" fmla="*/ 86761 h 192028"/>
                <a:gd name="csX18" fmla="*/ 12455 w 128558"/>
                <a:gd name="csY18" fmla="*/ 43979 h 192028"/>
                <a:gd name="csX19" fmla="*/ 8374 w 128558"/>
                <a:gd name="csY19" fmla="*/ 21250 h 192028"/>
                <a:gd name="csX20" fmla="*/ 9077 w 128558"/>
                <a:gd name="csY20" fmla="*/ 4081 h 192028"/>
                <a:gd name="csX21" fmla="*/ 61007 w 128558"/>
                <a:gd name="csY21" fmla="*/ 2674 h 192028"/>
                <a:gd name="csX22" fmla="*/ 74166 w 128558"/>
                <a:gd name="csY22" fmla="*/ 4925 h 192028"/>
                <a:gd name="csX23" fmla="*/ 83806 w 128558"/>
                <a:gd name="csY23" fmla="*/ 0 h 192028"/>
                <a:gd name="csX24" fmla="*/ 97598 w 128558"/>
                <a:gd name="csY24" fmla="*/ 2392 h 192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28558" h="192028">
                  <a:moveTo>
                    <a:pt x="97598" y="2392"/>
                  </a:moveTo>
                  <a:lnTo>
                    <a:pt x="95416" y="11821"/>
                  </a:lnTo>
                  <a:lnTo>
                    <a:pt x="107871" y="27372"/>
                  </a:lnTo>
                  <a:lnTo>
                    <a:pt x="107871" y="49326"/>
                  </a:lnTo>
                  <a:lnTo>
                    <a:pt x="110685" y="73040"/>
                  </a:lnTo>
                  <a:lnTo>
                    <a:pt x="118215" y="84017"/>
                  </a:lnTo>
                  <a:lnTo>
                    <a:pt x="111600" y="111037"/>
                  </a:lnTo>
                  <a:lnTo>
                    <a:pt x="113922" y="125955"/>
                  </a:lnTo>
                  <a:lnTo>
                    <a:pt x="121944" y="145024"/>
                  </a:lnTo>
                  <a:lnTo>
                    <a:pt x="128559" y="155509"/>
                  </a:lnTo>
                  <a:lnTo>
                    <a:pt x="81765" y="173100"/>
                  </a:lnTo>
                  <a:lnTo>
                    <a:pt x="65159" y="183374"/>
                  </a:lnTo>
                  <a:lnTo>
                    <a:pt x="38209" y="192029"/>
                  </a:lnTo>
                  <a:lnTo>
                    <a:pt x="11611" y="183514"/>
                  </a:lnTo>
                  <a:lnTo>
                    <a:pt x="12948" y="171693"/>
                  </a:lnTo>
                  <a:lnTo>
                    <a:pt x="0" y="145868"/>
                  </a:lnTo>
                  <a:lnTo>
                    <a:pt x="7811" y="112022"/>
                  </a:lnTo>
                  <a:lnTo>
                    <a:pt x="20406" y="86761"/>
                  </a:lnTo>
                  <a:lnTo>
                    <a:pt x="12455" y="43979"/>
                  </a:lnTo>
                  <a:lnTo>
                    <a:pt x="8374" y="21250"/>
                  </a:lnTo>
                  <a:lnTo>
                    <a:pt x="9077" y="4081"/>
                  </a:lnTo>
                  <a:lnTo>
                    <a:pt x="61007" y="2674"/>
                  </a:lnTo>
                  <a:lnTo>
                    <a:pt x="74166" y="4925"/>
                  </a:lnTo>
                  <a:lnTo>
                    <a:pt x="83806" y="0"/>
                  </a:lnTo>
                  <a:lnTo>
                    <a:pt x="97598" y="23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3" name="Freeform: Shape 792">
              <a:extLst>
                <a:ext uri="{FF2B5EF4-FFF2-40B4-BE49-F238E27FC236}">
                  <a16:creationId xmlns:a16="http://schemas.microsoft.com/office/drawing/2014/main" id="{9F39136A-470A-86EB-3B97-9B5725DA3F52}"/>
                </a:ext>
              </a:extLst>
            </p:cNvPr>
            <p:cNvSpPr/>
            <p:nvPr/>
          </p:nvSpPr>
          <p:spPr>
            <a:xfrm>
              <a:off x="6735063" y="4192637"/>
              <a:ext cx="180418" cy="185766"/>
            </a:xfrm>
            <a:custGeom>
              <a:avLst/>
              <a:gdLst>
                <a:gd name="csX0" fmla="*/ 17099 w 180418"/>
                <a:gd name="csY0" fmla="*/ 9570 h 185766"/>
                <a:gd name="csX1" fmla="*/ 20969 w 180418"/>
                <a:gd name="csY1" fmla="*/ 6826 h 185766"/>
                <a:gd name="csX2" fmla="*/ 29272 w 180418"/>
                <a:gd name="csY2" fmla="*/ 11329 h 185766"/>
                <a:gd name="csX3" fmla="*/ 52352 w 180418"/>
                <a:gd name="csY3" fmla="*/ 11610 h 185766"/>
                <a:gd name="csX4" fmla="*/ 57841 w 180418"/>
                <a:gd name="csY4" fmla="*/ 2815 h 185766"/>
                <a:gd name="csX5" fmla="*/ 62978 w 180418"/>
                <a:gd name="csY5" fmla="*/ 3377 h 185766"/>
                <a:gd name="csX6" fmla="*/ 71632 w 180418"/>
                <a:gd name="csY6" fmla="*/ 0 h 185766"/>
                <a:gd name="csX7" fmla="*/ 76206 w 180418"/>
                <a:gd name="csY7" fmla="*/ 12877 h 185766"/>
                <a:gd name="csX8" fmla="*/ 83173 w 180418"/>
                <a:gd name="csY8" fmla="*/ 9077 h 185766"/>
                <a:gd name="csX9" fmla="*/ 95487 w 180418"/>
                <a:gd name="csY9" fmla="*/ 4644 h 185766"/>
                <a:gd name="csX10" fmla="*/ 108926 w 180418"/>
                <a:gd name="csY10" fmla="*/ 11188 h 185766"/>
                <a:gd name="csX11" fmla="*/ 114204 w 180418"/>
                <a:gd name="csY11" fmla="*/ 21180 h 185766"/>
                <a:gd name="csX12" fmla="*/ 127573 w 180418"/>
                <a:gd name="csY12" fmla="*/ 27513 h 185766"/>
                <a:gd name="csX13" fmla="*/ 138058 w 180418"/>
                <a:gd name="csY13" fmla="*/ 19913 h 185766"/>
                <a:gd name="csX14" fmla="*/ 152061 w 180418"/>
                <a:gd name="csY14" fmla="*/ 18788 h 185766"/>
                <a:gd name="csX15" fmla="*/ 172467 w 180418"/>
                <a:gd name="csY15" fmla="*/ 26598 h 185766"/>
                <a:gd name="csX16" fmla="*/ 180418 w 180418"/>
                <a:gd name="csY16" fmla="*/ 69381 h 185766"/>
                <a:gd name="csX17" fmla="*/ 167823 w 180418"/>
                <a:gd name="csY17" fmla="*/ 94642 h 185766"/>
                <a:gd name="csX18" fmla="*/ 160012 w 180418"/>
                <a:gd name="csY18" fmla="*/ 128488 h 185766"/>
                <a:gd name="csX19" fmla="*/ 172960 w 180418"/>
                <a:gd name="csY19" fmla="*/ 154312 h 185766"/>
                <a:gd name="csX20" fmla="*/ 171623 w 180418"/>
                <a:gd name="csY20" fmla="*/ 166134 h 185766"/>
                <a:gd name="csX21" fmla="*/ 158042 w 180418"/>
                <a:gd name="csY21" fmla="*/ 166486 h 185766"/>
                <a:gd name="csX22" fmla="*/ 137214 w 180418"/>
                <a:gd name="csY22" fmla="*/ 160575 h 185766"/>
                <a:gd name="csX23" fmla="*/ 118074 w 180418"/>
                <a:gd name="csY23" fmla="*/ 160927 h 185766"/>
                <a:gd name="csX24" fmla="*/ 82680 w 180418"/>
                <a:gd name="csY24" fmla="*/ 166134 h 185766"/>
                <a:gd name="csX25" fmla="*/ 61922 w 180418"/>
                <a:gd name="csY25" fmla="*/ 174789 h 185766"/>
                <a:gd name="csX26" fmla="*/ 32368 w 180418"/>
                <a:gd name="csY26" fmla="*/ 185766 h 185766"/>
                <a:gd name="csX27" fmla="*/ 26598 w 180418"/>
                <a:gd name="csY27" fmla="*/ 184992 h 185766"/>
                <a:gd name="csX28" fmla="*/ 28920 w 180418"/>
                <a:gd name="csY28" fmla="*/ 160364 h 185766"/>
                <a:gd name="csX29" fmla="*/ 31735 w 180418"/>
                <a:gd name="csY29" fmla="*/ 156564 h 185766"/>
                <a:gd name="csX30" fmla="*/ 30820 w 180418"/>
                <a:gd name="csY30" fmla="*/ 144813 h 185766"/>
                <a:gd name="csX31" fmla="*/ 18155 w 180418"/>
                <a:gd name="csY31" fmla="*/ 132217 h 185766"/>
                <a:gd name="csX32" fmla="*/ 8725 w 180418"/>
                <a:gd name="csY32" fmla="*/ 130247 h 185766"/>
                <a:gd name="csX33" fmla="*/ 0 w 180418"/>
                <a:gd name="csY33" fmla="*/ 122015 h 185766"/>
                <a:gd name="csX34" fmla="*/ 6474 w 180418"/>
                <a:gd name="csY34" fmla="*/ 108715 h 185766"/>
                <a:gd name="csX35" fmla="*/ 3518 w 180418"/>
                <a:gd name="csY35" fmla="*/ 94150 h 185766"/>
                <a:gd name="csX36" fmla="*/ 4855 w 180418"/>
                <a:gd name="csY36" fmla="*/ 85424 h 185766"/>
                <a:gd name="csX37" fmla="*/ 9640 w 180418"/>
                <a:gd name="csY37" fmla="*/ 85424 h 185766"/>
                <a:gd name="csX38" fmla="*/ 11399 w 180418"/>
                <a:gd name="csY38" fmla="*/ 72266 h 185766"/>
                <a:gd name="csX39" fmla="*/ 9077 w 180418"/>
                <a:gd name="csY39" fmla="*/ 66496 h 185766"/>
                <a:gd name="csX40" fmla="*/ 11892 w 180418"/>
                <a:gd name="csY40" fmla="*/ 62344 h 185766"/>
                <a:gd name="csX41" fmla="*/ 23010 w 180418"/>
                <a:gd name="csY41" fmla="*/ 58685 h 185766"/>
                <a:gd name="csX42" fmla="*/ 15621 w 180418"/>
                <a:gd name="csY42" fmla="*/ 34620 h 185766"/>
                <a:gd name="csX43" fmla="*/ 8725 w 180418"/>
                <a:gd name="csY43" fmla="*/ 22165 h 185766"/>
                <a:gd name="csX44" fmla="*/ 11118 w 180418"/>
                <a:gd name="csY44" fmla="*/ 11892 h 185766"/>
                <a:gd name="csX45" fmla="*/ 17099 w 180418"/>
                <a:gd name="csY45" fmla="*/ 9570 h 185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80418" h="185766">
                  <a:moveTo>
                    <a:pt x="17099" y="9570"/>
                  </a:moveTo>
                  <a:lnTo>
                    <a:pt x="20969" y="6826"/>
                  </a:lnTo>
                  <a:lnTo>
                    <a:pt x="29272" y="11329"/>
                  </a:lnTo>
                  <a:lnTo>
                    <a:pt x="52352" y="11610"/>
                  </a:lnTo>
                  <a:lnTo>
                    <a:pt x="57841" y="2815"/>
                  </a:lnTo>
                  <a:lnTo>
                    <a:pt x="62978" y="3377"/>
                  </a:lnTo>
                  <a:lnTo>
                    <a:pt x="71632" y="0"/>
                  </a:lnTo>
                  <a:lnTo>
                    <a:pt x="76206" y="12877"/>
                  </a:lnTo>
                  <a:lnTo>
                    <a:pt x="83173" y="9077"/>
                  </a:lnTo>
                  <a:lnTo>
                    <a:pt x="95487" y="4644"/>
                  </a:lnTo>
                  <a:lnTo>
                    <a:pt x="108926" y="11188"/>
                  </a:lnTo>
                  <a:lnTo>
                    <a:pt x="114204" y="21180"/>
                  </a:lnTo>
                  <a:lnTo>
                    <a:pt x="127573" y="27513"/>
                  </a:lnTo>
                  <a:lnTo>
                    <a:pt x="138058" y="19913"/>
                  </a:lnTo>
                  <a:lnTo>
                    <a:pt x="152061" y="18788"/>
                  </a:lnTo>
                  <a:lnTo>
                    <a:pt x="172467" y="26598"/>
                  </a:lnTo>
                  <a:lnTo>
                    <a:pt x="180418" y="69381"/>
                  </a:lnTo>
                  <a:lnTo>
                    <a:pt x="167823" y="94642"/>
                  </a:lnTo>
                  <a:lnTo>
                    <a:pt x="160012" y="128488"/>
                  </a:lnTo>
                  <a:lnTo>
                    <a:pt x="172960" y="154312"/>
                  </a:lnTo>
                  <a:lnTo>
                    <a:pt x="171623" y="166134"/>
                  </a:lnTo>
                  <a:lnTo>
                    <a:pt x="158042" y="166486"/>
                  </a:lnTo>
                  <a:lnTo>
                    <a:pt x="137214" y="160575"/>
                  </a:lnTo>
                  <a:lnTo>
                    <a:pt x="118074" y="160927"/>
                  </a:lnTo>
                  <a:lnTo>
                    <a:pt x="82680" y="166134"/>
                  </a:lnTo>
                  <a:lnTo>
                    <a:pt x="61922" y="174789"/>
                  </a:lnTo>
                  <a:lnTo>
                    <a:pt x="32368" y="185766"/>
                  </a:lnTo>
                  <a:lnTo>
                    <a:pt x="26598" y="184992"/>
                  </a:lnTo>
                  <a:lnTo>
                    <a:pt x="28920" y="160364"/>
                  </a:lnTo>
                  <a:lnTo>
                    <a:pt x="31735" y="156564"/>
                  </a:lnTo>
                  <a:lnTo>
                    <a:pt x="30820" y="144813"/>
                  </a:lnTo>
                  <a:lnTo>
                    <a:pt x="18155" y="132217"/>
                  </a:lnTo>
                  <a:lnTo>
                    <a:pt x="8725" y="130247"/>
                  </a:lnTo>
                  <a:lnTo>
                    <a:pt x="0" y="122015"/>
                  </a:lnTo>
                  <a:lnTo>
                    <a:pt x="6474" y="108715"/>
                  </a:lnTo>
                  <a:lnTo>
                    <a:pt x="3518" y="94150"/>
                  </a:lnTo>
                  <a:lnTo>
                    <a:pt x="4855" y="85424"/>
                  </a:lnTo>
                  <a:lnTo>
                    <a:pt x="9640" y="85424"/>
                  </a:lnTo>
                  <a:lnTo>
                    <a:pt x="11399" y="72266"/>
                  </a:lnTo>
                  <a:lnTo>
                    <a:pt x="9077" y="66496"/>
                  </a:lnTo>
                  <a:lnTo>
                    <a:pt x="11892" y="62344"/>
                  </a:lnTo>
                  <a:lnTo>
                    <a:pt x="23010" y="58685"/>
                  </a:lnTo>
                  <a:lnTo>
                    <a:pt x="15621" y="34620"/>
                  </a:lnTo>
                  <a:lnTo>
                    <a:pt x="8725" y="22165"/>
                  </a:lnTo>
                  <a:lnTo>
                    <a:pt x="11118" y="11892"/>
                  </a:lnTo>
                  <a:lnTo>
                    <a:pt x="17099" y="957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4" name="Freeform: Shape 793">
              <a:extLst>
                <a:ext uri="{FF2B5EF4-FFF2-40B4-BE49-F238E27FC236}">
                  <a16:creationId xmlns:a16="http://schemas.microsoft.com/office/drawing/2014/main" id="{FC396E03-0F02-6FBA-719B-42A0F0039BB9}"/>
                </a:ext>
              </a:extLst>
            </p:cNvPr>
            <p:cNvSpPr/>
            <p:nvPr/>
          </p:nvSpPr>
          <p:spPr>
            <a:xfrm>
              <a:off x="6540079" y="4130222"/>
              <a:ext cx="217993" cy="159167"/>
            </a:xfrm>
            <a:custGeom>
              <a:avLst/>
              <a:gdLst>
                <a:gd name="csX0" fmla="*/ 42712 w 217993"/>
                <a:gd name="csY0" fmla="*/ 0 h 159167"/>
                <a:gd name="csX1" fmla="*/ 57137 w 217993"/>
                <a:gd name="csY1" fmla="*/ 281 h 159167"/>
                <a:gd name="csX2" fmla="*/ 78599 w 217993"/>
                <a:gd name="csY2" fmla="*/ 7670 h 159167"/>
                <a:gd name="csX3" fmla="*/ 85213 w 217993"/>
                <a:gd name="csY3" fmla="*/ 7037 h 159167"/>
                <a:gd name="csX4" fmla="*/ 87465 w 217993"/>
                <a:gd name="csY4" fmla="*/ 3659 h 159167"/>
                <a:gd name="csX5" fmla="*/ 103719 w 217993"/>
                <a:gd name="csY5" fmla="*/ 6051 h 159167"/>
                <a:gd name="csX6" fmla="*/ 108012 w 217993"/>
                <a:gd name="csY6" fmla="*/ 4363 h 159167"/>
                <a:gd name="csX7" fmla="*/ 109771 w 217993"/>
                <a:gd name="csY7" fmla="*/ 15410 h 159167"/>
                <a:gd name="csX8" fmla="*/ 114486 w 217993"/>
                <a:gd name="csY8" fmla="*/ 15410 h 159167"/>
                <a:gd name="csX9" fmla="*/ 122296 w 217993"/>
                <a:gd name="csY9" fmla="*/ 11329 h 159167"/>
                <a:gd name="csX10" fmla="*/ 127222 w 217993"/>
                <a:gd name="csY10" fmla="*/ 12384 h 159167"/>
                <a:gd name="csX11" fmla="*/ 135525 w 217993"/>
                <a:gd name="csY11" fmla="*/ 20054 h 159167"/>
                <a:gd name="csX12" fmla="*/ 148332 w 217993"/>
                <a:gd name="csY12" fmla="*/ 22517 h 159167"/>
                <a:gd name="csX13" fmla="*/ 156494 w 217993"/>
                <a:gd name="csY13" fmla="*/ 15903 h 159167"/>
                <a:gd name="csX14" fmla="*/ 166134 w 217993"/>
                <a:gd name="csY14" fmla="*/ 11892 h 159167"/>
                <a:gd name="csX15" fmla="*/ 173311 w 217993"/>
                <a:gd name="csY15" fmla="*/ 7599 h 159167"/>
                <a:gd name="csX16" fmla="*/ 179293 w 217993"/>
                <a:gd name="csY16" fmla="*/ 8444 h 159167"/>
                <a:gd name="csX17" fmla="*/ 185977 w 217993"/>
                <a:gd name="csY17" fmla="*/ 15058 h 159167"/>
                <a:gd name="csX18" fmla="*/ 189495 w 217993"/>
                <a:gd name="csY18" fmla="*/ 23432 h 159167"/>
                <a:gd name="csX19" fmla="*/ 201739 w 217993"/>
                <a:gd name="csY19" fmla="*/ 36098 h 159167"/>
                <a:gd name="csX20" fmla="*/ 195617 w 217993"/>
                <a:gd name="csY20" fmla="*/ 43908 h 159167"/>
                <a:gd name="csX21" fmla="*/ 194421 w 217993"/>
                <a:gd name="csY21" fmla="*/ 53759 h 159167"/>
                <a:gd name="csX22" fmla="*/ 200825 w 217993"/>
                <a:gd name="csY22" fmla="*/ 50734 h 159167"/>
                <a:gd name="csX23" fmla="*/ 204554 w 217993"/>
                <a:gd name="csY23" fmla="*/ 54252 h 159167"/>
                <a:gd name="csX24" fmla="*/ 202936 w 217993"/>
                <a:gd name="csY24" fmla="*/ 63259 h 159167"/>
                <a:gd name="csX25" fmla="*/ 212083 w 217993"/>
                <a:gd name="csY25" fmla="*/ 71984 h 159167"/>
                <a:gd name="csX26" fmla="*/ 206102 w 217993"/>
                <a:gd name="csY26" fmla="*/ 74306 h 159167"/>
                <a:gd name="csX27" fmla="*/ 203709 w 217993"/>
                <a:gd name="csY27" fmla="*/ 84580 h 159167"/>
                <a:gd name="csX28" fmla="*/ 210605 w 217993"/>
                <a:gd name="csY28" fmla="*/ 97034 h 159167"/>
                <a:gd name="csX29" fmla="*/ 217994 w 217993"/>
                <a:gd name="csY29" fmla="*/ 121100 h 159167"/>
                <a:gd name="csX30" fmla="*/ 206876 w 217993"/>
                <a:gd name="csY30" fmla="*/ 124759 h 159167"/>
                <a:gd name="csX31" fmla="*/ 204061 w 217993"/>
                <a:gd name="csY31" fmla="*/ 128910 h 159167"/>
                <a:gd name="csX32" fmla="*/ 206383 w 217993"/>
                <a:gd name="csY32" fmla="*/ 134680 h 159167"/>
                <a:gd name="csX33" fmla="*/ 204624 w 217993"/>
                <a:gd name="csY33" fmla="*/ 147839 h 159167"/>
                <a:gd name="csX34" fmla="*/ 199839 w 217993"/>
                <a:gd name="csY34" fmla="*/ 147839 h 159167"/>
                <a:gd name="csX35" fmla="*/ 191395 w 217993"/>
                <a:gd name="csY35" fmla="*/ 147065 h 159167"/>
                <a:gd name="csX36" fmla="*/ 185344 w 217993"/>
                <a:gd name="csY36" fmla="*/ 159168 h 159167"/>
                <a:gd name="csX37" fmla="*/ 176900 w 217993"/>
                <a:gd name="csY37" fmla="*/ 159027 h 159167"/>
                <a:gd name="csX38" fmla="*/ 171060 w 217993"/>
                <a:gd name="csY38" fmla="*/ 152624 h 159167"/>
                <a:gd name="csX39" fmla="*/ 173030 w 217993"/>
                <a:gd name="csY39" fmla="*/ 140591 h 159167"/>
                <a:gd name="csX40" fmla="*/ 160575 w 217993"/>
                <a:gd name="csY40" fmla="*/ 122155 h 159167"/>
                <a:gd name="csX41" fmla="*/ 152765 w 217993"/>
                <a:gd name="csY41" fmla="*/ 125533 h 159167"/>
                <a:gd name="csX42" fmla="*/ 146361 w 217993"/>
                <a:gd name="csY42" fmla="*/ 126237 h 159167"/>
                <a:gd name="csX43" fmla="*/ 138128 w 217993"/>
                <a:gd name="csY43" fmla="*/ 127925 h 159167"/>
                <a:gd name="csX44" fmla="*/ 138480 w 217993"/>
                <a:gd name="csY44" fmla="*/ 116878 h 159167"/>
                <a:gd name="csX45" fmla="*/ 133695 w 217993"/>
                <a:gd name="csY45" fmla="*/ 108997 h 159167"/>
                <a:gd name="csX46" fmla="*/ 134681 w 217993"/>
                <a:gd name="csY46" fmla="*/ 100271 h 159167"/>
                <a:gd name="csX47" fmla="*/ 128207 w 217993"/>
                <a:gd name="csY47" fmla="*/ 87605 h 159167"/>
                <a:gd name="csX48" fmla="*/ 119904 w 217993"/>
                <a:gd name="csY48" fmla="*/ 76839 h 159167"/>
                <a:gd name="csX49" fmla="*/ 95979 w 217993"/>
                <a:gd name="csY49" fmla="*/ 76769 h 159167"/>
                <a:gd name="csX50" fmla="*/ 89013 w 217993"/>
                <a:gd name="csY50" fmla="*/ 82469 h 159167"/>
                <a:gd name="csX51" fmla="*/ 80780 w 217993"/>
                <a:gd name="csY51" fmla="*/ 83172 h 159167"/>
                <a:gd name="csX52" fmla="*/ 75714 w 217993"/>
                <a:gd name="csY52" fmla="*/ 89646 h 159167"/>
                <a:gd name="csX53" fmla="*/ 72266 w 217993"/>
                <a:gd name="csY53" fmla="*/ 98020 h 159167"/>
                <a:gd name="csX54" fmla="*/ 56293 w 217993"/>
                <a:gd name="csY54" fmla="*/ 111249 h 159167"/>
                <a:gd name="csX55" fmla="*/ 43205 w 217993"/>
                <a:gd name="csY55" fmla="*/ 93446 h 159167"/>
                <a:gd name="csX56" fmla="*/ 31594 w 217993"/>
                <a:gd name="csY56" fmla="*/ 81624 h 159167"/>
                <a:gd name="csX57" fmla="*/ 23925 w 217993"/>
                <a:gd name="csY57" fmla="*/ 77754 h 159167"/>
                <a:gd name="csX58" fmla="*/ 16466 w 217993"/>
                <a:gd name="csY58" fmla="*/ 71773 h 159167"/>
                <a:gd name="csX59" fmla="*/ 13088 w 217993"/>
                <a:gd name="csY59" fmla="*/ 58404 h 159167"/>
                <a:gd name="csX60" fmla="*/ 8725 w 217993"/>
                <a:gd name="csY60" fmla="*/ 51719 h 159167"/>
                <a:gd name="csX61" fmla="*/ 0 w 217993"/>
                <a:gd name="csY61" fmla="*/ 46793 h 159167"/>
                <a:gd name="csX62" fmla="*/ 13299 w 217993"/>
                <a:gd name="csY62" fmla="*/ 32087 h 159167"/>
                <a:gd name="csX63" fmla="*/ 22376 w 217993"/>
                <a:gd name="csY63" fmla="*/ 32650 h 159167"/>
                <a:gd name="csX64" fmla="*/ 30187 w 217993"/>
                <a:gd name="csY64" fmla="*/ 27513 h 159167"/>
                <a:gd name="csX65" fmla="*/ 36731 w 217993"/>
                <a:gd name="csY65" fmla="*/ 27513 h 159167"/>
                <a:gd name="csX66" fmla="*/ 41446 w 217993"/>
                <a:gd name="csY66" fmla="*/ 23502 h 159167"/>
                <a:gd name="csX67" fmla="*/ 38913 w 217993"/>
                <a:gd name="csY67" fmla="*/ 13440 h 159167"/>
                <a:gd name="csX68" fmla="*/ 42149 w 217993"/>
                <a:gd name="csY68" fmla="*/ 10273 h 159167"/>
                <a:gd name="csX69" fmla="*/ 42712 w 217993"/>
                <a:gd name="csY69" fmla="*/ 0 h 159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17993" h="159167">
                  <a:moveTo>
                    <a:pt x="42712" y="0"/>
                  </a:moveTo>
                  <a:lnTo>
                    <a:pt x="57137" y="281"/>
                  </a:lnTo>
                  <a:lnTo>
                    <a:pt x="78599" y="7670"/>
                  </a:lnTo>
                  <a:lnTo>
                    <a:pt x="85213" y="7037"/>
                  </a:lnTo>
                  <a:lnTo>
                    <a:pt x="87465" y="3659"/>
                  </a:lnTo>
                  <a:lnTo>
                    <a:pt x="103719" y="6051"/>
                  </a:lnTo>
                  <a:lnTo>
                    <a:pt x="108012" y="4363"/>
                  </a:lnTo>
                  <a:lnTo>
                    <a:pt x="109771" y="15410"/>
                  </a:lnTo>
                  <a:lnTo>
                    <a:pt x="114486" y="15410"/>
                  </a:lnTo>
                  <a:lnTo>
                    <a:pt x="122296" y="11329"/>
                  </a:lnTo>
                  <a:lnTo>
                    <a:pt x="127222" y="12384"/>
                  </a:lnTo>
                  <a:lnTo>
                    <a:pt x="135525" y="20054"/>
                  </a:lnTo>
                  <a:lnTo>
                    <a:pt x="148332" y="22517"/>
                  </a:lnTo>
                  <a:lnTo>
                    <a:pt x="156494" y="15903"/>
                  </a:lnTo>
                  <a:lnTo>
                    <a:pt x="166134" y="11892"/>
                  </a:lnTo>
                  <a:lnTo>
                    <a:pt x="173311" y="7599"/>
                  </a:lnTo>
                  <a:lnTo>
                    <a:pt x="179293" y="8444"/>
                  </a:lnTo>
                  <a:lnTo>
                    <a:pt x="185977" y="15058"/>
                  </a:lnTo>
                  <a:lnTo>
                    <a:pt x="189495" y="23432"/>
                  </a:lnTo>
                  <a:lnTo>
                    <a:pt x="201739" y="36098"/>
                  </a:lnTo>
                  <a:lnTo>
                    <a:pt x="195617" y="43908"/>
                  </a:lnTo>
                  <a:lnTo>
                    <a:pt x="194421" y="53759"/>
                  </a:lnTo>
                  <a:lnTo>
                    <a:pt x="200825" y="50734"/>
                  </a:lnTo>
                  <a:lnTo>
                    <a:pt x="204554" y="54252"/>
                  </a:lnTo>
                  <a:lnTo>
                    <a:pt x="202936" y="63259"/>
                  </a:lnTo>
                  <a:lnTo>
                    <a:pt x="212083" y="71984"/>
                  </a:lnTo>
                  <a:lnTo>
                    <a:pt x="206102" y="74306"/>
                  </a:lnTo>
                  <a:lnTo>
                    <a:pt x="203709" y="84580"/>
                  </a:lnTo>
                  <a:lnTo>
                    <a:pt x="210605" y="97034"/>
                  </a:lnTo>
                  <a:lnTo>
                    <a:pt x="217994" y="121100"/>
                  </a:lnTo>
                  <a:lnTo>
                    <a:pt x="206876" y="124759"/>
                  </a:lnTo>
                  <a:lnTo>
                    <a:pt x="204061" y="128910"/>
                  </a:lnTo>
                  <a:lnTo>
                    <a:pt x="206383" y="134680"/>
                  </a:lnTo>
                  <a:lnTo>
                    <a:pt x="204624" y="147839"/>
                  </a:lnTo>
                  <a:lnTo>
                    <a:pt x="199839" y="147839"/>
                  </a:lnTo>
                  <a:lnTo>
                    <a:pt x="191395" y="147065"/>
                  </a:lnTo>
                  <a:lnTo>
                    <a:pt x="185344" y="159168"/>
                  </a:lnTo>
                  <a:lnTo>
                    <a:pt x="176900" y="159027"/>
                  </a:lnTo>
                  <a:lnTo>
                    <a:pt x="171060" y="152624"/>
                  </a:lnTo>
                  <a:lnTo>
                    <a:pt x="173030" y="140591"/>
                  </a:lnTo>
                  <a:lnTo>
                    <a:pt x="160575" y="122155"/>
                  </a:lnTo>
                  <a:lnTo>
                    <a:pt x="152765" y="125533"/>
                  </a:lnTo>
                  <a:lnTo>
                    <a:pt x="146361" y="126237"/>
                  </a:lnTo>
                  <a:lnTo>
                    <a:pt x="138128" y="127925"/>
                  </a:lnTo>
                  <a:lnTo>
                    <a:pt x="138480" y="116878"/>
                  </a:lnTo>
                  <a:lnTo>
                    <a:pt x="133695" y="108997"/>
                  </a:lnTo>
                  <a:lnTo>
                    <a:pt x="134681" y="100271"/>
                  </a:lnTo>
                  <a:lnTo>
                    <a:pt x="128207" y="87605"/>
                  </a:lnTo>
                  <a:lnTo>
                    <a:pt x="119904" y="76839"/>
                  </a:lnTo>
                  <a:lnTo>
                    <a:pt x="95979" y="76769"/>
                  </a:lnTo>
                  <a:lnTo>
                    <a:pt x="89013" y="82469"/>
                  </a:lnTo>
                  <a:lnTo>
                    <a:pt x="80780" y="83172"/>
                  </a:lnTo>
                  <a:lnTo>
                    <a:pt x="75714" y="89646"/>
                  </a:lnTo>
                  <a:lnTo>
                    <a:pt x="72266" y="98020"/>
                  </a:lnTo>
                  <a:lnTo>
                    <a:pt x="56293" y="111249"/>
                  </a:lnTo>
                  <a:lnTo>
                    <a:pt x="43205" y="93446"/>
                  </a:lnTo>
                  <a:lnTo>
                    <a:pt x="31594" y="81624"/>
                  </a:lnTo>
                  <a:lnTo>
                    <a:pt x="23925" y="77754"/>
                  </a:lnTo>
                  <a:lnTo>
                    <a:pt x="16466" y="71773"/>
                  </a:lnTo>
                  <a:lnTo>
                    <a:pt x="13088" y="58404"/>
                  </a:lnTo>
                  <a:lnTo>
                    <a:pt x="8725" y="51719"/>
                  </a:lnTo>
                  <a:lnTo>
                    <a:pt x="0" y="46793"/>
                  </a:lnTo>
                  <a:lnTo>
                    <a:pt x="13299" y="32087"/>
                  </a:lnTo>
                  <a:lnTo>
                    <a:pt x="22376" y="32650"/>
                  </a:lnTo>
                  <a:lnTo>
                    <a:pt x="30187" y="27513"/>
                  </a:lnTo>
                  <a:lnTo>
                    <a:pt x="36731" y="27513"/>
                  </a:lnTo>
                  <a:lnTo>
                    <a:pt x="41446" y="23502"/>
                  </a:lnTo>
                  <a:lnTo>
                    <a:pt x="38913" y="13440"/>
                  </a:lnTo>
                  <a:lnTo>
                    <a:pt x="42149" y="10273"/>
                  </a:lnTo>
                  <a:lnTo>
                    <a:pt x="42712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5" name="Freeform: Shape 794">
              <a:extLst>
                <a:ext uri="{FF2B5EF4-FFF2-40B4-BE49-F238E27FC236}">
                  <a16:creationId xmlns:a16="http://schemas.microsoft.com/office/drawing/2014/main" id="{66FF892E-C8BE-0D48-301A-0C94D5F044E3}"/>
                </a:ext>
              </a:extLst>
            </p:cNvPr>
            <p:cNvSpPr/>
            <p:nvPr/>
          </p:nvSpPr>
          <p:spPr>
            <a:xfrm>
              <a:off x="6493919" y="4128956"/>
              <a:ext cx="88872" cy="48060"/>
            </a:xfrm>
            <a:custGeom>
              <a:avLst/>
              <a:gdLst>
                <a:gd name="csX0" fmla="*/ 0 w 88872"/>
                <a:gd name="csY0" fmla="*/ 7389 h 48060"/>
                <a:gd name="csX1" fmla="*/ 15832 w 88872"/>
                <a:gd name="csY1" fmla="*/ 2392 h 48060"/>
                <a:gd name="csX2" fmla="*/ 25684 w 88872"/>
                <a:gd name="csY2" fmla="*/ 3378 h 48060"/>
                <a:gd name="csX3" fmla="*/ 33706 w 88872"/>
                <a:gd name="csY3" fmla="*/ 0 h 48060"/>
                <a:gd name="csX4" fmla="*/ 88872 w 88872"/>
                <a:gd name="csY4" fmla="*/ 1267 h 48060"/>
                <a:gd name="csX5" fmla="*/ 88309 w 88872"/>
                <a:gd name="csY5" fmla="*/ 11540 h 48060"/>
                <a:gd name="csX6" fmla="*/ 85073 w 88872"/>
                <a:gd name="csY6" fmla="*/ 14706 h 48060"/>
                <a:gd name="csX7" fmla="*/ 87606 w 88872"/>
                <a:gd name="csY7" fmla="*/ 24769 h 48060"/>
                <a:gd name="csX8" fmla="*/ 82891 w 88872"/>
                <a:gd name="csY8" fmla="*/ 28780 h 48060"/>
                <a:gd name="csX9" fmla="*/ 76347 w 88872"/>
                <a:gd name="csY9" fmla="*/ 28780 h 48060"/>
                <a:gd name="csX10" fmla="*/ 68536 w 88872"/>
                <a:gd name="csY10" fmla="*/ 33916 h 48060"/>
                <a:gd name="csX11" fmla="*/ 59459 w 88872"/>
                <a:gd name="csY11" fmla="*/ 33354 h 48060"/>
                <a:gd name="csX12" fmla="*/ 46160 w 88872"/>
                <a:gd name="csY12" fmla="*/ 48060 h 48060"/>
                <a:gd name="csX13" fmla="*/ 30257 w 88872"/>
                <a:gd name="csY13" fmla="*/ 35394 h 48060"/>
                <a:gd name="csX14" fmla="*/ 17662 w 88872"/>
                <a:gd name="csY14" fmla="*/ 33424 h 48060"/>
                <a:gd name="csX15" fmla="*/ 10837 w 88872"/>
                <a:gd name="csY15" fmla="*/ 24910 h 48060"/>
                <a:gd name="csX16" fmla="*/ 10977 w 88872"/>
                <a:gd name="csY16" fmla="*/ 20265 h 48060"/>
                <a:gd name="csX17" fmla="*/ 1900 w 88872"/>
                <a:gd name="csY17" fmla="*/ 13862 h 48060"/>
                <a:gd name="csX18" fmla="*/ 0 w 88872"/>
                <a:gd name="csY18" fmla="*/ 7389 h 48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8872" h="48060">
                  <a:moveTo>
                    <a:pt x="0" y="7389"/>
                  </a:moveTo>
                  <a:lnTo>
                    <a:pt x="15832" y="2392"/>
                  </a:lnTo>
                  <a:lnTo>
                    <a:pt x="25684" y="3378"/>
                  </a:lnTo>
                  <a:lnTo>
                    <a:pt x="33706" y="0"/>
                  </a:lnTo>
                  <a:lnTo>
                    <a:pt x="88872" y="1267"/>
                  </a:lnTo>
                  <a:lnTo>
                    <a:pt x="88309" y="11540"/>
                  </a:lnTo>
                  <a:lnTo>
                    <a:pt x="85073" y="14706"/>
                  </a:lnTo>
                  <a:lnTo>
                    <a:pt x="87606" y="24769"/>
                  </a:lnTo>
                  <a:lnTo>
                    <a:pt x="82891" y="28780"/>
                  </a:lnTo>
                  <a:lnTo>
                    <a:pt x="76347" y="28780"/>
                  </a:lnTo>
                  <a:lnTo>
                    <a:pt x="68536" y="33916"/>
                  </a:lnTo>
                  <a:lnTo>
                    <a:pt x="59459" y="33354"/>
                  </a:lnTo>
                  <a:lnTo>
                    <a:pt x="46160" y="48060"/>
                  </a:lnTo>
                  <a:lnTo>
                    <a:pt x="30257" y="35394"/>
                  </a:lnTo>
                  <a:lnTo>
                    <a:pt x="17662" y="33424"/>
                  </a:lnTo>
                  <a:lnTo>
                    <a:pt x="10837" y="24910"/>
                  </a:lnTo>
                  <a:lnTo>
                    <a:pt x="10977" y="20265"/>
                  </a:lnTo>
                  <a:lnTo>
                    <a:pt x="1900" y="13862"/>
                  </a:lnTo>
                  <a:lnTo>
                    <a:pt x="0" y="738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6" name="Freeform: Shape 795">
              <a:extLst>
                <a:ext uri="{FF2B5EF4-FFF2-40B4-BE49-F238E27FC236}">
                  <a16:creationId xmlns:a16="http://schemas.microsoft.com/office/drawing/2014/main" id="{DA5CA1A6-F3CC-3BD9-AA9E-04A4D32F4D2E}"/>
                </a:ext>
              </a:extLst>
            </p:cNvPr>
            <p:cNvSpPr/>
            <p:nvPr/>
          </p:nvSpPr>
          <p:spPr>
            <a:xfrm>
              <a:off x="6650343" y="4252378"/>
              <a:ext cx="116455" cy="125532"/>
            </a:xfrm>
            <a:custGeom>
              <a:avLst/>
              <a:gdLst>
                <a:gd name="csX0" fmla="*/ 89576 w 116455"/>
                <a:gd name="csY0" fmla="*/ 25684 h 125532"/>
                <a:gd name="csX1" fmla="*/ 88239 w 116455"/>
                <a:gd name="csY1" fmla="*/ 34409 h 125532"/>
                <a:gd name="csX2" fmla="*/ 91194 w 116455"/>
                <a:gd name="csY2" fmla="*/ 48975 h 125532"/>
                <a:gd name="csX3" fmla="*/ 84720 w 116455"/>
                <a:gd name="csY3" fmla="*/ 62274 h 125532"/>
                <a:gd name="csX4" fmla="*/ 93446 w 116455"/>
                <a:gd name="csY4" fmla="*/ 70507 h 125532"/>
                <a:gd name="csX5" fmla="*/ 102875 w 116455"/>
                <a:gd name="csY5" fmla="*/ 72477 h 125532"/>
                <a:gd name="csX6" fmla="*/ 115541 w 116455"/>
                <a:gd name="csY6" fmla="*/ 85072 h 125532"/>
                <a:gd name="csX7" fmla="*/ 116456 w 116455"/>
                <a:gd name="csY7" fmla="*/ 96824 h 125532"/>
                <a:gd name="csX8" fmla="*/ 113641 w 116455"/>
                <a:gd name="csY8" fmla="*/ 100623 h 125532"/>
                <a:gd name="csX9" fmla="*/ 111319 w 116455"/>
                <a:gd name="csY9" fmla="*/ 125251 h 125532"/>
                <a:gd name="csX10" fmla="*/ 103508 w 116455"/>
                <a:gd name="csY10" fmla="*/ 125533 h 125532"/>
                <a:gd name="csX11" fmla="*/ 72688 w 116455"/>
                <a:gd name="csY11" fmla="*/ 111249 h 125532"/>
                <a:gd name="csX12" fmla="*/ 45597 w 116455"/>
                <a:gd name="csY12" fmla="*/ 88450 h 125532"/>
                <a:gd name="csX13" fmla="*/ 20125 w 116455"/>
                <a:gd name="csY13" fmla="*/ 72055 h 125532"/>
                <a:gd name="csX14" fmla="*/ 0 w 116455"/>
                <a:gd name="csY14" fmla="*/ 52704 h 125532"/>
                <a:gd name="csX15" fmla="*/ 7177 w 116455"/>
                <a:gd name="csY15" fmla="*/ 43134 h 125532"/>
                <a:gd name="csX16" fmla="*/ 8725 w 116455"/>
                <a:gd name="csY16" fmla="*/ 34409 h 125532"/>
                <a:gd name="csX17" fmla="*/ 22235 w 116455"/>
                <a:gd name="csY17" fmla="*/ 18084 h 125532"/>
                <a:gd name="csX18" fmla="*/ 36097 w 116455"/>
                <a:gd name="csY18" fmla="*/ 4081 h 125532"/>
                <a:gd name="csX19" fmla="*/ 42501 w 116455"/>
                <a:gd name="csY19" fmla="*/ 3378 h 125532"/>
                <a:gd name="csX20" fmla="*/ 50311 w 116455"/>
                <a:gd name="csY20" fmla="*/ 0 h 125532"/>
                <a:gd name="csX21" fmla="*/ 62766 w 116455"/>
                <a:gd name="csY21" fmla="*/ 18436 h 125532"/>
                <a:gd name="csX22" fmla="*/ 60796 w 116455"/>
                <a:gd name="csY22" fmla="*/ 30469 h 125532"/>
                <a:gd name="csX23" fmla="*/ 66636 w 116455"/>
                <a:gd name="csY23" fmla="*/ 36872 h 125532"/>
                <a:gd name="csX24" fmla="*/ 75080 w 116455"/>
                <a:gd name="csY24" fmla="*/ 37013 h 125532"/>
                <a:gd name="csX25" fmla="*/ 81132 w 116455"/>
                <a:gd name="csY25" fmla="*/ 24910 h 125532"/>
                <a:gd name="csX26" fmla="*/ 89576 w 116455"/>
                <a:gd name="csY26" fmla="*/ 25684 h 125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455" h="125532">
                  <a:moveTo>
                    <a:pt x="89576" y="25684"/>
                  </a:moveTo>
                  <a:lnTo>
                    <a:pt x="88239" y="34409"/>
                  </a:lnTo>
                  <a:lnTo>
                    <a:pt x="91194" y="48975"/>
                  </a:lnTo>
                  <a:lnTo>
                    <a:pt x="84720" y="62274"/>
                  </a:lnTo>
                  <a:lnTo>
                    <a:pt x="93446" y="70507"/>
                  </a:lnTo>
                  <a:lnTo>
                    <a:pt x="102875" y="72477"/>
                  </a:lnTo>
                  <a:lnTo>
                    <a:pt x="115541" y="85072"/>
                  </a:lnTo>
                  <a:lnTo>
                    <a:pt x="116456" y="96824"/>
                  </a:lnTo>
                  <a:lnTo>
                    <a:pt x="113641" y="100623"/>
                  </a:lnTo>
                  <a:lnTo>
                    <a:pt x="111319" y="125251"/>
                  </a:lnTo>
                  <a:lnTo>
                    <a:pt x="103508" y="125533"/>
                  </a:lnTo>
                  <a:lnTo>
                    <a:pt x="72688" y="111249"/>
                  </a:lnTo>
                  <a:lnTo>
                    <a:pt x="45597" y="88450"/>
                  </a:lnTo>
                  <a:lnTo>
                    <a:pt x="20125" y="72055"/>
                  </a:lnTo>
                  <a:lnTo>
                    <a:pt x="0" y="52704"/>
                  </a:lnTo>
                  <a:lnTo>
                    <a:pt x="7177" y="43134"/>
                  </a:lnTo>
                  <a:lnTo>
                    <a:pt x="8725" y="34409"/>
                  </a:lnTo>
                  <a:lnTo>
                    <a:pt x="22235" y="18084"/>
                  </a:lnTo>
                  <a:lnTo>
                    <a:pt x="36097" y="4081"/>
                  </a:lnTo>
                  <a:lnTo>
                    <a:pt x="42501" y="3378"/>
                  </a:lnTo>
                  <a:lnTo>
                    <a:pt x="50311" y="0"/>
                  </a:lnTo>
                  <a:lnTo>
                    <a:pt x="62766" y="18436"/>
                  </a:lnTo>
                  <a:lnTo>
                    <a:pt x="60796" y="30469"/>
                  </a:lnTo>
                  <a:lnTo>
                    <a:pt x="66636" y="36872"/>
                  </a:lnTo>
                  <a:lnTo>
                    <a:pt x="75080" y="37013"/>
                  </a:lnTo>
                  <a:lnTo>
                    <a:pt x="81132" y="24910"/>
                  </a:lnTo>
                  <a:lnTo>
                    <a:pt x="89576" y="2568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7" name="Freeform: Shape 796">
              <a:extLst>
                <a:ext uri="{FF2B5EF4-FFF2-40B4-BE49-F238E27FC236}">
                  <a16:creationId xmlns:a16="http://schemas.microsoft.com/office/drawing/2014/main" id="{7602EA73-31E0-0DD9-5CB2-4C855CA2B0AB}"/>
                </a:ext>
              </a:extLst>
            </p:cNvPr>
            <p:cNvSpPr/>
            <p:nvPr/>
          </p:nvSpPr>
          <p:spPr>
            <a:xfrm>
              <a:off x="6596372" y="4206991"/>
              <a:ext cx="90068" cy="98090"/>
            </a:xfrm>
            <a:custGeom>
              <a:avLst/>
              <a:gdLst>
                <a:gd name="csX0" fmla="*/ 0 w 90068"/>
                <a:gd name="csY0" fmla="*/ 34479 h 98090"/>
                <a:gd name="csX1" fmla="*/ 15973 w 90068"/>
                <a:gd name="csY1" fmla="*/ 21251 h 98090"/>
                <a:gd name="csX2" fmla="*/ 19421 w 90068"/>
                <a:gd name="csY2" fmla="*/ 12877 h 98090"/>
                <a:gd name="csX3" fmla="*/ 24488 w 90068"/>
                <a:gd name="csY3" fmla="*/ 6403 h 98090"/>
                <a:gd name="csX4" fmla="*/ 32720 w 90068"/>
                <a:gd name="csY4" fmla="*/ 5700 h 98090"/>
                <a:gd name="csX5" fmla="*/ 39686 w 90068"/>
                <a:gd name="csY5" fmla="*/ 0 h 98090"/>
                <a:gd name="csX6" fmla="*/ 63611 w 90068"/>
                <a:gd name="csY6" fmla="*/ 70 h 98090"/>
                <a:gd name="csX7" fmla="*/ 71914 w 90068"/>
                <a:gd name="csY7" fmla="*/ 10836 h 98090"/>
                <a:gd name="csX8" fmla="*/ 78388 w 90068"/>
                <a:gd name="csY8" fmla="*/ 23502 h 98090"/>
                <a:gd name="csX9" fmla="*/ 77403 w 90068"/>
                <a:gd name="csY9" fmla="*/ 32228 h 98090"/>
                <a:gd name="csX10" fmla="*/ 82187 w 90068"/>
                <a:gd name="csY10" fmla="*/ 40109 h 98090"/>
                <a:gd name="csX11" fmla="*/ 81836 w 90068"/>
                <a:gd name="csY11" fmla="*/ 51156 h 98090"/>
                <a:gd name="csX12" fmla="*/ 90068 w 90068"/>
                <a:gd name="csY12" fmla="*/ 49467 h 98090"/>
                <a:gd name="csX13" fmla="*/ 76206 w 90068"/>
                <a:gd name="csY13" fmla="*/ 63470 h 98090"/>
                <a:gd name="csX14" fmla="*/ 62696 w 90068"/>
                <a:gd name="csY14" fmla="*/ 79795 h 98090"/>
                <a:gd name="csX15" fmla="*/ 61148 w 90068"/>
                <a:gd name="csY15" fmla="*/ 88520 h 98090"/>
                <a:gd name="csX16" fmla="*/ 53971 w 90068"/>
                <a:gd name="csY16" fmla="*/ 98090 h 98090"/>
                <a:gd name="csX17" fmla="*/ 45949 w 90068"/>
                <a:gd name="csY17" fmla="*/ 95909 h 98090"/>
                <a:gd name="csX18" fmla="*/ 24417 w 90068"/>
                <a:gd name="csY18" fmla="*/ 83806 h 98090"/>
                <a:gd name="csX19" fmla="*/ 8866 w 90068"/>
                <a:gd name="csY19" fmla="*/ 67692 h 98090"/>
                <a:gd name="csX20" fmla="*/ 3659 w 90068"/>
                <a:gd name="csY20" fmla="*/ 56715 h 98090"/>
                <a:gd name="csX21" fmla="*/ 0 w 90068"/>
                <a:gd name="csY21" fmla="*/ 34479 h 98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0068" h="98090">
                  <a:moveTo>
                    <a:pt x="0" y="34479"/>
                  </a:moveTo>
                  <a:lnTo>
                    <a:pt x="15973" y="21251"/>
                  </a:lnTo>
                  <a:lnTo>
                    <a:pt x="19421" y="12877"/>
                  </a:lnTo>
                  <a:lnTo>
                    <a:pt x="24488" y="6403"/>
                  </a:lnTo>
                  <a:lnTo>
                    <a:pt x="32720" y="5700"/>
                  </a:lnTo>
                  <a:lnTo>
                    <a:pt x="39686" y="0"/>
                  </a:lnTo>
                  <a:lnTo>
                    <a:pt x="63611" y="70"/>
                  </a:lnTo>
                  <a:lnTo>
                    <a:pt x="71914" y="10836"/>
                  </a:lnTo>
                  <a:lnTo>
                    <a:pt x="78388" y="23502"/>
                  </a:lnTo>
                  <a:lnTo>
                    <a:pt x="77403" y="32228"/>
                  </a:lnTo>
                  <a:lnTo>
                    <a:pt x="82187" y="40109"/>
                  </a:lnTo>
                  <a:lnTo>
                    <a:pt x="81836" y="51156"/>
                  </a:lnTo>
                  <a:lnTo>
                    <a:pt x="90068" y="49467"/>
                  </a:lnTo>
                  <a:lnTo>
                    <a:pt x="76206" y="63470"/>
                  </a:lnTo>
                  <a:lnTo>
                    <a:pt x="62696" y="79795"/>
                  </a:lnTo>
                  <a:lnTo>
                    <a:pt x="61148" y="88520"/>
                  </a:lnTo>
                  <a:lnTo>
                    <a:pt x="53971" y="98090"/>
                  </a:lnTo>
                  <a:lnTo>
                    <a:pt x="45949" y="95909"/>
                  </a:lnTo>
                  <a:lnTo>
                    <a:pt x="24417" y="83806"/>
                  </a:lnTo>
                  <a:lnTo>
                    <a:pt x="8866" y="67692"/>
                  </a:lnTo>
                  <a:lnTo>
                    <a:pt x="3659" y="56715"/>
                  </a:lnTo>
                  <a:lnTo>
                    <a:pt x="0" y="3447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8" name="Freeform: Shape 797">
              <a:extLst>
                <a:ext uri="{FF2B5EF4-FFF2-40B4-BE49-F238E27FC236}">
                  <a16:creationId xmlns:a16="http://schemas.microsoft.com/office/drawing/2014/main" id="{040A0C53-7F28-5D18-0E3E-1028EBBEE974}"/>
                </a:ext>
              </a:extLst>
            </p:cNvPr>
            <p:cNvSpPr/>
            <p:nvPr/>
          </p:nvSpPr>
          <p:spPr>
            <a:xfrm>
              <a:off x="6828579" y="4053242"/>
              <a:ext cx="228407" cy="166908"/>
            </a:xfrm>
            <a:custGeom>
              <a:avLst/>
              <a:gdLst>
                <a:gd name="csX0" fmla="*/ 1970 w 228407"/>
                <a:gd name="csY0" fmla="*/ 144039 h 166908"/>
                <a:gd name="csX1" fmla="*/ 0 w 228407"/>
                <a:gd name="csY1" fmla="*/ 126448 h 166908"/>
                <a:gd name="csX2" fmla="*/ 8163 w 228407"/>
                <a:gd name="csY2" fmla="*/ 113641 h 166908"/>
                <a:gd name="csX3" fmla="*/ 7459 w 228407"/>
                <a:gd name="csY3" fmla="*/ 103438 h 166908"/>
                <a:gd name="csX4" fmla="*/ 31172 w 228407"/>
                <a:gd name="csY4" fmla="*/ 78317 h 166908"/>
                <a:gd name="csX5" fmla="*/ 35605 w 228407"/>
                <a:gd name="csY5" fmla="*/ 57489 h 166908"/>
                <a:gd name="csX6" fmla="*/ 43768 w 228407"/>
                <a:gd name="csY6" fmla="*/ 50030 h 166908"/>
                <a:gd name="csX7" fmla="*/ 58193 w 228407"/>
                <a:gd name="csY7" fmla="*/ 54182 h 166908"/>
                <a:gd name="csX8" fmla="*/ 70718 w 228407"/>
                <a:gd name="csY8" fmla="*/ 47989 h 166908"/>
                <a:gd name="csX9" fmla="*/ 74799 w 228407"/>
                <a:gd name="csY9" fmla="*/ 40179 h 166908"/>
                <a:gd name="csX10" fmla="*/ 97950 w 228407"/>
                <a:gd name="csY10" fmla="*/ 26528 h 166908"/>
                <a:gd name="csX11" fmla="*/ 103649 w 228407"/>
                <a:gd name="csY11" fmla="*/ 16958 h 166908"/>
                <a:gd name="csX12" fmla="*/ 131584 w 228407"/>
                <a:gd name="csY12" fmla="*/ 4292 h 166908"/>
                <a:gd name="csX13" fmla="*/ 147980 w 228407"/>
                <a:gd name="csY13" fmla="*/ 0 h 166908"/>
                <a:gd name="csX14" fmla="*/ 155439 w 228407"/>
                <a:gd name="csY14" fmla="*/ 5840 h 166908"/>
                <a:gd name="csX15" fmla="*/ 174578 w 228407"/>
                <a:gd name="csY15" fmla="*/ 5700 h 166908"/>
                <a:gd name="csX16" fmla="*/ 172256 w 228407"/>
                <a:gd name="csY16" fmla="*/ 20477 h 166908"/>
                <a:gd name="csX17" fmla="*/ 176267 w 228407"/>
                <a:gd name="csY17" fmla="*/ 34339 h 166908"/>
                <a:gd name="csX18" fmla="*/ 193084 w 228407"/>
                <a:gd name="csY18" fmla="*/ 54182 h 166908"/>
                <a:gd name="csX19" fmla="*/ 193999 w 228407"/>
                <a:gd name="csY19" fmla="*/ 68888 h 166908"/>
                <a:gd name="csX20" fmla="*/ 228408 w 228407"/>
                <a:gd name="csY20" fmla="*/ 75784 h 166908"/>
                <a:gd name="csX21" fmla="*/ 227775 w 228407"/>
                <a:gd name="csY21" fmla="*/ 96542 h 166908"/>
                <a:gd name="csX22" fmla="*/ 221231 w 228407"/>
                <a:gd name="csY22" fmla="*/ 105619 h 166908"/>
                <a:gd name="csX23" fmla="*/ 206665 w 228407"/>
                <a:gd name="csY23" fmla="*/ 108434 h 166908"/>
                <a:gd name="csX24" fmla="*/ 200543 w 228407"/>
                <a:gd name="csY24" fmla="*/ 121663 h 166908"/>
                <a:gd name="csX25" fmla="*/ 190270 w 228407"/>
                <a:gd name="csY25" fmla="*/ 125111 h 166908"/>
                <a:gd name="csX26" fmla="*/ 164093 w 228407"/>
                <a:gd name="csY26" fmla="*/ 124407 h 166908"/>
                <a:gd name="csX27" fmla="*/ 150302 w 228407"/>
                <a:gd name="csY27" fmla="*/ 122015 h 166908"/>
                <a:gd name="csX28" fmla="*/ 140661 w 228407"/>
                <a:gd name="csY28" fmla="*/ 126940 h 166908"/>
                <a:gd name="csX29" fmla="*/ 127503 w 228407"/>
                <a:gd name="csY29" fmla="*/ 124688 h 166908"/>
                <a:gd name="csX30" fmla="*/ 75573 w 228407"/>
                <a:gd name="csY30" fmla="*/ 126096 h 166908"/>
                <a:gd name="csX31" fmla="*/ 74869 w 228407"/>
                <a:gd name="csY31" fmla="*/ 143265 h 166908"/>
                <a:gd name="csX32" fmla="*/ 78951 w 228407"/>
                <a:gd name="csY32" fmla="*/ 165993 h 166908"/>
                <a:gd name="csX33" fmla="*/ 58545 w 228407"/>
                <a:gd name="csY33" fmla="*/ 158183 h 166908"/>
                <a:gd name="csX34" fmla="*/ 44542 w 228407"/>
                <a:gd name="csY34" fmla="*/ 159308 h 166908"/>
                <a:gd name="csX35" fmla="*/ 34057 w 228407"/>
                <a:gd name="csY35" fmla="*/ 166908 h 166908"/>
                <a:gd name="csX36" fmla="*/ 20688 w 228407"/>
                <a:gd name="csY36" fmla="*/ 160575 h 166908"/>
                <a:gd name="csX37" fmla="*/ 15410 w 228407"/>
                <a:gd name="csY37" fmla="*/ 150583 h 166908"/>
                <a:gd name="csX38" fmla="*/ 1970 w 228407"/>
                <a:gd name="csY38" fmla="*/ 144039 h 166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28407" h="166908">
                  <a:moveTo>
                    <a:pt x="1970" y="144039"/>
                  </a:moveTo>
                  <a:lnTo>
                    <a:pt x="0" y="126448"/>
                  </a:lnTo>
                  <a:lnTo>
                    <a:pt x="8163" y="113641"/>
                  </a:lnTo>
                  <a:lnTo>
                    <a:pt x="7459" y="103438"/>
                  </a:lnTo>
                  <a:lnTo>
                    <a:pt x="31172" y="78317"/>
                  </a:lnTo>
                  <a:lnTo>
                    <a:pt x="35605" y="57489"/>
                  </a:lnTo>
                  <a:lnTo>
                    <a:pt x="43768" y="50030"/>
                  </a:lnTo>
                  <a:lnTo>
                    <a:pt x="58193" y="54182"/>
                  </a:lnTo>
                  <a:lnTo>
                    <a:pt x="70718" y="47989"/>
                  </a:lnTo>
                  <a:lnTo>
                    <a:pt x="74799" y="40179"/>
                  </a:lnTo>
                  <a:lnTo>
                    <a:pt x="97950" y="26528"/>
                  </a:lnTo>
                  <a:lnTo>
                    <a:pt x="103649" y="16958"/>
                  </a:lnTo>
                  <a:lnTo>
                    <a:pt x="131584" y="4292"/>
                  </a:lnTo>
                  <a:lnTo>
                    <a:pt x="147980" y="0"/>
                  </a:lnTo>
                  <a:lnTo>
                    <a:pt x="155439" y="5840"/>
                  </a:lnTo>
                  <a:lnTo>
                    <a:pt x="174578" y="5700"/>
                  </a:lnTo>
                  <a:lnTo>
                    <a:pt x="172256" y="20477"/>
                  </a:lnTo>
                  <a:lnTo>
                    <a:pt x="176267" y="34339"/>
                  </a:lnTo>
                  <a:lnTo>
                    <a:pt x="193084" y="54182"/>
                  </a:lnTo>
                  <a:lnTo>
                    <a:pt x="193999" y="68888"/>
                  </a:lnTo>
                  <a:lnTo>
                    <a:pt x="228408" y="75784"/>
                  </a:lnTo>
                  <a:lnTo>
                    <a:pt x="227775" y="96542"/>
                  </a:lnTo>
                  <a:lnTo>
                    <a:pt x="221231" y="105619"/>
                  </a:lnTo>
                  <a:lnTo>
                    <a:pt x="206665" y="108434"/>
                  </a:lnTo>
                  <a:lnTo>
                    <a:pt x="200543" y="121663"/>
                  </a:lnTo>
                  <a:lnTo>
                    <a:pt x="190270" y="125111"/>
                  </a:lnTo>
                  <a:lnTo>
                    <a:pt x="164093" y="124407"/>
                  </a:lnTo>
                  <a:lnTo>
                    <a:pt x="150302" y="122015"/>
                  </a:lnTo>
                  <a:lnTo>
                    <a:pt x="140661" y="126940"/>
                  </a:lnTo>
                  <a:lnTo>
                    <a:pt x="127503" y="124688"/>
                  </a:lnTo>
                  <a:lnTo>
                    <a:pt x="75573" y="126096"/>
                  </a:lnTo>
                  <a:lnTo>
                    <a:pt x="74869" y="143265"/>
                  </a:lnTo>
                  <a:lnTo>
                    <a:pt x="78951" y="165993"/>
                  </a:lnTo>
                  <a:lnTo>
                    <a:pt x="58545" y="158183"/>
                  </a:lnTo>
                  <a:lnTo>
                    <a:pt x="44542" y="159308"/>
                  </a:lnTo>
                  <a:lnTo>
                    <a:pt x="34057" y="166908"/>
                  </a:lnTo>
                  <a:lnTo>
                    <a:pt x="20688" y="160575"/>
                  </a:lnTo>
                  <a:lnTo>
                    <a:pt x="15410" y="150583"/>
                  </a:lnTo>
                  <a:lnTo>
                    <a:pt x="1970" y="14403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99" name="Freeform: Shape 798">
              <a:extLst>
                <a:ext uri="{FF2B5EF4-FFF2-40B4-BE49-F238E27FC236}">
                  <a16:creationId xmlns:a16="http://schemas.microsoft.com/office/drawing/2014/main" id="{E034D850-8C45-B239-7D5E-EA45D3BDD828}"/>
                </a:ext>
              </a:extLst>
            </p:cNvPr>
            <p:cNvSpPr/>
            <p:nvPr/>
          </p:nvSpPr>
          <p:spPr>
            <a:xfrm>
              <a:off x="7423875" y="4173920"/>
              <a:ext cx="385675" cy="266405"/>
            </a:xfrm>
            <a:custGeom>
              <a:avLst/>
              <a:gdLst>
                <a:gd name="csX0" fmla="*/ 385676 w 385675"/>
                <a:gd name="csY0" fmla="*/ 177674 h 266405"/>
                <a:gd name="csX1" fmla="*/ 375824 w 385675"/>
                <a:gd name="csY1" fmla="*/ 180840 h 266405"/>
                <a:gd name="csX2" fmla="*/ 356685 w 385675"/>
                <a:gd name="csY2" fmla="*/ 180207 h 266405"/>
                <a:gd name="csX3" fmla="*/ 334238 w 385675"/>
                <a:gd name="csY3" fmla="*/ 177041 h 266405"/>
                <a:gd name="csX4" fmla="*/ 323120 w 385675"/>
                <a:gd name="csY4" fmla="*/ 179574 h 266405"/>
                <a:gd name="csX5" fmla="*/ 318617 w 385675"/>
                <a:gd name="csY5" fmla="*/ 186892 h 266405"/>
                <a:gd name="csX6" fmla="*/ 308977 w 385675"/>
                <a:gd name="csY6" fmla="*/ 187807 h 266405"/>
                <a:gd name="csX7" fmla="*/ 297155 w 385675"/>
                <a:gd name="csY7" fmla="*/ 181474 h 266405"/>
                <a:gd name="csX8" fmla="*/ 263942 w 385675"/>
                <a:gd name="csY8" fmla="*/ 196391 h 266405"/>
                <a:gd name="csX9" fmla="*/ 250292 w 385675"/>
                <a:gd name="csY9" fmla="*/ 193366 h 266405"/>
                <a:gd name="csX10" fmla="*/ 246210 w 385675"/>
                <a:gd name="csY10" fmla="*/ 195688 h 266405"/>
                <a:gd name="csX11" fmla="*/ 237274 w 385675"/>
                <a:gd name="csY11" fmla="*/ 213772 h 266405"/>
                <a:gd name="csX12" fmla="*/ 214968 w 385675"/>
                <a:gd name="csY12" fmla="*/ 207931 h 266405"/>
                <a:gd name="csX13" fmla="*/ 193154 w 385675"/>
                <a:gd name="csY13" fmla="*/ 204976 h 266405"/>
                <a:gd name="csX14" fmla="*/ 174156 w 385675"/>
                <a:gd name="csY14" fmla="*/ 193929 h 266405"/>
                <a:gd name="csX15" fmla="*/ 149528 w 385675"/>
                <a:gd name="csY15" fmla="*/ 183725 h 266405"/>
                <a:gd name="csX16" fmla="*/ 133554 w 385675"/>
                <a:gd name="csY16" fmla="*/ 193366 h 266405"/>
                <a:gd name="csX17" fmla="*/ 121944 w 385675"/>
                <a:gd name="csY17" fmla="*/ 208565 h 266405"/>
                <a:gd name="csX18" fmla="*/ 119270 w 385675"/>
                <a:gd name="csY18" fmla="*/ 229463 h 266405"/>
                <a:gd name="csX19" fmla="*/ 100060 w 385675"/>
                <a:gd name="csY19" fmla="*/ 227775 h 266405"/>
                <a:gd name="csX20" fmla="*/ 79795 w 385675"/>
                <a:gd name="csY20" fmla="*/ 222779 h 266405"/>
                <a:gd name="csX21" fmla="*/ 61992 w 385675"/>
                <a:gd name="csY21" fmla="*/ 238611 h 266405"/>
                <a:gd name="csX22" fmla="*/ 46371 w 385675"/>
                <a:gd name="csY22" fmla="*/ 266405 h 266405"/>
                <a:gd name="csX23" fmla="*/ 43204 w 385675"/>
                <a:gd name="csY23" fmla="*/ 257750 h 266405"/>
                <a:gd name="csX24" fmla="*/ 41867 w 385675"/>
                <a:gd name="csY24" fmla="*/ 244099 h 266405"/>
                <a:gd name="csX25" fmla="*/ 28216 w 385675"/>
                <a:gd name="csY25" fmla="*/ 234530 h 266405"/>
                <a:gd name="csX26" fmla="*/ 17169 w 385675"/>
                <a:gd name="csY26" fmla="*/ 219049 h 266405"/>
                <a:gd name="csX27" fmla="*/ 14636 w 385675"/>
                <a:gd name="csY27" fmla="*/ 208353 h 266405"/>
                <a:gd name="csX28" fmla="*/ 563 w 385675"/>
                <a:gd name="csY28" fmla="*/ 192732 h 266405"/>
                <a:gd name="csX29" fmla="*/ 2955 w 385675"/>
                <a:gd name="csY29" fmla="*/ 183796 h 266405"/>
                <a:gd name="csX30" fmla="*/ 0 w 385675"/>
                <a:gd name="csY30" fmla="*/ 171200 h 266405"/>
                <a:gd name="csX31" fmla="*/ 2252 w 385675"/>
                <a:gd name="csY31" fmla="*/ 147909 h 266405"/>
                <a:gd name="csX32" fmla="*/ 9429 w 385675"/>
                <a:gd name="csY32" fmla="*/ 142491 h 266405"/>
                <a:gd name="csX33" fmla="*/ 24487 w 385675"/>
                <a:gd name="csY33" fmla="*/ 112093 h 266405"/>
                <a:gd name="csX34" fmla="*/ 49186 w 385675"/>
                <a:gd name="csY34" fmla="*/ 109841 h 266405"/>
                <a:gd name="csX35" fmla="*/ 54674 w 385675"/>
                <a:gd name="csY35" fmla="*/ 102101 h 266405"/>
                <a:gd name="csX36" fmla="*/ 59600 w 385675"/>
                <a:gd name="csY36" fmla="*/ 102664 h 266405"/>
                <a:gd name="csX37" fmla="*/ 67059 w 385675"/>
                <a:gd name="csY37" fmla="*/ 109489 h 266405"/>
                <a:gd name="csX38" fmla="*/ 104634 w 385675"/>
                <a:gd name="csY38" fmla="*/ 98020 h 266405"/>
                <a:gd name="csX39" fmla="*/ 117370 w 385675"/>
                <a:gd name="csY39" fmla="*/ 86269 h 266405"/>
                <a:gd name="csX40" fmla="*/ 132921 w 385675"/>
                <a:gd name="csY40" fmla="*/ 75784 h 266405"/>
                <a:gd name="csX41" fmla="*/ 129966 w 385675"/>
                <a:gd name="csY41" fmla="*/ 65159 h 266405"/>
                <a:gd name="csX42" fmla="*/ 138410 w 385675"/>
                <a:gd name="csY42" fmla="*/ 62415 h 266405"/>
                <a:gd name="csX43" fmla="*/ 167260 w 385675"/>
                <a:gd name="csY43" fmla="*/ 64244 h 266405"/>
                <a:gd name="csX44" fmla="*/ 195335 w 385675"/>
                <a:gd name="csY44" fmla="*/ 50312 h 266405"/>
                <a:gd name="csX45" fmla="*/ 216938 w 385675"/>
                <a:gd name="csY45" fmla="*/ 17380 h 266405"/>
                <a:gd name="csX46" fmla="*/ 232067 w 385675"/>
                <a:gd name="csY46" fmla="*/ 5137 h 266405"/>
                <a:gd name="csX47" fmla="*/ 250995 w 385675"/>
                <a:gd name="csY47" fmla="*/ 0 h 266405"/>
                <a:gd name="csX48" fmla="*/ 254373 w 385675"/>
                <a:gd name="csY48" fmla="*/ 12947 h 266405"/>
                <a:gd name="csX49" fmla="*/ 271612 w 385675"/>
                <a:gd name="csY49" fmla="*/ 31805 h 266405"/>
                <a:gd name="csX50" fmla="*/ 271683 w 385675"/>
                <a:gd name="csY50" fmla="*/ 44119 h 266405"/>
                <a:gd name="csX51" fmla="*/ 266828 w 385675"/>
                <a:gd name="csY51" fmla="*/ 56645 h 266405"/>
                <a:gd name="csX52" fmla="*/ 268728 w 385675"/>
                <a:gd name="csY52" fmla="*/ 66003 h 266405"/>
                <a:gd name="csX53" fmla="*/ 279142 w 385675"/>
                <a:gd name="csY53" fmla="*/ 74658 h 266405"/>
                <a:gd name="csX54" fmla="*/ 301870 w 385675"/>
                <a:gd name="csY54" fmla="*/ 87817 h 266405"/>
                <a:gd name="csX55" fmla="*/ 318195 w 385675"/>
                <a:gd name="csY55" fmla="*/ 99990 h 266405"/>
                <a:gd name="csX56" fmla="*/ 318476 w 385675"/>
                <a:gd name="csY56" fmla="*/ 109771 h 266405"/>
                <a:gd name="csX57" fmla="*/ 338601 w 385675"/>
                <a:gd name="csY57" fmla="*/ 125392 h 266405"/>
                <a:gd name="csX58" fmla="*/ 350985 w 385675"/>
                <a:gd name="csY58" fmla="*/ 138339 h 266405"/>
                <a:gd name="csX59" fmla="*/ 358585 w 385675"/>
                <a:gd name="csY59" fmla="*/ 156353 h 266405"/>
                <a:gd name="csX60" fmla="*/ 380891 w 385675"/>
                <a:gd name="csY60" fmla="*/ 168175 h 266405"/>
                <a:gd name="csX61" fmla="*/ 385676 w 385675"/>
                <a:gd name="csY61" fmla="*/ 177674 h 266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385675" h="266405">
                  <a:moveTo>
                    <a:pt x="385676" y="177674"/>
                  </a:moveTo>
                  <a:lnTo>
                    <a:pt x="375824" y="180840"/>
                  </a:lnTo>
                  <a:lnTo>
                    <a:pt x="356685" y="180207"/>
                  </a:lnTo>
                  <a:lnTo>
                    <a:pt x="334238" y="177041"/>
                  </a:lnTo>
                  <a:lnTo>
                    <a:pt x="323120" y="179574"/>
                  </a:lnTo>
                  <a:lnTo>
                    <a:pt x="318617" y="186892"/>
                  </a:lnTo>
                  <a:lnTo>
                    <a:pt x="308977" y="187807"/>
                  </a:lnTo>
                  <a:lnTo>
                    <a:pt x="297155" y="181474"/>
                  </a:lnTo>
                  <a:lnTo>
                    <a:pt x="263942" y="196391"/>
                  </a:lnTo>
                  <a:lnTo>
                    <a:pt x="250292" y="193366"/>
                  </a:lnTo>
                  <a:lnTo>
                    <a:pt x="246210" y="195688"/>
                  </a:lnTo>
                  <a:lnTo>
                    <a:pt x="237274" y="213772"/>
                  </a:lnTo>
                  <a:lnTo>
                    <a:pt x="214968" y="207931"/>
                  </a:lnTo>
                  <a:lnTo>
                    <a:pt x="193154" y="204976"/>
                  </a:lnTo>
                  <a:lnTo>
                    <a:pt x="174156" y="193929"/>
                  </a:lnTo>
                  <a:lnTo>
                    <a:pt x="149528" y="183725"/>
                  </a:lnTo>
                  <a:lnTo>
                    <a:pt x="133554" y="193366"/>
                  </a:lnTo>
                  <a:lnTo>
                    <a:pt x="121944" y="208565"/>
                  </a:lnTo>
                  <a:lnTo>
                    <a:pt x="119270" y="229463"/>
                  </a:lnTo>
                  <a:lnTo>
                    <a:pt x="100060" y="227775"/>
                  </a:lnTo>
                  <a:lnTo>
                    <a:pt x="79795" y="222779"/>
                  </a:lnTo>
                  <a:lnTo>
                    <a:pt x="61992" y="238611"/>
                  </a:lnTo>
                  <a:lnTo>
                    <a:pt x="46371" y="266405"/>
                  </a:lnTo>
                  <a:lnTo>
                    <a:pt x="43204" y="257750"/>
                  </a:lnTo>
                  <a:lnTo>
                    <a:pt x="41867" y="244099"/>
                  </a:lnTo>
                  <a:lnTo>
                    <a:pt x="28216" y="234530"/>
                  </a:lnTo>
                  <a:lnTo>
                    <a:pt x="17169" y="219049"/>
                  </a:lnTo>
                  <a:lnTo>
                    <a:pt x="14636" y="208353"/>
                  </a:lnTo>
                  <a:lnTo>
                    <a:pt x="563" y="192732"/>
                  </a:lnTo>
                  <a:lnTo>
                    <a:pt x="2955" y="183796"/>
                  </a:lnTo>
                  <a:lnTo>
                    <a:pt x="0" y="171200"/>
                  </a:lnTo>
                  <a:lnTo>
                    <a:pt x="2252" y="147909"/>
                  </a:lnTo>
                  <a:lnTo>
                    <a:pt x="9429" y="142491"/>
                  </a:lnTo>
                  <a:lnTo>
                    <a:pt x="24487" y="112093"/>
                  </a:lnTo>
                  <a:lnTo>
                    <a:pt x="49186" y="109841"/>
                  </a:lnTo>
                  <a:lnTo>
                    <a:pt x="54674" y="102101"/>
                  </a:lnTo>
                  <a:lnTo>
                    <a:pt x="59600" y="102664"/>
                  </a:lnTo>
                  <a:lnTo>
                    <a:pt x="67059" y="109489"/>
                  </a:lnTo>
                  <a:lnTo>
                    <a:pt x="104634" y="98020"/>
                  </a:lnTo>
                  <a:lnTo>
                    <a:pt x="117370" y="86269"/>
                  </a:lnTo>
                  <a:lnTo>
                    <a:pt x="132921" y="75784"/>
                  </a:lnTo>
                  <a:lnTo>
                    <a:pt x="129966" y="65159"/>
                  </a:lnTo>
                  <a:lnTo>
                    <a:pt x="138410" y="62415"/>
                  </a:lnTo>
                  <a:lnTo>
                    <a:pt x="167260" y="64244"/>
                  </a:lnTo>
                  <a:lnTo>
                    <a:pt x="195335" y="50312"/>
                  </a:lnTo>
                  <a:lnTo>
                    <a:pt x="216938" y="17380"/>
                  </a:lnTo>
                  <a:lnTo>
                    <a:pt x="232067" y="5137"/>
                  </a:lnTo>
                  <a:lnTo>
                    <a:pt x="250995" y="0"/>
                  </a:lnTo>
                  <a:lnTo>
                    <a:pt x="254373" y="12947"/>
                  </a:lnTo>
                  <a:lnTo>
                    <a:pt x="271612" y="31805"/>
                  </a:lnTo>
                  <a:lnTo>
                    <a:pt x="271683" y="44119"/>
                  </a:lnTo>
                  <a:lnTo>
                    <a:pt x="266828" y="56645"/>
                  </a:lnTo>
                  <a:lnTo>
                    <a:pt x="268728" y="66003"/>
                  </a:lnTo>
                  <a:lnTo>
                    <a:pt x="279142" y="74658"/>
                  </a:lnTo>
                  <a:lnTo>
                    <a:pt x="301870" y="87817"/>
                  </a:lnTo>
                  <a:lnTo>
                    <a:pt x="318195" y="99990"/>
                  </a:lnTo>
                  <a:lnTo>
                    <a:pt x="318476" y="109771"/>
                  </a:lnTo>
                  <a:lnTo>
                    <a:pt x="338601" y="125392"/>
                  </a:lnTo>
                  <a:lnTo>
                    <a:pt x="350985" y="138339"/>
                  </a:lnTo>
                  <a:lnTo>
                    <a:pt x="358585" y="156353"/>
                  </a:lnTo>
                  <a:lnTo>
                    <a:pt x="380891" y="168175"/>
                  </a:lnTo>
                  <a:lnTo>
                    <a:pt x="385676" y="17767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0" name="Freeform: Shape 799">
              <a:extLst>
                <a:ext uri="{FF2B5EF4-FFF2-40B4-BE49-F238E27FC236}">
                  <a16:creationId xmlns:a16="http://schemas.microsoft.com/office/drawing/2014/main" id="{A9A0B28F-2B7E-F367-3BAA-4EA87616CB81}"/>
                </a:ext>
              </a:extLst>
            </p:cNvPr>
            <p:cNvSpPr/>
            <p:nvPr/>
          </p:nvSpPr>
          <p:spPr>
            <a:xfrm>
              <a:off x="7323322" y="4396698"/>
              <a:ext cx="219823" cy="261972"/>
            </a:xfrm>
            <a:custGeom>
              <a:avLst/>
              <a:gdLst>
                <a:gd name="csX0" fmla="*/ 219823 w 219823"/>
                <a:gd name="csY0" fmla="*/ 6685 h 261972"/>
                <a:gd name="csX1" fmla="*/ 217994 w 219823"/>
                <a:gd name="csY1" fmla="*/ 24698 h 261972"/>
                <a:gd name="csX2" fmla="*/ 209057 w 219823"/>
                <a:gd name="csY2" fmla="*/ 40672 h 261972"/>
                <a:gd name="csX3" fmla="*/ 203217 w 219823"/>
                <a:gd name="csY3" fmla="*/ 59318 h 261972"/>
                <a:gd name="csX4" fmla="*/ 199488 w 219823"/>
                <a:gd name="csY4" fmla="*/ 85846 h 261972"/>
                <a:gd name="csX5" fmla="*/ 201106 w 219823"/>
                <a:gd name="csY5" fmla="*/ 102734 h 261972"/>
                <a:gd name="csX6" fmla="*/ 196251 w 219823"/>
                <a:gd name="csY6" fmla="*/ 113078 h 261972"/>
                <a:gd name="csX7" fmla="*/ 195477 w 219823"/>
                <a:gd name="csY7" fmla="*/ 124055 h 261972"/>
                <a:gd name="csX8" fmla="*/ 192029 w 219823"/>
                <a:gd name="csY8" fmla="*/ 133554 h 261972"/>
                <a:gd name="csX9" fmla="*/ 172397 w 219823"/>
                <a:gd name="csY9" fmla="*/ 147979 h 261972"/>
                <a:gd name="csX10" fmla="*/ 158675 w 219823"/>
                <a:gd name="csY10" fmla="*/ 163390 h 261972"/>
                <a:gd name="csX11" fmla="*/ 145728 w 219823"/>
                <a:gd name="csY11" fmla="*/ 192380 h 261972"/>
                <a:gd name="csX12" fmla="*/ 146713 w 219823"/>
                <a:gd name="csY12" fmla="*/ 217008 h 261972"/>
                <a:gd name="csX13" fmla="*/ 139184 w 219823"/>
                <a:gd name="csY13" fmla="*/ 226578 h 261972"/>
                <a:gd name="csX14" fmla="*/ 121803 w 219823"/>
                <a:gd name="csY14" fmla="*/ 241144 h 261972"/>
                <a:gd name="csX15" fmla="*/ 104212 w 219823"/>
                <a:gd name="csY15" fmla="*/ 259932 h 261972"/>
                <a:gd name="csX16" fmla="*/ 93024 w 219823"/>
                <a:gd name="csY16" fmla="*/ 254654 h 261972"/>
                <a:gd name="csX17" fmla="*/ 91124 w 219823"/>
                <a:gd name="csY17" fmla="*/ 246140 h 261972"/>
                <a:gd name="csX18" fmla="*/ 74869 w 219823"/>
                <a:gd name="csY18" fmla="*/ 245859 h 261972"/>
                <a:gd name="csX19" fmla="*/ 64666 w 219823"/>
                <a:gd name="csY19" fmla="*/ 257328 h 261972"/>
                <a:gd name="csX20" fmla="*/ 56785 w 219823"/>
                <a:gd name="csY20" fmla="*/ 254303 h 261972"/>
                <a:gd name="csX21" fmla="*/ 45597 w 219823"/>
                <a:gd name="csY21" fmla="*/ 244029 h 261972"/>
                <a:gd name="csX22" fmla="*/ 36590 w 219823"/>
                <a:gd name="csY22" fmla="*/ 249025 h 261972"/>
                <a:gd name="csX23" fmla="*/ 24558 w 219823"/>
                <a:gd name="csY23" fmla="*/ 261972 h 261972"/>
                <a:gd name="csX24" fmla="*/ 0 w 219823"/>
                <a:gd name="csY24" fmla="*/ 230237 h 261972"/>
                <a:gd name="csX25" fmla="*/ 22728 w 219823"/>
                <a:gd name="csY25" fmla="*/ 213772 h 261972"/>
                <a:gd name="csX26" fmla="*/ 11470 w 219823"/>
                <a:gd name="csY26" fmla="*/ 193999 h 261972"/>
                <a:gd name="csX27" fmla="*/ 21743 w 219823"/>
                <a:gd name="csY27" fmla="*/ 186470 h 261972"/>
                <a:gd name="csX28" fmla="*/ 41868 w 219823"/>
                <a:gd name="csY28" fmla="*/ 182811 h 261972"/>
                <a:gd name="csX29" fmla="*/ 44260 w 219823"/>
                <a:gd name="csY29" fmla="*/ 169582 h 261972"/>
                <a:gd name="csX30" fmla="*/ 60233 w 219823"/>
                <a:gd name="csY30" fmla="*/ 183937 h 261972"/>
                <a:gd name="csX31" fmla="*/ 86550 w 219823"/>
                <a:gd name="csY31" fmla="*/ 185203 h 261972"/>
                <a:gd name="csX32" fmla="*/ 95768 w 219823"/>
                <a:gd name="csY32" fmla="*/ 171060 h 261972"/>
                <a:gd name="csX33" fmla="*/ 99498 w 219823"/>
                <a:gd name="csY33" fmla="*/ 151216 h 261972"/>
                <a:gd name="csX34" fmla="*/ 96261 w 219823"/>
                <a:gd name="csY34" fmla="*/ 127855 h 261972"/>
                <a:gd name="csX35" fmla="*/ 82117 w 219823"/>
                <a:gd name="csY35" fmla="*/ 110193 h 261972"/>
                <a:gd name="csX36" fmla="*/ 95064 w 219823"/>
                <a:gd name="csY36" fmla="*/ 75643 h 261972"/>
                <a:gd name="csX37" fmla="*/ 87606 w 219823"/>
                <a:gd name="csY37" fmla="*/ 69662 h 261972"/>
                <a:gd name="csX38" fmla="*/ 65370 w 219823"/>
                <a:gd name="csY38" fmla="*/ 72125 h 261972"/>
                <a:gd name="csX39" fmla="*/ 56997 w 219823"/>
                <a:gd name="csY39" fmla="*/ 56715 h 261972"/>
                <a:gd name="csX40" fmla="*/ 59178 w 219823"/>
                <a:gd name="csY40" fmla="*/ 43627 h 261972"/>
                <a:gd name="csX41" fmla="*/ 96894 w 219823"/>
                <a:gd name="csY41" fmla="*/ 44823 h 261972"/>
                <a:gd name="csX42" fmla="*/ 121030 w 219823"/>
                <a:gd name="csY42" fmla="*/ 52704 h 261972"/>
                <a:gd name="csX43" fmla="*/ 144743 w 219823"/>
                <a:gd name="csY43" fmla="*/ 59741 h 261972"/>
                <a:gd name="csX44" fmla="*/ 146924 w 219823"/>
                <a:gd name="csY44" fmla="*/ 43627 h 261972"/>
                <a:gd name="csX45" fmla="*/ 162546 w 219823"/>
                <a:gd name="csY45" fmla="*/ 15832 h 261972"/>
                <a:gd name="csX46" fmla="*/ 180348 w 219823"/>
                <a:gd name="csY46" fmla="*/ 0 h 261972"/>
                <a:gd name="csX47" fmla="*/ 200613 w 219823"/>
                <a:gd name="csY47" fmla="*/ 4996 h 261972"/>
                <a:gd name="csX48" fmla="*/ 219823 w 219823"/>
                <a:gd name="csY48" fmla="*/ 6685 h 261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9823" h="261972">
                  <a:moveTo>
                    <a:pt x="219823" y="6685"/>
                  </a:moveTo>
                  <a:lnTo>
                    <a:pt x="217994" y="24698"/>
                  </a:lnTo>
                  <a:lnTo>
                    <a:pt x="209057" y="40672"/>
                  </a:lnTo>
                  <a:lnTo>
                    <a:pt x="203217" y="59318"/>
                  </a:lnTo>
                  <a:lnTo>
                    <a:pt x="199488" y="85846"/>
                  </a:lnTo>
                  <a:lnTo>
                    <a:pt x="201106" y="102734"/>
                  </a:lnTo>
                  <a:lnTo>
                    <a:pt x="196251" y="113078"/>
                  </a:lnTo>
                  <a:lnTo>
                    <a:pt x="195477" y="124055"/>
                  </a:lnTo>
                  <a:lnTo>
                    <a:pt x="192029" y="133554"/>
                  </a:lnTo>
                  <a:lnTo>
                    <a:pt x="172397" y="147979"/>
                  </a:lnTo>
                  <a:lnTo>
                    <a:pt x="158675" y="163390"/>
                  </a:lnTo>
                  <a:lnTo>
                    <a:pt x="145728" y="192380"/>
                  </a:lnTo>
                  <a:lnTo>
                    <a:pt x="146713" y="217008"/>
                  </a:lnTo>
                  <a:lnTo>
                    <a:pt x="139184" y="226578"/>
                  </a:lnTo>
                  <a:lnTo>
                    <a:pt x="121803" y="241144"/>
                  </a:lnTo>
                  <a:lnTo>
                    <a:pt x="104212" y="259932"/>
                  </a:lnTo>
                  <a:lnTo>
                    <a:pt x="93024" y="254654"/>
                  </a:lnTo>
                  <a:lnTo>
                    <a:pt x="91124" y="246140"/>
                  </a:lnTo>
                  <a:lnTo>
                    <a:pt x="74869" y="245859"/>
                  </a:lnTo>
                  <a:lnTo>
                    <a:pt x="64666" y="257328"/>
                  </a:lnTo>
                  <a:lnTo>
                    <a:pt x="56785" y="254303"/>
                  </a:lnTo>
                  <a:lnTo>
                    <a:pt x="45597" y="244029"/>
                  </a:lnTo>
                  <a:lnTo>
                    <a:pt x="36590" y="249025"/>
                  </a:lnTo>
                  <a:lnTo>
                    <a:pt x="24558" y="261972"/>
                  </a:lnTo>
                  <a:lnTo>
                    <a:pt x="0" y="230237"/>
                  </a:lnTo>
                  <a:lnTo>
                    <a:pt x="22728" y="213772"/>
                  </a:lnTo>
                  <a:lnTo>
                    <a:pt x="11470" y="193999"/>
                  </a:lnTo>
                  <a:lnTo>
                    <a:pt x="21743" y="186470"/>
                  </a:lnTo>
                  <a:lnTo>
                    <a:pt x="41868" y="182811"/>
                  </a:lnTo>
                  <a:lnTo>
                    <a:pt x="44260" y="169582"/>
                  </a:lnTo>
                  <a:lnTo>
                    <a:pt x="60233" y="183937"/>
                  </a:lnTo>
                  <a:lnTo>
                    <a:pt x="86550" y="185203"/>
                  </a:lnTo>
                  <a:lnTo>
                    <a:pt x="95768" y="171060"/>
                  </a:lnTo>
                  <a:lnTo>
                    <a:pt x="99498" y="151216"/>
                  </a:lnTo>
                  <a:lnTo>
                    <a:pt x="96261" y="127855"/>
                  </a:lnTo>
                  <a:lnTo>
                    <a:pt x="82117" y="110193"/>
                  </a:lnTo>
                  <a:lnTo>
                    <a:pt x="95064" y="75643"/>
                  </a:lnTo>
                  <a:lnTo>
                    <a:pt x="87606" y="69662"/>
                  </a:lnTo>
                  <a:lnTo>
                    <a:pt x="65370" y="72125"/>
                  </a:lnTo>
                  <a:lnTo>
                    <a:pt x="56997" y="56715"/>
                  </a:lnTo>
                  <a:lnTo>
                    <a:pt x="59178" y="43627"/>
                  </a:lnTo>
                  <a:lnTo>
                    <a:pt x="96894" y="44823"/>
                  </a:lnTo>
                  <a:lnTo>
                    <a:pt x="121030" y="52704"/>
                  </a:lnTo>
                  <a:lnTo>
                    <a:pt x="144743" y="59741"/>
                  </a:lnTo>
                  <a:lnTo>
                    <a:pt x="146924" y="43627"/>
                  </a:lnTo>
                  <a:lnTo>
                    <a:pt x="162546" y="15832"/>
                  </a:lnTo>
                  <a:lnTo>
                    <a:pt x="180348" y="0"/>
                  </a:lnTo>
                  <a:lnTo>
                    <a:pt x="200613" y="4996"/>
                  </a:lnTo>
                  <a:lnTo>
                    <a:pt x="219823" y="668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1" name="Freeform: Shape 800">
              <a:extLst>
                <a:ext uri="{FF2B5EF4-FFF2-40B4-BE49-F238E27FC236}">
                  <a16:creationId xmlns:a16="http://schemas.microsoft.com/office/drawing/2014/main" id="{428676E7-1DC8-A061-2F54-EEFEA329EB8A}"/>
                </a:ext>
              </a:extLst>
            </p:cNvPr>
            <p:cNvSpPr/>
            <p:nvPr/>
          </p:nvSpPr>
          <p:spPr>
            <a:xfrm>
              <a:off x="7254786" y="4438566"/>
              <a:ext cx="168033" cy="188369"/>
            </a:xfrm>
            <a:custGeom>
              <a:avLst/>
              <a:gdLst>
                <a:gd name="csX0" fmla="*/ 74025 w 168033"/>
                <a:gd name="csY0" fmla="*/ 1970 h 188369"/>
                <a:gd name="csX1" fmla="*/ 88169 w 168033"/>
                <a:gd name="csY1" fmla="*/ 0 h 188369"/>
                <a:gd name="csX2" fmla="*/ 106323 w 168033"/>
                <a:gd name="csY2" fmla="*/ 4011 h 188369"/>
                <a:gd name="csX3" fmla="*/ 123985 w 168033"/>
                <a:gd name="csY3" fmla="*/ 141 h 188369"/>
                <a:gd name="csX4" fmla="*/ 127714 w 168033"/>
                <a:gd name="csY4" fmla="*/ 1759 h 188369"/>
                <a:gd name="csX5" fmla="*/ 125533 w 168033"/>
                <a:gd name="csY5" fmla="*/ 14847 h 188369"/>
                <a:gd name="csX6" fmla="*/ 133907 w 168033"/>
                <a:gd name="csY6" fmla="*/ 30257 h 188369"/>
                <a:gd name="csX7" fmla="*/ 156142 w 168033"/>
                <a:gd name="csY7" fmla="*/ 27795 h 188369"/>
                <a:gd name="csX8" fmla="*/ 163601 w 168033"/>
                <a:gd name="csY8" fmla="*/ 33776 h 188369"/>
                <a:gd name="csX9" fmla="*/ 150654 w 168033"/>
                <a:gd name="csY9" fmla="*/ 68325 h 188369"/>
                <a:gd name="csX10" fmla="*/ 164797 w 168033"/>
                <a:gd name="csY10" fmla="*/ 85987 h 188369"/>
                <a:gd name="csX11" fmla="*/ 168034 w 168033"/>
                <a:gd name="csY11" fmla="*/ 109349 h 188369"/>
                <a:gd name="csX12" fmla="*/ 164305 w 168033"/>
                <a:gd name="csY12" fmla="*/ 129192 h 188369"/>
                <a:gd name="csX13" fmla="*/ 155086 w 168033"/>
                <a:gd name="csY13" fmla="*/ 143336 h 188369"/>
                <a:gd name="csX14" fmla="*/ 128770 w 168033"/>
                <a:gd name="csY14" fmla="*/ 142069 h 188369"/>
                <a:gd name="csX15" fmla="*/ 112797 w 168033"/>
                <a:gd name="csY15" fmla="*/ 127714 h 188369"/>
                <a:gd name="csX16" fmla="*/ 110404 w 168033"/>
                <a:gd name="csY16" fmla="*/ 140943 h 188369"/>
                <a:gd name="csX17" fmla="*/ 90280 w 168033"/>
                <a:gd name="csY17" fmla="*/ 144602 h 188369"/>
                <a:gd name="csX18" fmla="*/ 80006 w 168033"/>
                <a:gd name="csY18" fmla="*/ 152131 h 188369"/>
                <a:gd name="csX19" fmla="*/ 91265 w 168033"/>
                <a:gd name="csY19" fmla="*/ 171904 h 188369"/>
                <a:gd name="csX20" fmla="*/ 68536 w 168033"/>
                <a:gd name="csY20" fmla="*/ 188370 h 188369"/>
                <a:gd name="csX21" fmla="*/ 37857 w 168033"/>
                <a:gd name="csY21" fmla="*/ 158253 h 188369"/>
                <a:gd name="csX22" fmla="*/ 18084 w 168033"/>
                <a:gd name="csY22" fmla="*/ 133555 h 188369"/>
                <a:gd name="csX23" fmla="*/ 0 w 168033"/>
                <a:gd name="csY23" fmla="*/ 102664 h 188369"/>
                <a:gd name="csX24" fmla="*/ 915 w 168033"/>
                <a:gd name="csY24" fmla="*/ 92742 h 188369"/>
                <a:gd name="csX25" fmla="*/ 7459 w 168033"/>
                <a:gd name="csY25" fmla="*/ 83243 h 188369"/>
                <a:gd name="csX26" fmla="*/ 14707 w 168033"/>
                <a:gd name="csY26" fmla="*/ 61500 h 188369"/>
                <a:gd name="csX27" fmla="*/ 20758 w 168033"/>
                <a:gd name="csY27" fmla="*/ 39335 h 188369"/>
                <a:gd name="csX28" fmla="*/ 30820 w 168033"/>
                <a:gd name="csY28" fmla="*/ 37575 h 188369"/>
                <a:gd name="csX29" fmla="*/ 74236 w 168033"/>
                <a:gd name="csY29" fmla="*/ 37927 h 188369"/>
                <a:gd name="csX30" fmla="*/ 74025 w 168033"/>
                <a:gd name="csY30" fmla="*/ 1970 h 188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68033" h="188369">
                  <a:moveTo>
                    <a:pt x="74025" y="1970"/>
                  </a:moveTo>
                  <a:lnTo>
                    <a:pt x="88169" y="0"/>
                  </a:lnTo>
                  <a:lnTo>
                    <a:pt x="106323" y="4011"/>
                  </a:lnTo>
                  <a:lnTo>
                    <a:pt x="123985" y="141"/>
                  </a:lnTo>
                  <a:lnTo>
                    <a:pt x="127714" y="1759"/>
                  </a:lnTo>
                  <a:lnTo>
                    <a:pt x="125533" y="14847"/>
                  </a:lnTo>
                  <a:lnTo>
                    <a:pt x="133907" y="30257"/>
                  </a:lnTo>
                  <a:lnTo>
                    <a:pt x="156142" y="27795"/>
                  </a:lnTo>
                  <a:lnTo>
                    <a:pt x="163601" y="33776"/>
                  </a:lnTo>
                  <a:lnTo>
                    <a:pt x="150654" y="68325"/>
                  </a:lnTo>
                  <a:lnTo>
                    <a:pt x="164797" y="85987"/>
                  </a:lnTo>
                  <a:lnTo>
                    <a:pt x="168034" y="109349"/>
                  </a:lnTo>
                  <a:lnTo>
                    <a:pt x="164305" y="129192"/>
                  </a:lnTo>
                  <a:lnTo>
                    <a:pt x="155086" y="143336"/>
                  </a:lnTo>
                  <a:lnTo>
                    <a:pt x="128770" y="142069"/>
                  </a:lnTo>
                  <a:lnTo>
                    <a:pt x="112797" y="127714"/>
                  </a:lnTo>
                  <a:lnTo>
                    <a:pt x="110404" y="140943"/>
                  </a:lnTo>
                  <a:lnTo>
                    <a:pt x="90280" y="144602"/>
                  </a:lnTo>
                  <a:lnTo>
                    <a:pt x="80006" y="152131"/>
                  </a:lnTo>
                  <a:lnTo>
                    <a:pt x="91265" y="171904"/>
                  </a:lnTo>
                  <a:lnTo>
                    <a:pt x="68536" y="188370"/>
                  </a:lnTo>
                  <a:lnTo>
                    <a:pt x="37857" y="158253"/>
                  </a:lnTo>
                  <a:lnTo>
                    <a:pt x="18084" y="133555"/>
                  </a:lnTo>
                  <a:lnTo>
                    <a:pt x="0" y="102664"/>
                  </a:lnTo>
                  <a:lnTo>
                    <a:pt x="915" y="92742"/>
                  </a:lnTo>
                  <a:lnTo>
                    <a:pt x="7459" y="83243"/>
                  </a:lnTo>
                  <a:lnTo>
                    <a:pt x="14707" y="61500"/>
                  </a:lnTo>
                  <a:lnTo>
                    <a:pt x="20758" y="39335"/>
                  </a:lnTo>
                  <a:lnTo>
                    <a:pt x="30820" y="37575"/>
                  </a:lnTo>
                  <a:lnTo>
                    <a:pt x="74236" y="37927"/>
                  </a:lnTo>
                  <a:lnTo>
                    <a:pt x="74025" y="197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2" name="Freeform: Shape 801">
              <a:extLst>
                <a:ext uri="{FF2B5EF4-FFF2-40B4-BE49-F238E27FC236}">
                  <a16:creationId xmlns:a16="http://schemas.microsoft.com/office/drawing/2014/main" id="{82BB285C-E463-A47F-330E-2B8AAA364888}"/>
                </a:ext>
              </a:extLst>
            </p:cNvPr>
            <p:cNvSpPr/>
            <p:nvPr/>
          </p:nvSpPr>
          <p:spPr>
            <a:xfrm>
              <a:off x="7269915" y="4439833"/>
              <a:ext cx="59107" cy="38067"/>
            </a:xfrm>
            <a:custGeom>
              <a:avLst/>
              <a:gdLst>
                <a:gd name="csX0" fmla="*/ 10273 w 59107"/>
                <a:gd name="csY0" fmla="*/ 0 h 38067"/>
                <a:gd name="csX1" fmla="*/ 58896 w 59107"/>
                <a:gd name="csY1" fmla="*/ 703 h 38067"/>
                <a:gd name="csX2" fmla="*/ 59107 w 59107"/>
                <a:gd name="csY2" fmla="*/ 36661 h 38067"/>
                <a:gd name="csX3" fmla="*/ 15691 w 59107"/>
                <a:gd name="csY3" fmla="*/ 36309 h 38067"/>
                <a:gd name="csX4" fmla="*/ 5629 w 59107"/>
                <a:gd name="csY4" fmla="*/ 38068 h 38067"/>
                <a:gd name="csX5" fmla="*/ 0 w 59107"/>
                <a:gd name="csY5" fmla="*/ 33564 h 38067"/>
                <a:gd name="csX6" fmla="*/ 10273 w 59107"/>
                <a:gd name="csY6" fmla="*/ 0 h 38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107" h="38067">
                  <a:moveTo>
                    <a:pt x="10273" y="0"/>
                  </a:moveTo>
                  <a:lnTo>
                    <a:pt x="58896" y="703"/>
                  </a:lnTo>
                  <a:lnTo>
                    <a:pt x="59107" y="36661"/>
                  </a:lnTo>
                  <a:lnTo>
                    <a:pt x="15691" y="36309"/>
                  </a:lnTo>
                  <a:lnTo>
                    <a:pt x="5629" y="38068"/>
                  </a:lnTo>
                  <a:lnTo>
                    <a:pt x="0" y="33564"/>
                  </a:lnTo>
                  <a:lnTo>
                    <a:pt x="10273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3" name="Freeform: Shape 802">
              <a:extLst>
                <a:ext uri="{FF2B5EF4-FFF2-40B4-BE49-F238E27FC236}">
                  <a16:creationId xmlns:a16="http://schemas.microsoft.com/office/drawing/2014/main" id="{870E95FC-3985-408F-2B0C-08E8EA0274A3}"/>
                </a:ext>
              </a:extLst>
            </p:cNvPr>
            <p:cNvSpPr/>
            <p:nvPr/>
          </p:nvSpPr>
          <p:spPr>
            <a:xfrm>
              <a:off x="7645739" y="4754650"/>
              <a:ext cx="346340" cy="295607"/>
            </a:xfrm>
            <a:custGeom>
              <a:avLst/>
              <a:gdLst>
                <a:gd name="csX0" fmla="*/ 264365 w 346340"/>
                <a:gd name="csY0" fmla="*/ 3096 h 295607"/>
                <a:gd name="csX1" fmla="*/ 276819 w 346340"/>
                <a:gd name="csY1" fmla="*/ 10696 h 295607"/>
                <a:gd name="csX2" fmla="*/ 288712 w 346340"/>
                <a:gd name="csY2" fmla="*/ 15762 h 295607"/>
                <a:gd name="csX3" fmla="*/ 307710 w 346340"/>
                <a:gd name="csY3" fmla="*/ 20828 h 295607"/>
                <a:gd name="csX4" fmla="*/ 324669 w 346340"/>
                <a:gd name="csY4" fmla="*/ 29906 h 295607"/>
                <a:gd name="csX5" fmla="*/ 338742 w 346340"/>
                <a:gd name="csY5" fmla="*/ 43345 h 295607"/>
                <a:gd name="csX6" fmla="*/ 346341 w 346340"/>
                <a:gd name="csY6" fmla="*/ 68888 h 295607"/>
                <a:gd name="csX7" fmla="*/ 341275 w 346340"/>
                <a:gd name="csY7" fmla="*/ 77121 h 295607"/>
                <a:gd name="csX8" fmla="*/ 335294 w 346340"/>
                <a:gd name="csY8" fmla="*/ 101608 h 295607"/>
                <a:gd name="csX9" fmla="*/ 340993 w 346340"/>
                <a:gd name="csY9" fmla="*/ 126729 h 295607"/>
                <a:gd name="csX10" fmla="*/ 331635 w 346340"/>
                <a:gd name="csY10" fmla="*/ 137284 h 295607"/>
                <a:gd name="csX11" fmla="*/ 322557 w 346340"/>
                <a:gd name="csY11" fmla="*/ 165501 h 295607"/>
                <a:gd name="csX12" fmla="*/ 338250 w 346340"/>
                <a:gd name="csY12" fmla="*/ 173382 h 295607"/>
                <a:gd name="csX13" fmla="*/ 247618 w 346340"/>
                <a:gd name="csY13" fmla="*/ 198502 h 295607"/>
                <a:gd name="csX14" fmla="*/ 250433 w 346340"/>
                <a:gd name="csY14" fmla="*/ 220245 h 295607"/>
                <a:gd name="csX15" fmla="*/ 227845 w 346340"/>
                <a:gd name="csY15" fmla="*/ 224468 h 295607"/>
                <a:gd name="csX16" fmla="*/ 210817 w 346340"/>
                <a:gd name="csY16" fmla="*/ 236641 h 295607"/>
                <a:gd name="csX17" fmla="*/ 207157 w 346340"/>
                <a:gd name="csY17" fmla="*/ 247266 h 295607"/>
                <a:gd name="csX18" fmla="*/ 196462 w 346340"/>
                <a:gd name="csY18" fmla="*/ 249658 h 295607"/>
                <a:gd name="csX19" fmla="*/ 170497 w 346340"/>
                <a:gd name="csY19" fmla="*/ 274920 h 295607"/>
                <a:gd name="csX20" fmla="*/ 153961 w 346340"/>
                <a:gd name="csY20" fmla="*/ 294833 h 295607"/>
                <a:gd name="csX21" fmla="*/ 143898 w 346340"/>
                <a:gd name="csY21" fmla="*/ 295607 h 295607"/>
                <a:gd name="csX22" fmla="*/ 134188 w 346340"/>
                <a:gd name="csY22" fmla="*/ 292019 h 295607"/>
                <a:gd name="csX23" fmla="*/ 100835 w 346340"/>
                <a:gd name="csY23" fmla="*/ 288641 h 295607"/>
                <a:gd name="csX24" fmla="*/ 95416 w 346340"/>
                <a:gd name="csY24" fmla="*/ 286319 h 295607"/>
                <a:gd name="csX25" fmla="*/ 95205 w 346340"/>
                <a:gd name="csY25" fmla="*/ 283786 h 295607"/>
                <a:gd name="csX26" fmla="*/ 83454 w 346340"/>
                <a:gd name="csY26" fmla="*/ 276820 h 295607"/>
                <a:gd name="csX27" fmla="*/ 64033 w 346340"/>
                <a:gd name="csY27" fmla="*/ 275061 h 295607"/>
                <a:gd name="csX28" fmla="*/ 39616 w 346340"/>
                <a:gd name="csY28" fmla="*/ 282097 h 295607"/>
                <a:gd name="csX29" fmla="*/ 20125 w 346340"/>
                <a:gd name="csY29" fmla="*/ 262887 h 295607"/>
                <a:gd name="csX30" fmla="*/ 0 w 346340"/>
                <a:gd name="csY30" fmla="*/ 237766 h 295607"/>
                <a:gd name="csX31" fmla="*/ 1337 w 346340"/>
                <a:gd name="csY31" fmla="*/ 140732 h 295607"/>
                <a:gd name="csX32" fmla="*/ 63541 w 346340"/>
                <a:gd name="csY32" fmla="*/ 141154 h 295607"/>
                <a:gd name="csX33" fmla="*/ 61007 w 346340"/>
                <a:gd name="csY33" fmla="*/ 130670 h 295607"/>
                <a:gd name="csX34" fmla="*/ 65440 w 346340"/>
                <a:gd name="csY34" fmla="*/ 119270 h 295607"/>
                <a:gd name="csX35" fmla="*/ 60163 w 346340"/>
                <a:gd name="csY35" fmla="*/ 105127 h 295607"/>
                <a:gd name="csX36" fmla="*/ 63611 w 346340"/>
                <a:gd name="csY36" fmla="*/ 90420 h 295607"/>
                <a:gd name="csX37" fmla="*/ 60445 w 346340"/>
                <a:gd name="csY37" fmla="*/ 81062 h 295607"/>
                <a:gd name="csX38" fmla="*/ 70718 w 346340"/>
                <a:gd name="csY38" fmla="*/ 81836 h 295607"/>
                <a:gd name="csX39" fmla="*/ 72407 w 346340"/>
                <a:gd name="csY39" fmla="*/ 91194 h 295607"/>
                <a:gd name="csX40" fmla="*/ 86410 w 346340"/>
                <a:gd name="csY40" fmla="*/ 90491 h 295607"/>
                <a:gd name="csX41" fmla="*/ 105408 w 346340"/>
                <a:gd name="csY41" fmla="*/ 93235 h 295607"/>
                <a:gd name="csX42" fmla="*/ 115400 w 346340"/>
                <a:gd name="csY42" fmla="*/ 107027 h 295607"/>
                <a:gd name="csX43" fmla="*/ 139324 w 346340"/>
                <a:gd name="csY43" fmla="*/ 111249 h 295607"/>
                <a:gd name="csX44" fmla="*/ 157549 w 346340"/>
                <a:gd name="csY44" fmla="*/ 101679 h 295607"/>
                <a:gd name="csX45" fmla="*/ 164234 w 346340"/>
                <a:gd name="csY45" fmla="*/ 117511 h 295607"/>
                <a:gd name="csX46" fmla="*/ 187174 w 346340"/>
                <a:gd name="csY46" fmla="*/ 121733 h 295607"/>
                <a:gd name="csX47" fmla="*/ 198151 w 346340"/>
                <a:gd name="csY47" fmla="*/ 134681 h 295607"/>
                <a:gd name="csX48" fmla="*/ 210394 w 346340"/>
                <a:gd name="csY48" fmla="*/ 151428 h 295607"/>
                <a:gd name="csX49" fmla="*/ 233263 w 346340"/>
                <a:gd name="csY49" fmla="*/ 151639 h 295607"/>
                <a:gd name="csX50" fmla="*/ 230800 w 346340"/>
                <a:gd name="csY50" fmla="*/ 118919 h 295607"/>
                <a:gd name="csX51" fmla="*/ 222568 w 346340"/>
                <a:gd name="csY51" fmla="*/ 124407 h 295607"/>
                <a:gd name="csX52" fmla="*/ 201669 w 346340"/>
                <a:gd name="csY52" fmla="*/ 112656 h 295607"/>
                <a:gd name="csX53" fmla="*/ 193647 w 346340"/>
                <a:gd name="csY53" fmla="*/ 107238 h 295607"/>
                <a:gd name="csX54" fmla="*/ 197306 w 346340"/>
                <a:gd name="csY54" fmla="*/ 76910 h 295607"/>
                <a:gd name="csX55" fmla="*/ 202654 w 346340"/>
                <a:gd name="csY55" fmla="*/ 41164 h 295607"/>
                <a:gd name="csX56" fmla="*/ 195969 w 346340"/>
                <a:gd name="csY56" fmla="*/ 27865 h 295607"/>
                <a:gd name="csX57" fmla="*/ 204483 w 346340"/>
                <a:gd name="csY57" fmla="*/ 8655 h 295607"/>
                <a:gd name="csX58" fmla="*/ 212435 w 346340"/>
                <a:gd name="csY58" fmla="*/ 5066 h 295607"/>
                <a:gd name="csX59" fmla="*/ 252614 w 346340"/>
                <a:gd name="csY59" fmla="*/ 0 h 295607"/>
                <a:gd name="csX60" fmla="*/ 264365 w 346340"/>
                <a:gd name="csY60" fmla="*/ 3096 h 2956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346340" h="295607">
                  <a:moveTo>
                    <a:pt x="264365" y="3096"/>
                  </a:moveTo>
                  <a:lnTo>
                    <a:pt x="276819" y="10696"/>
                  </a:lnTo>
                  <a:lnTo>
                    <a:pt x="288712" y="15762"/>
                  </a:lnTo>
                  <a:lnTo>
                    <a:pt x="307710" y="20828"/>
                  </a:lnTo>
                  <a:lnTo>
                    <a:pt x="324669" y="29906"/>
                  </a:lnTo>
                  <a:lnTo>
                    <a:pt x="338742" y="43345"/>
                  </a:lnTo>
                  <a:lnTo>
                    <a:pt x="346341" y="68888"/>
                  </a:lnTo>
                  <a:lnTo>
                    <a:pt x="341275" y="77121"/>
                  </a:lnTo>
                  <a:lnTo>
                    <a:pt x="335294" y="101608"/>
                  </a:lnTo>
                  <a:lnTo>
                    <a:pt x="340993" y="126729"/>
                  </a:lnTo>
                  <a:lnTo>
                    <a:pt x="331635" y="137284"/>
                  </a:lnTo>
                  <a:lnTo>
                    <a:pt x="322557" y="165501"/>
                  </a:lnTo>
                  <a:lnTo>
                    <a:pt x="338250" y="173382"/>
                  </a:lnTo>
                  <a:lnTo>
                    <a:pt x="247618" y="198502"/>
                  </a:lnTo>
                  <a:lnTo>
                    <a:pt x="250433" y="220245"/>
                  </a:lnTo>
                  <a:lnTo>
                    <a:pt x="227845" y="224468"/>
                  </a:lnTo>
                  <a:lnTo>
                    <a:pt x="210817" y="236641"/>
                  </a:lnTo>
                  <a:lnTo>
                    <a:pt x="207157" y="247266"/>
                  </a:lnTo>
                  <a:lnTo>
                    <a:pt x="196462" y="249658"/>
                  </a:lnTo>
                  <a:lnTo>
                    <a:pt x="170497" y="274920"/>
                  </a:lnTo>
                  <a:lnTo>
                    <a:pt x="153961" y="294833"/>
                  </a:lnTo>
                  <a:lnTo>
                    <a:pt x="143898" y="295607"/>
                  </a:lnTo>
                  <a:lnTo>
                    <a:pt x="134188" y="292019"/>
                  </a:lnTo>
                  <a:lnTo>
                    <a:pt x="100835" y="288641"/>
                  </a:lnTo>
                  <a:lnTo>
                    <a:pt x="95416" y="286319"/>
                  </a:lnTo>
                  <a:lnTo>
                    <a:pt x="95205" y="283786"/>
                  </a:lnTo>
                  <a:lnTo>
                    <a:pt x="83454" y="276820"/>
                  </a:lnTo>
                  <a:lnTo>
                    <a:pt x="64033" y="275061"/>
                  </a:lnTo>
                  <a:lnTo>
                    <a:pt x="39616" y="282097"/>
                  </a:lnTo>
                  <a:lnTo>
                    <a:pt x="20125" y="262887"/>
                  </a:lnTo>
                  <a:lnTo>
                    <a:pt x="0" y="237766"/>
                  </a:lnTo>
                  <a:lnTo>
                    <a:pt x="1337" y="140732"/>
                  </a:lnTo>
                  <a:lnTo>
                    <a:pt x="63541" y="141154"/>
                  </a:lnTo>
                  <a:lnTo>
                    <a:pt x="61007" y="130670"/>
                  </a:lnTo>
                  <a:lnTo>
                    <a:pt x="65440" y="119270"/>
                  </a:lnTo>
                  <a:lnTo>
                    <a:pt x="60163" y="105127"/>
                  </a:lnTo>
                  <a:lnTo>
                    <a:pt x="63611" y="90420"/>
                  </a:lnTo>
                  <a:lnTo>
                    <a:pt x="60445" y="81062"/>
                  </a:lnTo>
                  <a:lnTo>
                    <a:pt x="70718" y="81836"/>
                  </a:lnTo>
                  <a:lnTo>
                    <a:pt x="72407" y="91194"/>
                  </a:lnTo>
                  <a:lnTo>
                    <a:pt x="86410" y="90491"/>
                  </a:lnTo>
                  <a:lnTo>
                    <a:pt x="105408" y="93235"/>
                  </a:lnTo>
                  <a:lnTo>
                    <a:pt x="115400" y="107027"/>
                  </a:lnTo>
                  <a:lnTo>
                    <a:pt x="139324" y="111249"/>
                  </a:lnTo>
                  <a:lnTo>
                    <a:pt x="157549" y="101679"/>
                  </a:lnTo>
                  <a:lnTo>
                    <a:pt x="164234" y="117511"/>
                  </a:lnTo>
                  <a:lnTo>
                    <a:pt x="187174" y="121733"/>
                  </a:lnTo>
                  <a:lnTo>
                    <a:pt x="198151" y="134681"/>
                  </a:lnTo>
                  <a:lnTo>
                    <a:pt x="210394" y="151428"/>
                  </a:lnTo>
                  <a:lnTo>
                    <a:pt x="233263" y="151639"/>
                  </a:lnTo>
                  <a:lnTo>
                    <a:pt x="230800" y="118919"/>
                  </a:lnTo>
                  <a:lnTo>
                    <a:pt x="222568" y="124407"/>
                  </a:lnTo>
                  <a:lnTo>
                    <a:pt x="201669" y="112656"/>
                  </a:lnTo>
                  <a:lnTo>
                    <a:pt x="193647" y="107238"/>
                  </a:lnTo>
                  <a:lnTo>
                    <a:pt x="197306" y="76910"/>
                  </a:lnTo>
                  <a:lnTo>
                    <a:pt x="202654" y="41164"/>
                  </a:lnTo>
                  <a:lnTo>
                    <a:pt x="195969" y="27865"/>
                  </a:lnTo>
                  <a:lnTo>
                    <a:pt x="204483" y="8655"/>
                  </a:lnTo>
                  <a:lnTo>
                    <a:pt x="212435" y="5066"/>
                  </a:lnTo>
                  <a:lnTo>
                    <a:pt x="252614" y="0"/>
                  </a:lnTo>
                  <a:lnTo>
                    <a:pt x="264365" y="309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4" name="Freeform: Shape 803">
              <a:extLst>
                <a:ext uri="{FF2B5EF4-FFF2-40B4-BE49-F238E27FC236}">
                  <a16:creationId xmlns:a16="http://schemas.microsoft.com/office/drawing/2014/main" id="{D030355B-6530-309E-40DC-1593BEE83507}"/>
                </a:ext>
              </a:extLst>
            </p:cNvPr>
            <p:cNvSpPr/>
            <p:nvPr/>
          </p:nvSpPr>
          <p:spPr>
            <a:xfrm>
              <a:off x="7968296" y="4784555"/>
              <a:ext cx="92109" cy="229955"/>
            </a:xfrm>
            <a:custGeom>
              <a:avLst/>
              <a:gdLst>
                <a:gd name="csX0" fmla="*/ 2111 w 92109"/>
                <a:gd name="csY0" fmla="*/ 0 h 229955"/>
                <a:gd name="csX1" fmla="*/ 31384 w 92109"/>
                <a:gd name="csY1" fmla="*/ 5559 h 229955"/>
                <a:gd name="csX2" fmla="*/ 37365 w 92109"/>
                <a:gd name="csY2" fmla="*/ 13932 h 229955"/>
                <a:gd name="csX3" fmla="*/ 47497 w 92109"/>
                <a:gd name="csY3" fmla="*/ 28006 h 229955"/>
                <a:gd name="csX4" fmla="*/ 55871 w 92109"/>
                <a:gd name="csY4" fmla="*/ 69099 h 229955"/>
                <a:gd name="csX5" fmla="*/ 47497 w 92109"/>
                <a:gd name="csY5" fmla="*/ 92109 h 229955"/>
                <a:gd name="csX6" fmla="*/ 55871 w 92109"/>
                <a:gd name="csY6" fmla="*/ 131584 h 229955"/>
                <a:gd name="csX7" fmla="*/ 66215 w 92109"/>
                <a:gd name="csY7" fmla="*/ 131092 h 229955"/>
                <a:gd name="csX8" fmla="*/ 77051 w 92109"/>
                <a:gd name="csY8" fmla="*/ 140943 h 229955"/>
                <a:gd name="csX9" fmla="*/ 89506 w 92109"/>
                <a:gd name="csY9" fmla="*/ 162967 h 229955"/>
                <a:gd name="csX10" fmla="*/ 92110 w 92109"/>
                <a:gd name="csY10" fmla="*/ 202232 h 229955"/>
                <a:gd name="csX11" fmla="*/ 79162 w 92109"/>
                <a:gd name="csY11" fmla="*/ 208705 h 229955"/>
                <a:gd name="csX12" fmla="*/ 70015 w 92109"/>
                <a:gd name="csY12" fmla="*/ 229956 h 229955"/>
                <a:gd name="csX13" fmla="*/ 50523 w 92109"/>
                <a:gd name="csY13" fmla="*/ 211027 h 229955"/>
                <a:gd name="csX14" fmla="*/ 48341 w 92109"/>
                <a:gd name="csY14" fmla="*/ 189425 h 229955"/>
                <a:gd name="csX15" fmla="*/ 54604 w 92109"/>
                <a:gd name="csY15" fmla="*/ 175211 h 229955"/>
                <a:gd name="csX16" fmla="*/ 52915 w 92109"/>
                <a:gd name="csY16" fmla="*/ 163038 h 229955"/>
                <a:gd name="csX17" fmla="*/ 41094 w 92109"/>
                <a:gd name="csY17" fmla="*/ 155298 h 229955"/>
                <a:gd name="csX18" fmla="*/ 32861 w 92109"/>
                <a:gd name="csY18" fmla="*/ 158112 h 229955"/>
                <a:gd name="csX19" fmla="*/ 15692 w 92109"/>
                <a:gd name="csY19" fmla="*/ 143476 h 229955"/>
                <a:gd name="csX20" fmla="*/ 0 w 92109"/>
                <a:gd name="csY20" fmla="*/ 135595 h 229955"/>
                <a:gd name="csX21" fmla="*/ 9077 w 92109"/>
                <a:gd name="csY21" fmla="*/ 107379 h 229955"/>
                <a:gd name="csX22" fmla="*/ 18436 w 92109"/>
                <a:gd name="csY22" fmla="*/ 96824 h 229955"/>
                <a:gd name="csX23" fmla="*/ 12737 w 92109"/>
                <a:gd name="csY23" fmla="*/ 71703 h 229955"/>
                <a:gd name="csX24" fmla="*/ 18718 w 92109"/>
                <a:gd name="csY24" fmla="*/ 47216 h 229955"/>
                <a:gd name="csX25" fmla="*/ 23784 w 92109"/>
                <a:gd name="csY25" fmla="*/ 38983 h 229955"/>
                <a:gd name="csX26" fmla="*/ 16185 w 92109"/>
                <a:gd name="csY26" fmla="*/ 13440 h 229955"/>
                <a:gd name="csX27" fmla="*/ 2111 w 92109"/>
                <a:gd name="csY27" fmla="*/ 0 h 229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2109" h="229955">
                  <a:moveTo>
                    <a:pt x="2111" y="0"/>
                  </a:moveTo>
                  <a:lnTo>
                    <a:pt x="31384" y="5559"/>
                  </a:lnTo>
                  <a:lnTo>
                    <a:pt x="37365" y="13932"/>
                  </a:lnTo>
                  <a:lnTo>
                    <a:pt x="47497" y="28006"/>
                  </a:lnTo>
                  <a:lnTo>
                    <a:pt x="55871" y="69099"/>
                  </a:lnTo>
                  <a:lnTo>
                    <a:pt x="47497" y="92109"/>
                  </a:lnTo>
                  <a:lnTo>
                    <a:pt x="55871" y="131584"/>
                  </a:lnTo>
                  <a:lnTo>
                    <a:pt x="66215" y="131092"/>
                  </a:lnTo>
                  <a:lnTo>
                    <a:pt x="77051" y="140943"/>
                  </a:lnTo>
                  <a:lnTo>
                    <a:pt x="89506" y="162967"/>
                  </a:lnTo>
                  <a:lnTo>
                    <a:pt x="92110" y="202232"/>
                  </a:lnTo>
                  <a:lnTo>
                    <a:pt x="79162" y="208705"/>
                  </a:lnTo>
                  <a:lnTo>
                    <a:pt x="70015" y="229956"/>
                  </a:lnTo>
                  <a:lnTo>
                    <a:pt x="50523" y="211027"/>
                  </a:lnTo>
                  <a:lnTo>
                    <a:pt x="48341" y="189425"/>
                  </a:lnTo>
                  <a:lnTo>
                    <a:pt x="54604" y="175211"/>
                  </a:lnTo>
                  <a:lnTo>
                    <a:pt x="52915" y="163038"/>
                  </a:lnTo>
                  <a:lnTo>
                    <a:pt x="41094" y="155298"/>
                  </a:lnTo>
                  <a:lnTo>
                    <a:pt x="32861" y="158112"/>
                  </a:lnTo>
                  <a:lnTo>
                    <a:pt x="15692" y="143476"/>
                  </a:lnTo>
                  <a:lnTo>
                    <a:pt x="0" y="135595"/>
                  </a:lnTo>
                  <a:lnTo>
                    <a:pt x="9077" y="107379"/>
                  </a:lnTo>
                  <a:lnTo>
                    <a:pt x="18436" y="96824"/>
                  </a:lnTo>
                  <a:lnTo>
                    <a:pt x="12737" y="71703"/>
                  </a:lnTo>
                  <a:lnTo>
                    <a:pt x="18718" y="47216"/>
                  </a:lnTo>
                  <a:lnTo>
                    <a:pt x="23784" y="38983"/>
                  </a:lnTo>
                  <a:lnTo>
                    <a:pt x="16185" y="13440"/>
                  </a:lnTo>
                  <a:lnTo>
                    <a:pt x="211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5" name="Freeform: Shape 804">
              <a:extLst>
                <a:ext uri="{FF2B5EF4-FFF2-40B4-BE49-F238E27FC236}">
                  <a16:creationId xmlns:a16="http://schemas.microsoft.com/office/drawing/2014/main" id="{6C87D5A0-9B7A-AEAB-A492-6AA601574D27}"/>
                </a:ext>
              </a:extLst>
            </p:cNvPr>
            <p:cNvSpPr/>
            <p:nvPr/>
          </p:nvSpPr>
          <p:spPr>
            <a:xfrm>
              <a:off x="7893357" y="4817276"/>
              <a:ext cx="316435" cy="508745"/>
            </a:xfrm>
            <a:custGeom>
              <a:avLst/>
              <a:gdLst>
                <a:gd name="csX0" fmla="*/ 130810 w 316435"/>
                <a:gd name="csY0" fmla="*/ 36379 h 508745"/>
                <a:gd name="csX1" fmla="*/ 153257 w 316435"/>
                <a:gd name="csY1" fmla="*/ 33916 h 508745"/>
                <a:gd name="csX2" fmla="*/ 189214 w 316435"/>
                <a:gd name="csY2" fmla="*/ 42430 h 508745"/>
                <a:gd name="csX3" fmla="*/ 196955 w 316435"/>
                <a:gd name="csY3" fmla="*/ 38631 h 508745"/>
                <a:gd name="csX4" fmla="*/ 217783 w 316435"/>
                <a:gd name="csY4" fmla="*/ 37856 h 508745"/>
                <a:gd name="csX5" fmla="*/ 228408 w 316435"/>
                <a:gd name="csY5" fmla="*/ 28779 h 508745"/>
                <a:gd name="csX6" fmla="*/ 246351 w 316435"/>
                <a:gd name="csY6" fmla="*/ 29272 h 508745"/>
                <a:gd name="csX7" fmla="*/ 279001 w 316435"/>
                <a:gd name="csY7" fmla="*/ 17521 h 508745"/>
                <a:gd name="csX8" fmla="*/ 302714 w 316435"/>
                <a:gd name="csY8" fmla="*/ 0 h 508745"/>
                <a:gd name="csX9" fmla="*/ 302714 w 316435"/>
                <a:gd name="csY9" fmla="*/ 0 h 508745"/>
                <a:gd name="csX10" fmla="*/ 302714 w 316435"/>
                <a:gd name="csY10" fmla="*/ 0 h 508745"/>
                <a:gd name="csX11" fmla="*/ 307570 w 316435"/>
                <a:gd name="csY11" fmla="*/ 13510 h 508745"/>
                <a:gd name="csX12" fmla="*/ 306373 w 316435"/>
                <a:gd name="csY12" fmla="*/ 43697 h 508745"/>
                <a:gd name="csX13" fmla="*/ 310032 w 316435"/>
                <a:gd name="csY13" fmla="*/ 70225 h 508745"/>
                <a:gd name="csX14" fmla="*/ 311229 w 316435"/>
                <a:gd name="csY14" fmla="*/ 117793 h 508745"/>
                <a:gd name="csX15" fmla="*/ 316436 w 316435"/>
                <a:gd name="csY15" fmla="*/ 132710 h 508745"/>
                <a:gd name="csX16" fmla="*/ 307570 w 316435"/>
                <a:gd name="csY16" fmla="*/ 154523 h 508745"/>
                <a:gd name="csX17" fmla="*/ 295959 w 316435"/>
                <a:gd name="csY17" fmla="*/ 175774 h 508745"/>
                <a:gd name="csX18" fmla="*/ 276961 w 316435"/>
                <a:gd name="csY18" fmla="*/ 194773 h 508745"/>
                <a:gd name="csX19" fmla="*/ 249659 w 316435"/>
                <a:gd name="csY19" fmla="*/ 206453 h 508745"/>
                <a:gd name="csX20" fmla="*/ 215953 w 316435"/>
                <a:gd name="csY20" fmla="*/ 221371 h 508745"/>
                <a:gd name="csX21" fmla="*/ 182248 w 316435"/>
                <a:gd name="csY21" fmla="*/ 254514 h 508745"/>
                <a:gd name="csX22" fmla="*/ 170707 w 316435"/>
                <a:gd name="csY22" fmla="*/ 260143 h 508745"/>
                <a:gd name="csX23" fmla="*/ 149879 w 316435"/>
                <a:gd name="csY23" fmla="*/ 282167 h 508745"/>
                <a:gd name="csX24" fmla="*/ 137565 w 316435"/>
                <a:gd name="csY24" fmla="*/ 289345 h 508745"/>
                <a:gd name="csX25" fmla="*/ 135032 w 316435"/>
                <a:gd name="csY25" fmla="*/ 311510 h 508745"/>
                <a:gd name="csX26" fmla="*/ 149246 w 316435"/>
                <a:gd name="csY26" fmla="*/ 335083 h 508745"/>
                <a:gd name="csX27" fmla="*/ 155086 w 316435"/>
                <a:gd name="csY27" fmla="*/ 353448 h 508745"/>
                <a:gd name="csX28" fmla="*/ 155509 w 316435"/>
                <a:gd name="csY28" fmla="*/ 362807 h 508745"/>
                <a:gd name="csX29" fmla="*/ 160786 w 316435"/>
                <a:gd name="csY29" fmla="*/ 361259 h 508745"/>
                <a:gd name="csX30" fmla="*/ 159942 w 316435"/>
                <a:gd name="csY30" fmla="*/ 392079 h 508745"/>
                <a:gd name="csX31" fmla="*/ 155086 w 316435"/>
                <a:gd name="csY31" fmla="*/ 406715 h 508745"/>
                <a:gd name="csX32" fmla="*/ 162123 w 316435"/>
                <a:gd name="csY32" fmla="*/ 412133 h 508745"/>
                <a:gd name="csX33" fmla="*/ 157690 w 316435"/>
                <a:gd name="csY33" fmla="*/ 425292 h 508745"/>
                <a:gd name="csX34" fmla="*/ 145165 w 316435"/>
                <a:gd name="csY34" fmla="*/ 436550 h 508745"/>
                <a:gd name="csX35" fmla="*/ 120537 w 316435"/>
                <a:gd name="csY35" fmla="*/ 447246 h 508745"/>
                <a:gd name="csX36" fmla="*/ 84650 w 316435"/>
                <a:gd name="csY36" fmla="*/ 464485 h 508745"/>
                <a:gd name="csX37" fmla="*/ 71492 w 316435"/>
                <a:gd name="csY37" fmla="*/ 476237 h 508745"/>
                <a:gd name="csX38" fmla="*/ 74095 w 316435"/>
                <a:gd name="csY38" fmla="*/ 489747 h 508745"/>
                <a:gd name="csX39" fmla="*/ 81695 w 316435"/>
                <a:gd name="csY39" fmla="*/ 491858 h 508745"/>
                <a:gd name="csX40" fmla="*/ 79162 w 316435"/>
                <a:gd name="csY40" fmla="*/ 508746 h 508745"/>
                <a:gd name="csX41" fmla="*/ 56504 w 316435"/>
                <a:gd name="csY41" fmla="*/ 508464 h 508745"/>
                <a:gd name="csX42" fmla="*/ 53971 w 316435"/>
                <a:gd name="csY42" fmla="*/ 494321 h 508745"/>
                <a:gd name="csX43" fmla="*/ 49537 w 316435"/>
                <a:gd name="csY43" fmla="*/ 479966 h 508745"/>
                <a:gd name="csX44" fmla="*/ 46934 w 316435"/>
                <a:gd name="csY44" fmla="*/ 468496 h 508745"/>
                <a:gd name="csX45" fmla="*/ 52282 w 316435"/>
                <a:gd name="csY45" fmla="*/ 433102 h 508745"/>
                <a:gd name="csX46" fmla="*/ 44542 w 316435"/>
                <a:gd name="csY46" fmla="*/ 410585 h 508745"/>
                <a:gd name="csX47" fmla="*/ 30187 w 316435"/>
                <a:gd name="csY47" fmla="*/ 366325 h 508745"/>
                <a:gd name="csX48" fmla="*/ 61711 w 316435"/>
                <a:gd name="csY48" fmla="*/ 330790 h 508745"/>
                <a:gd name="csX49" fmla="*/ 69522 w 316435"/>
                <a:gd name="csY49" fmla="*/ 308343 h 508745"/>
                <a:gd name="csX50" fmla="*/ 74095 w 316435"/>
                <a:gd name="csY50" fmla="*/ 305529 h 508745"/>
                <a:gd name="csX51" fmla="*/ 77473 w 316435"/>
                <a:gd name="csY51" fmla="*/ 287233 h 508745"/>
                <a:gd name="csX52" fmla="*/ 72618 w 316435"/>
                <a:gd name="csY52" fmla="*/ 278015 h 508745"/>
                <a:gd name="csX53" fmla="*/ 73954 w 316435"/>
                <a:gd name="csY53" fmla="*/ 254865 h 508745"/>
                <a:gd name="csX54" fmla="*/ 79725 w 316435"/>
                <a:gd name="csY54" fmla="*/ 233474 h 508745"/>
                <a:gd name="csX55" fmla="*/ 79654 w 316435"/>
                <a:gd name="csY55" fmla="*/ 194562 h 508745"/>
                <a:gd name="csX56" fmla="*/ 64174 w 316435"/>
                <a:gd name="csY56" fmla="*/ 184711 h 508745"/>
                <a:gd name="csX57" fmla="*/ 49960 w 316435"/>
                <a:gd name="csY57" fmla="*/ 182459 h 508745"/>
                <a:gd name="csX58" fmla="*/ 43486 w 316435"/>
                <a:gd name="csY58" fmla="*/ 174859 h 508745"/>
                <a:gd name="csX59" fmla="*/ 29695 w 316435"/>
                <a:gd name="csY59" fmla="*/ 168456 h 508745"/>
                <a:gd name="csX60" fmla="*/ 4785 w 316435"/>
                <a:gd name="csY60" fmla="*/ 169019 h 508745"/>
                <a:gd name="csX61" fmla="*/ 2815 w 316435"/>
                <a:gd name="csY61" fmla="*/ 157619 h 508745"/>
                <a:gd name="csX62" fmla="*/ 0 w 316435"/>
                <a:gd name="csY62" fmla="*/ 135877 h 508745"/>
                <a:gd name="csX63" fmla="*/ 90632 w 316435"/>
                <a:gd name="csY63" fmla="*/ 110756 h 508745"/>
                <a:gd name="csX64" fmla="*/ 107801 w 316435"/>
                <a:gd name="csY64" fmla="*/ 125392 h 508745"/>
                <a:gd name="csX65" fmla="*/ 116034 w 316435"/>
                <a:gd name="csY65" fmla="*/ 122577 h 508745"/>
                <a:gd name="csX66" fmla="*/ 127855 w 316435"/>
                <a:gd name="csY66" fmla="*/ 130317 h 508745"/>
                <a:gd name="csX67" fmla="*/ 129544 w 316435"/>
                <a:gd name="csY67" fmla="*/ 142491 h 508745"/>
                <a:gd name="csX68" fmla="*/ 123281 w 316435"/>
                <a:gd name="csY68" fmla="*/ 156705 h 508745"/>
                <a:gd name="csX69" fmla="*/ 125463 w 316435"/>
                <a:gd name="csY69" fmla="*/ 178307 h 508745"/>
                <a:gd name="csX70" fmla="*/ 144954 w 316435"/>
                <a:gd name="csY70" fmla="*/ 197236 h 508745"/>
                <a:gd name="csX71" fmla="*/ 154101 w 316435"/>
                <a:gd name="csY71" fmla="*/ 175985 h 508745"/>
                <a:gd name="csX72" fmla="*/ 167049 w 316435"/>
                <a:gd name="csY72" fmla="*/ 169511 h 508745"/>
                <a:gd name="csX73" fmla="*/ 164446 w 316435"/>
                <a:gd name="csY73" fmla="*/ 130247 h 508745"/>
                <a:gd name="csX74" fmla="*/ 151991 w 316435"/>
                <a:gd name="csY74" fmla="*/ 108222 h 508745"/>
                <a:gd name="csX75" fmla="*/ 141154 w 316435"/>
                <a:gd name="csY75" fmla="*/ 98371 h 508745"/>
                <a:gd name="csX76" fmla="*/ 130810 w 316435"/>
                <a:gd name="csY76" fmla="*/ 98864 h 508745"/>
                <a:gd name="csX77" fmla="*/ 122436 w 316435"/>
                <a:gd name="csY77" fmla="*/ 59389 h 508745"/>
                <a:gd name="csX78" fmla="*/ 130810 w 316435"/>
                <a:gd name="csY78" fmla="*/ 36379 h 508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316435" h="508745">
                  <a:moveTo>
                    <a:pt x="130810" y="36379"/>
                  </a:moveTo>
                  <a:lnTo>
                    <a:pt x="153257" y="33916"/>
                  </a:lnTo>
                  <a:lnTo>
                    <a:pt x="189214" y="42430"/>
                  </a:lnTo>
                  <a:lnTo>
                    <a:pt x="196955" y="38631"/>
                  </a:lnTo>
                  <a:lnTo>
                    <a:pt x="217783" y="37856"/>
                  </a:lnTo>
                  <a:lnTo>
                    <a:pt x="228408" y="28779"/>
                  </a:lnTo>
                  <a:lnTo>
                    <a:pt x="246351" y="29272"/>
                  </a:lnTo>
                  <a:lnTo>
                    <a:pt x="279001" y="17521"/>
                  </a:lnTo>
                  <a:lnTo>
                    <a:pt x="302714" y="0"/>
                  </a:lnTo>
                  <a:lnTo>
                    <a:pt x="302714" y="0"/>
                  </a:lnTo>
                  <a:lnTo>
                    <a:pt x="302714" y="0"/>
                  </a:lnTo>
                  <a:lnTo>
                    <a:pt x="307570" y="13510"/>
                  </a:lnTo>
                  <a:lnTo>
                    <a:pt x="306373" y="43697"/>
                  </a:lnTo>
                  <a:lnTo>
                    <a:pt x="310032" y="70225"/>
                  </a:lnTo>
                  <a:lnTo>
                    <a:pt x="311229" y="117793"/>
                  </a:lnTo>
                  <a:lnTo>
                    <a:pt x="316436" y="132710"/>
                  </a:lnTo>
                  <a:lnTo>
                    <a:pt x="307570" y="154523"/>
                  </a:lnTo>
                  <a:lnTo>
                    <a:pt x="295959" y="175774"/>
                  </a:lnTo>
                  <a:lnTo>
                    <a:pt x="276961" y="194773"/>
                  </a:lnTo>
                  <a:lnTo>
                    <a:pt x="249659" y="206453"/>
                  </a:lnTo>
                  <a:lnTo>
                    <a:pt x="215953" y="221371"/>
                  </a:lnTo>
                  <a:lnTo>
                    <a:pt x="182248" y="254514"/>
                  </a:lnTo>
                  <a:lnTo>
                    <a:pt x="170707" y="260143"/>
                  </a:lnTo>
                  <a:lnTo>
                    <a:pt x="149879" y="282167"/>
                  </a:lnTo>
                  <a:lnTo>
                    <a:pt x="137565" y="289345"/>
                  </a:lnTo>
                  <a:lnTo>
                    <a:pt x="135032" y="311510"/>
                  </a:lnTo>
                  <a:lnTo>
                    <a:pt x="149246" y="335083"/>
                  </a:lnTo>
                  <a:lnTo>
                    <a:pt x="155086" y="353448"/>
                  </a:lnTo>
                  <a:lnTo>
                    <a:pt x="155509" y="362807"/>
                  </a:lnTo>
                  <a:lnTo>
                    <a:pt x="160786" y="361259"/>
                  </a:lnTo>
                  <a:lnTo>
                    <a:pt x="159942" y="392079"/>
                  </a:lnTo>
                  <a:lnTo>
                    <a:pt x="155086" y="406715"/>
                  </a:lnTo>
                  <a:lnTo>
                    <a:pt x="162123" y="412133"/>
                  </a:lnTo>
                  <a:lnTo>
                    <a:pt x="157690" y="425292"/>
                  </a:lnTo>
                  <a:lnTo>
                    <a:pt x="145165" y="436550"/>
                  </a:lnTo>
                  <a:lnTo>
                    <a:pt x="120537" y="447246"/>
                  </a:lnTo>
                  <a:lnTo>
                    <a:pt x="84650" y="464485"/>
                  </a:lnTo>
                  <a:lnTo>
                    <a:pt x="71492" y="476237"/>
                  </a:lnTo>
                  <a:lnTo>
                    <a:pt x="74095" y="489747"/>
                  </a:lnTo>
                  <a:lnTo>
                    <a:pt x="81695" y="491858"/>
                  </a:lnTo>
                  <a:lnTo>
                    <a:pt x="79162" y="508746"/>
                  </a:lnTo>
                  <a:lnTo>
                    <a:pt x="56504" y="508464"/>
                  </a:lnTo>
                  <a:lnTo>
                    <a:pt x="53971" y="494321"/>
                  </a:lnTo>
                  <a:lnTo>
                    <a:pt x="49537" y="479966"/>
                  </a:lnTo>
                  <a:lnTo>
                    <a:pt x="46934" y="468496"/>
                  </a:lnTo>
                  <a:lnTo>
                    <a:pt x="52282" y="433102"/>
                  </a:lnTo>
                  <a:lnTo>
                    <a:pt x="44542" y="410585"/>
                  </a:lnTo>
                  <a:lnTo>
                    <a:pt x="30187" y="366325"/>
                  </a:lnTo>
                  <a:lnTo>
                    <a:pt x="61711" y="330790"/>
                  </a:lnTo>
                  <a:lnTo>
                    <a:pt x="69522" y="308343"/>
                  </a:lnTo>
                  <a:lnTo>
                    <a:pt x="74095" y="305529"/>
                  </a:lnTo>
                  <a:lnTo>
                    <a:pt x="77473" y="287233"/>
                  </a:lnTo>
                  <a:lnTo>
                    <a:pt x="72618" y="278015"/>
                  </a:lnTo>
                  <a:lnTo>
                    <a:pt x="73954" y="254865"/>
                  </a:lnTo>
                  <a:lnTo>
                    <a:pt x="79725" y="233474"/>
                  </a:lnTo>
                  <a:lnTo>
                    <a:pt x="79654" y="194562"/>
                  </a:lnTo>
                  <a:lnTo>
                    <a:pt x="64174" y="184711"/>
                  </a:lnTo>
                  <a:lnTo>
                    <a:pt x="49960" y="182459"/>
                  </a:lnTo>
                  <a:lnTo>
                    <a:pt x="43486" y="174859"/>
                  </a:lnTo>
                  <a:lnTo>
                    <a:pt x="29695" y="168456"/>
                  </a:lnTo>
                  <a:lnTo>
                    <a:pt x="4785" y="169019"/>
                  </a:lnTo>
                  <a:lnTo>
                    <a:pt x="2815" y="157619"/>
                  </a:lnTo>
                  <a:lnTo>
                    <a:pt x="0" y="135877"/>
                  </a:lnTo>
                  <a:lnTo>
                    <a:pt x="90632" y="110756"/>
                  </a:lnTo>
                  <a:lnTo>
                    <a:pt x="107801" y="125392"/>
                  </a:lnTo>
                  <a:lnTo>
                    <a:pt x="116034" y="122577"/>
                  </a:lnTo>
                  <a:lnTo>
                    <a:pt x="127855" y="130317"/>
                  </a:lnTo>
                  <a:lnTo>
                    <a:pt x="129544" y="142491"/>
                  </a:lnTo>
                  <a:lnTo>
                    <a:pt x="123281" y="156705"/>
                  </a:lnTo>
                  <a:lnTo>
                    <a:pt x="125463" y="178307"/>
                  </a:lnTo>
                  <a:lnTo>
                    <a:pt x="144954" y="197236"/>
                  </a:lnTo>
                  <a:lnTo>
                    <a:pt x="154101" y="175985"/>
                  </a:lnTo>
                  <a:lnTo>
                    <a:pt x="167049" y="169511"/>
                  </a:lnTo>
                  <a:lnTo>
                    <a:pt x="164446" y="130247"/>
                  </a:lnTo>
                  <a:lnTo>
                    <a:pt x="151991" y="108222"/>
                  </a:lnTo>
                  <a:lnTo>
                    <a:pt x="141154" y="98371"/>
                  </a:lnTo>
                  <a:lnTo>
                    <a:pt x="130810" y="98864"/>
                  </a:lnTo>
                  <a:lnTo>
                    <a:pt x="122436" y="59389"/>
                  </a:lnTo>
                  <a:lnTo>
                    <a:pt x="130810" y="36379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06" name="Freeform: Shape 805">
              <a:extLst>
                <a:ext uri="{FF2B5EF4-FFF2-40B4-BE49-F238E27FC236}">
                  <a16:creationId xmlns:a16="http://schemas.microsoft.com/office/drawing/2014/main" id="{9C8F8709-5E64-3BE2-E3A5-749D0F5696EB}"/>
                </a:ext>
              </a:extLst>
            </p:cNvPr>
            <p:cNvSpPr/>
            <p:nvPr/>
          </p:nvSpPr>
          <p:spPr>
            <a:xfrm>
              <a:off x="7908204" y="5291401"/>
              <a:ext cx="41656" cy="52070"/>
            </a:xfrm>
            <a:custGeom>
              <a:avLst/>
              <a:gdLst>
                <a:gd name="csX0" fmla="*/ 41656 w 41656"/>
                <a:gd name="csY0" fmla="*/ 34339 h 52070"/>
                <a:gd name="csX1" fmla="*/ 35605 w 41656"/>
                <a:gd name="csY1" fmla="*/ 48623 h 52070"/>
                <a:gd name="csX2" fmla="*/ 18084 w 41656"/>
                <a:gd name="csY2" fmla="*/ 52071 h 52070"/>
                <a:gd name="csX3" fmla="*/ 281 w 41656"/>
                <a:gd name="csY3" fmla="*/ 34620 h 52070"/>
                <a:gd name="csX4" fmla="*/ 0 w 41656"/>
                <a:gd name="csY4" fmla="*/ 23573 h 52070"/>
                <a:gd name="csX5" fmla="*/ 8162 w 41656"/>
                <a:gd name="csY5" fmla="*/ 11540 h 52070"/>
                <a:gd name="csX6" fmla="*/ 10977 w 41656"/>
                <a:gd name="csY6" fmla="*/ 2252 h 52070"/>
                <a:gd name="csX7" fmla="*/ 19632 w 41656"/>
                <a:gd name="csY7" fmla="*/ 0 h 52070"/>
                <a:gd name="csX8" fmla="*/ 34690 w 41656"/>
                <a:gd name="csY8" fmla="*/ 5840 h 52070"/>
                <a:gd name="csX9" fmla="*/ 39123 w 41656"/>
                <a:gd name="csY9" fmla="*/ 20195 h 52070"/>
                <a:gd name="csX10" fmla="*/ 41656 w 41656"/>
                <a:gd name="csY10" fmla="*/ 34339 h 52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656" h="52070">
                  <a:moveTo>
                    <a:pt x="41656" y="34339"/>
                  </a:moveTo>
                  <a:lnTo>
                    <a:pt x="35605" y="48623"/>
                  </a:lnTo>
                  <a:lnTo>
                    <a:pt x="18084" y="52071"/>
                  </a:lnTo>
                  <a:lnTo>
                    <a:pt x="281" y="34620"/>
                  </a:lnTo>
                  <a:lnTo>
                    <a:pt x="0" y="23573"/>
                  </a:lnTo>
                  <a:lnTo>
                    <a:pt x="8162" y="11540"/>
                  </a:lnTo>
                  <a:lnTo>
                    <a:pt x="10977" y="2252"/>
                  </a:lnTo>
                  <a:lnTo>
                    <a:pt x="19632" y="0"/>
                  </a:lnTo>
                  <a:lnTo>
                    <a:pt x="34690" y="5840"/>
                  </a:lnTo>
                  <a:lnTo>
                    <a:pt x="39123" y="20195"/>
                  </a:lnTo>
                  <a:lnTo>
                    <a:pt x="41656" y="3433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07" name="Graphic 5">
              <a:extLst>
                <a:ext uri="{FF2B5EF4-FFF2-40B4-BE49-F238E27FC236}">
                  <a16:creationId xmlns:a16="http://schemas.microsoft.com/office/drawing/2014/main" id="{01B6CFA8-E42B-EF4F-849D-BE5A04E6431C}"/>
                </a:ext>
              </a:extLst>
            </p:cNvPr>
            <p:cNvGrpSpPr/>
            <p:nvPr/>
          </p:nvGrpSpPr>
          <p:grpSpPr>
            <a:xfrm>
              <a:off x="7339647" y="4640727"/>
              <a:ext cx="371532" cy="408544"/>
              <a:chOff x="7339647" y="4640727"/>
              <a:chExt cx="371532" cy="408544"/>
            </a:xfrm>
          </p:grpSpPr>
          <p:sp>
            <p:nvSpPr>
              <p:cNvPr id="808" name="Freeform: Shape 807">
                <a:extLst>
                  <a:ext uri="{FF2B5EF4-FFF2-40B4-BE49-F238E27FC236}">
                    <a16:creationId xmlns:a16="http://schemas.microsoft.com/office/drawing/2014/main" id="{A0A978AD-42CA-612B-3316-DF188A3CD2C3}"/>
                  </a:ext>
                </a:extLst>
              </p:cNvPr>
              <p:cNvSpPr/>
              <p:nvPr/>
            </p:nvSpPr>
            <p:spPr>
              <a:xfrm>
                <a:off x="7347880" y="4640727"/>
                <a:ext cx="32227" cy="40460"/>
              </a:xfrm>
              <a:custGeom>
                <a:avLst/>
                <a:gdLst>
                  <a:gd name="csX0" fmla="*/ 32228 w 32227"/>
                  <a:gd name="csY0" fmla="*/ 10274 h 40460"/>
                  <a:gd name="csX1" fmla="*/ 21392 w 32227"/>
                  <a:gd name="csY1" fmla="*/ 16536 h 40460"/>
                  <a:gd name="csX2" fmla="*/ 16466 w 32227"/>
                  <a:gd name="csY2" fmla="*/ 24206 h 40460"/>
                  <a:gd name="csX3" fmla="*/ 15551 w 32227"/>
                  <a:gd name="csY3" fmla="*/ 37294 h 40460"/>
                  <a:gd name="csX4" fmla="*/ 7951 w 32227"/>
                  <a:gd name="csY4" fmla="*/ 40460 h 40460"/>
                  <a:gd name="csX5" fmla="*/ 0 w 32227"/>
                  <a:gd name="csY5" fmla="*/ 17943 h 40460"/>
                  <a:gd name="csX6" fmla="*/ 12033 w 32227"/>
                  <a:gd name="csY6" fmla="*/ 4996 h 40460"/>
                  <a:gd name="csX7" fmla="*/ 21040 w 32227"/>
                  <a:gd name="csY7" fmla="*/ 0 h 40460"/>
                  <a:gd name="csX8" fmla="*/ 32228 w 32227"/>
                  <a:gd name="csY8" fmla="*/ 10274 h 404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2227" h="40460">
                    <a:moveTo>
                      <a:pt x="32228" y="10274"/>
                    </a:moveTo>
                    <a:lnTo>
                      <a:pt x="21392" y="16536"/>
                    </a:lnTo>
                    <a:lnTo>
                      <a:pt x="16466" y="24206"/>
                    </a:lnTo>
                    <a:lnTo>
                      <a:pt x="15551" y="37294"/>
                    </a:lnTo>
                    <a:lnTo>
                      <a:pt x="7951" y="40460"/>
                    </a:lnTo>
                    <a:lnTo>
                      <a:pt x="0" y="17943"/>
                    </a:lnTo>
                    <a:lnTo>
                      <a:pt x="12033" y="4996"/>
                    </a:lnTo>
                    <a:lnTo>
                      <a:pt x="21040" y="0"/>
                    </a:lnTo>
                    <a:lnTo>
                      <a:pt x="32228" y="10274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09" name="Freeform: Shape 808">
                <a:extLst>
                  <a:ext uri="{FF2B5EF4-FFF2-40B4-BE49-F238E27FC236}">
                    <a16:creationId xmlns:a16="http://schemas.microsoft.com/office/drawing/2014/main" id="{AE9ACF2E-3BEB-C890-B21B-290B0907BD4E}"/>
                  </a:ext>
                </a:extLst>
              </p:cNvPr>
              <p:cNvSpPr/>
              <p:nvPr/>
            </p:nvSpPr>
            <p:spPr>
              <a:xfrm>
                <a:off x="7339647" y="4683439"/>
                <a:ext cx="371532" cy="365832"/>
              </a:xfrm>
              <a:custGeom>
                <a:avLst/>
                <a:gdLst>
                  <a:gd name="csX0" fmla="*/ 20406 w 371532"/>
                  <a:gd name="csY0" fmla="*/ 7037 h 365832"/>
                  <a:gd name="csX1" fmla="*/ 32720 w 371532"/>
                  <a:gd name="csY1" fmla="*/ 3026 h 365832"/>
                  <a:gd name="csX2" fmla="*/ 41375 w 371532"/>
                  <a:gd name="csY2" fmla="*/ 3589 h 365832"/>
                  <a:gd name="csX3" fmla="*/ 51860 w 371532"/>
                  <a:gd name="csY3" fmla="*/ 0 h 365832"/>
                  <a:gd name="csX4" fmla="*/ 139958 w 371532"/>
                  <a:gd name="csY4" fmla="*/ 352 h 365832"/>
                  <a:gd name="csX5" fmla="*/ 147346 w 371532"/>
                  <a:gd name="csY5" fmla="*/ 22728 h 365832"/>
                  <a:gd name="csX6" fmla="*/ 155931 w 371532"/>
                  <a:gd name="csY6" fmla="*/ 40671 h 365832"/>
                  <a:gd name="csX7" fmla="*/ 162756 w 371532"/>
                  <a:gd name="csY7" fmla="*/ 50382 h 365832"/>
                  <a:gd name="csX8" fmla="*/ 174226 w 371532"/>
                  <a:gd name="csY8" fmla="*/ 66144 h 365832"/>
                  <a:gd name="csX9" fmla="*/ 193929 w 371532"/>
                  <a:gd name="csY9" fmla="*/ 63681 h 365832"/>
                  <a:gd name="csX10" fmla="*/ 203780 w 371532"/>
                  <a:gd name="csY10" fmla="*/ 59459 h 365832"/>
                  <a:gd name="csX11" fmla="*/ 220316 w 371532"/>
                  <a:gd name="csY11" fmla="*/ 63681 h 365832"/>
                  <a:gd name="csX12" fmla="*/ 224749 w 371532"/>
                  <a:gd name="csY12" fmla="*/ 56222 h 365832"/>
                  <a:gd name="csX13" fmla="*/ 232278 w 371532"/>
                  <a:gd name="csY13" fmla="*/ 38701 h 365832"/>
                  <a:gd name="csX14" fmla="*/ 250784 w 371532"/>
                  <a:gd name="csY14" fmla="*/ 37505 h 365832"/>
                  <a:gd name="csX15" fmla="*/ 252403 w 371532"/>
                  <a:gd name="csY15" fmla="*/ 32298 h 365832"/>
                  <a:gd name="csX16" fmla="*/ 267672 w 371532"/>
                  <a:gd name="csY16" fmla="*/ 32228 h 365832"/>
                  <a:gd name="csX17" fmla="*/ 265068 w 371532"/>
                  <a:gd name="csY17" fmla="*/ 42993 h 365832"/>
                  <a:gd name="csX18" fmla="*/ 301307 w 371532"/>
                  <a:gd name="csY18" fmla="*/ 42783 h 365832"/>
                  <a:gd name="csX19" fmla="*/ 301800 w 371532"/>
                  <a:gd name="csY19" fmla="*/ 61641 h 365832"/>
                  <a:gd name="csX20" fmla="*/ 307921 w 371532"/>
                  <a:gd name="csY20" fmla="*/ 73251 h 365832"/>
                  <a:gd name="csX21" fmla="*/ 303488 w 371532"/>
                  <a:gd name="csY21" fmla="*/ 91405 h 365832"/>
                  <a:gd name="csX22" fmla="*/ 305670 w 371532"/>
                  <a:gd name="csY22" fmla="*/ 109912 h 365832"/>
                  <a:gd name="csX23" fmla="*/ 315662 w 371532"/>
                  <a:gd name="csY23" fmla="*/ 121100 h 365832"/>
                  <a:gd name="csX24" fmla="*/ 314043 w 371532"/>
                  <a:gd name="csY24" fmla="*/ 157057 h 365832"/>
                  <a:gd name="csX25" fmla="*/ 321432 w 371532"/>
                  <a:gd name="csY25" fmla="*/ 154242 h 365832"/>
                  <a:gd name="csX26" fmla="*/ 334450 w 371532"/>
                  <a:gd name="csY26" fmla="*/ 155016 h 365832"/>
                  <a:gd name="csX27" fmla="*/ 352885 w 371532"/>
                  <a:gd name="csY27" fmla="*/ 150442 h 365832"/>
                  <a:gd name="csX28" fmla="*/ 366536 w 371532"/>
                  <a:gd name="csY28" fmla="*/ 152272 h 365832"/>
                  <a:gd name="csX29" fmla="*/ 369703 w 371532"/>
                  <a:gd name="csY29" fmla="*/ 161630 h 365832"/>
                  <a:gd name="csX30" fmla="*/ 366255 w 371532"/>
                  <a:gd name="csY30" fmla="*/ 176337 h 365832"/>
                  <a:gd name="csX31" fmla="*/ 371532 w 371532"/>
                  <a:gd name="csY31" fmla="*/ 190481 h 365832"/>
                  <a:gd name="csX32" fmla="*/ 367099 w 371532"/>
                  <a:gd name="csY32" fmla="*/ 201880 h 365832"/>
                  <a:gd name="csX33" fmla="*/ 369632 w 371532"/>
                  <a:gd name="csY33" fmla="*/ 212364 h 365832"/>
                  <a:gd name="csX34" fmla="*/ 307429 w 371532"/>
                  <a:gd name="csY34" fmla="*/ 211942 h 365832"/>
                  <a:gd name="csX35" fmla="*/ 306092 w 371532"/>
                  <a:gd name="csY35" fmla="*/ 308977 h 365832"/>
                  <a:gd name="csX36" fmla="*/ 326216 w 371532"/>
                  <a:gd name="csY36" fmla="*/ 334097 h 365832"/>
                  <a:gd name="csX37" fmla="*/ 345708 w 371532"/>
                  <a:gd name="csY37" fmla="*/ 353308 h 365832"/>
                  <a:gd name="csX38" fmla="*/ 290823 w 371532"/>
                  <a:gd name="csY38" fmla="*/ 365832 h 365832"/>
                  <a:gd name="csX39" fmla="*/ 218486 w 371532"/>
                  <a:gd name="csY39" fmla="*/ 361470 h 365832"/>
                  <a:gd name="csX40" fmla="*/ 197799 w 371532"/>
                  <a:gd name="csY40" fmla="*/ 346693 h 365832"/>
                  <a:gd name="csX41" fmla="*/ 76769 w 371532"/>
                  <a:gd name="csY41" fmla="*/ 348030 h 365832"/>
                  <a:gd name="csX42" fmla="*/ 72196 w 371532"/>
                  <a:gd name="csY42" fmla="*/ 350211 h 365832"/>
                  <a:gd name="csX43" fmla="*/ 54393 w 371532"/>
                  <a:gd name="csY43" fmla="*/ 336279 h 365832"/>
                  <a:gd name="csX44" fmla="*/ 35042 w 371532"/>
                  <a:gd name="csY44" fmla="*/ 335364 h 365832"/>
                  <a:gd name="csX45" fmla="*/ 17169 w 371532"/>
                  <a:gd name="csY45" fmla="*/ 340641 h 365832"/>
                  <a:gd name="csX46" fmla="*/ 2815 w 371532"/>
                  <a:gd name="csY46" fmla="*/ 346482 h 365832"/>
                  <a:gd name="csX47" fmla="*/ 0 w 371532"/>
                  <a:gd name="csY47" fmla="*/ 327131 h 365832"/>
                  <a:gd name="csX48" fmla="*/ 4152 w 371532"/>
                  <a:gd name="csY48" fmla="*/ 300181 h 365832"/>
                  <a:gd name="csX49" fmla="*/ 14425 w 371532"/>
                  <a:gd name="csY49" fmla="*/ 272246 h 365832"/>
                  <a:gd name="csX50" fmla="*/ 15973 w 371532"/>
                  <a:gd name="csY50" fmla="*/ 259158 h 365832"/>
                  <a:gd name="csX51" fmla="*/ 25684 w 371532"/>
                  <a:gd name="csY51" fmla="*/ 231715 h 365832"/>
                  <a:gd name="csX52" fmla="*/ 32791 w 371532"/>
                  <a:gd name="csY52" fmla="*/ 219260 h 365832"/>
                  <a:gd name="csX53" fmla="*/ 49960 w 371532"/>
                  <a:gd name="csY53" fmla="*/ 199347 h 365832"/>
                  <a:gd name="csX54" fmla="*/ 59530 w 371532"/>
                  <a:gd name="csY54" fmla="*/ 185907 h 365832"/>
                  <a:gd name="csX55" fmla="*/ 62696 w 371532"/>
                  <a:gd name="csY55" fmla="*/ 163460 h 365832"/>
                  <a:gd name="csX56" fmla="*/ 61078 w 371532"/>
                  <a:gd name="csY56" fmla="*/ 146361 h 365832"/>
                  <a:gd name="csX57" fmla="*/ 52211 w 371532"/>
                  <a:gd name="csY57" fmla="*/ 135525 h 365832"/>
                  <a:gd name="csX58" fmla="*/ 44190 w 371532"/>
                  <a:gd name="csY58" fmla="*/ 117229 h 365832"/>
                  <a:gd name="csX59" fmla="*/ 36872 w 371532"/>
                  <a:gd name="csY59" fmla="*/ 99145 h 365832"/>
                  <a:gd name="csX60" fmla="*/ 38490 w 371532"/>
                  <a:gd name="csY60" fmla="*/ 92883 h 365832"/>
                  <a:gd name="csX61" fmla="*/ 47638 w 371532"/>
                  <a:gd name="csY61" fmla="*/ 80991 h 365832"/>
                  <a:gd name="csX62" fmla="*/ 38631 w 371532"/>
                  <a:gd name="csY62" fmla="*/ 51930 h 365832"/>
                  <a:gd name="csX63" fmla="*/ 32509 w 371532"/>
                  <a:gd name="csY63" fmla="*/ 31876 h 365832"/>
                  <a:gd name="csX64" fmla="*/ 17521 w 371532"/>
                  <a:gd name="csY64" fmla="*/ 12877 h 365832"/>
                  <a:gd name="csX65" fmla="*/ 20406 w 371532"/>
                  <a:gd name="csY65" fmla="*/ 7037 h 3658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71532" h="365832">
                    <a:moveTo>
                      <a:pt x="20406" y="7037"/>
                    </a:moveTo>
                    <a:lnTo>
                      <a:pt x="32720" y="3026"/>
                    </a:lnTo>
                    <a:lnTo>
                      <a:pt x="41375" y="3589"/>
                    </a:lnTo>
                    <a:lnTo>
                      <a:pt x="51860" y="0"/>
                    </a:lnTo>
                    <a:lnTo>
                      <a:pt x="139958" y="352"/>
                    </a:lnTo>
                    <a:lnTo>
                      <a:pt x="147346" y="22728"/>
                    </a:lnTo>
                    <a:lnTo>
                      <a:pt x="155931" y="40671"/>
                    </a:lnTo>
                    <a:lnTo>
                      <a:pt x="162756" y="50382"/>
                    </a:lnTo>
                    <a:lnTo>
                      <a:pt x="174226" y="66144"/>
                    </a:lnTo>
                    <a:lnTo>
                      <a:pt x="193929" y="63681"/>
                    </a:lnTo>
                    <a:lnTo>
                      <a:pt x="203780" y="59459"/>
                    </a:lnTo>
                    <a:lnTo>
                      <a:pt x="220316" y="63681"/>
                    </a:lnTo>
                    <a:lnTo>
                      <a:pt x="224749" y="56222"/>
                    </a:lnTo>
                    <a:lnTo>
                      <a:pt x="232278" y="38701"/>
                    </a:lnTo>
                    <a:lnTo>
                      <a:pt x="250784" y="37505"/>
                    </a:lnTo>
                    <a:lnTo>
                      <a:pt x="252403" y="32298"/>
                    </a:lnTo>
                    <a:lnTo>
                      <a:pt x="267672" y="32228"/>
                    </a:lnTo>
                    <a:lnTo>
                      <a:pt x="265068" y="42993"/>
                    </a:lnTo>
                    <a:lnTo>
                      <a:pt x="301307" y="42783"/>
                    </a:lnTo>
                    <a:lnTo>
                      <a:pt x="301800" y="61641"/>
                    </a:lnTo>
                    <a:lnTo>
                      <a:pt x="307921" y="73251"/>
                    </a:lnTo>
                    <a:lnTo>
                      <a:pt x="303488" y="91405"/>
                    </a:lnTo>
                    <a:lnTo>
                      <a:pt x="305670" y="109912"/>
                    </a:lnTo>
                    <a:lnTo>
                      <a:pt x="315662" y="121100"/>
                    </a:lnTo>
                    <a:lnTo>
                      <a:pt x="314043" y="157057"/>
                    </a:lnTo>
                    <a:lnTo>
                      <a:pt x="321432" y="154242"/>
                    </a:lnTo>
                    <a:lnTo>
                      <a:pt x="334450" y="155016"/>
                    </a:lnTo>
                    <a:lnTo>
                      <a:pt x="352885" y="150442"/>
                    </a:lnTo>
                    <a:lnTo>
                      <a:pt x="366536" y="152272"/>
                    </a:lnTo>
                    <a:lnTo>
                      <a:pt x="369703" y="161630"/>
                    </a:lnTo>
                    <a:lnTo>
                      <a:pt x="366255" y="176337"/>
                    </a:lnTo>
                    <a:lnTo>
                      <a:pt x="371532" y="190481"/>
                    </a:lnTo>
                    <a:lnTo>
                      <a:pt x="367099" y="201880"/>
                    </a:lnTo>
                    <a:lnTo>
                      <a:pt x="369632" y="212364"/>
                    </a:lnTo>
                    <a:lnTo>
                      <a:pt x="307429" y="211942"/>
                    </a:lnTo>
                    <a:lnTo>
                      <a:pt x="306092" y="308977"/>
                    </a:lnTo>
                    <a:lnTo>
                      <a:pt x="326216" y="334097"/>
                    </a:lnTo>
                    <a:lnTo>
                      <a:pt x="345708" y="353308"/>
                    </a:lnTo>
                    <a:lnTo>
                      <a:pt x="290823" y="365832"/>
                    </a:lnTo>
                    <a:lnTo>
                      <a:pt x="218486" y="361470"/>
                    </a:lnTo>
                    <a:lnTo>
                      <a:pt x="197799" y="346693"/>
                    </a:lnTo>
                    <a:lnTo>
                      <a:pt x="76769" y="348030"/>
                    </a:lnTo>
                    <a:lnTo>
                      <a:pt x="72196" y="350211"/>
                    </a:lnTo>
                    <a:lnTo>
                      <a:pt x="54393" y="336279"/>
                    </a:lnTo>
                    <a:lnTo>
                      <a:pt x="35042" y="335364"/>
                    </a:lnTo>
                    <a:lnTo>
                      <a:pt x="17169" y="340641"/>
                    </a:lnTo>
                    <a:lnTo>
                      <a:pt x="2815" y="346482"/>
                    </a:lnTo>
                    <a:lnTo>
                      <a:pt x="0" y="327131"/>
                    </a:lnTo>
                    <a:lnTo>
                      <a:pt x="4152" y="300181"/>
                    </a:lnTo>
                    <a:lnTo>
                      <a:pt x="14425" y="272246"/>
                    </a:lnTo>
                    <a:lnTo>
                      <a:pt x="15973" y="259158"/>
                    </a:lnTo>
                    <a:lnTo>
                      <a:pt x="25684" y="231715"/>
                    </a:lnTo>
                    <a:lnTo>
                      <a:pt x="32791" y="219260"/>
                    </a:lnTo>
                    <a:lnTo>
                      <a:pt x="49960" y="199347"/>
                    </a:lnTo>
                    <a:lnTo>
                      <a:pt x="59530" y="185907"/>
                    </a:lnTo>
                    <a:lnTo>
                      <a:pt x="62696" y="163460"/>
                    </a:lnTo>
                    <a:lnTo>
                      <a:pt x="61078" y="146361"/>
                    </a:lnTo>
                    <a:lnTo>
                      <a:pt x="52211" y="135525"/>
                    </a:lnTo>
                    <a:lnTo>
                      <a:pt x="44190" y="117229"/>
                    </a:lnTo>
                    <a:lnTo>
                      <a:pt x="36872" y="99145"/>
                    </a:lnTo>
                    <a:lnTo>
                      <a:pt x="38490" y="92883"/>
                    </a:lnTo>
                    <a:lnTo>
                      <a:pt x="47638" y="80991"/>
                    </a:lnTo>
                    <a:lnTo>
                      <a:pt x="38631" y="51930"/>
                    </a:lnTo>
                    <a:lnTo>
                      <a:pt x="32509" y="31876"/>
                    </a:lnTo>
                    <a:lnTo>
                      <a:pt x="17521" y="12877"/>
                    </a:lnTo>
                    <a:lnTo>
                      <a:pt x="20406" y="7037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10" name="Freeform: Shape 809">
              <a:extLst>
                <a:ext uri="{FF2B5EF4-FFF2-40B4-BE49-F238E27FC236}">
                  <a16:creationId xmlns:a16="http://schemas.microsoft.com/office/drawing/2014/main" id="{BFAB780D-324D-ACFB-9ADB-8A75366BE05B}"/>
                </a:ext>
              </a:extLst>
            </p:cNvPr>
            <p:cNvSpPr/>
            <p:nvPr/>
          </p:nvSpPr>
          <p:spPr>
            <a:xfrm>
              <a:off x="7858878" y="4578242"/>
              <a:ext cx="51577" cy="64314"/>
            </a:xfrm>
            <a:custGeom>
              <a:avLst/>
              <a:gdLst>
                <a:gd name="csX0" fmla="*/ 43134 w 51577"/>
                <a:gd name="csY0" fmla="*/ 1970 h 64314"/>
                <a:gd name="csX1" fmla="*/ 44894 w 51577"/>
                <a:gd name="csY1" fmla="*/ 13721 h 64314"/>
                <a:gd name="csX2" fmla="*/ 51296 w 51577"/>
                <a:gd name="csY2" fmla="*/ 20477 h 64314"/>
                <a:gd name="csX3" fmla="*/ 51578 w 51577"/>
                <a:gd name="csY3" fmla="*/ 30187 h 64314"/>
                <a:gd name="csX4" fmla="*/ 44190 w 51577"/>
                <a:gd name="csY4" fmla="*/ 36450 h 64314"/>
                <a:gd name="csX5" fmla="*/ 32579 w 51577"/>
                <a:gd name="csY5" fmla="*/ 52071 h 64314"/>
                <a:gd name="csX6" fmla="*/ 21743 w 51577"/>
                <a:gd name="csY6" fmla="*/ 62907 h 64314"/>
                <a:gd name="csX7" fmla="*/ 9429 w 51577"/>
                <a:gd name="csY7" fmla="*/ 64315 h 64314"/>
                <a:gd name="csX8" fmla="*/ 7529 w 51577"/>
                <a:gd name="csY8" fmla="*/ 28217 h 64314"/>
                <a:gd name="csX9" fmla="*/ 0 w 51577"/>
                <a:gd name="csY9" fmla="*/ 14636 h 64314"/>
                <a:gd name="csX10" fmla="*/ 18154 w 51577"/>
                <a:gd name="csY10" fmla="*/ 17028 h 64314"/>
                <a:gd name="csX11" fmla="*/ 27302 w 51577"/>
                <a:gd name="csY11" fmla="*/ 0 h 64314"/>
                <a:gd name="csX12" fmla="*/ 43134 w 51577"/>
                <a:gd name="csY12" fmla="*/ 1970 h 64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1577" h="64314">
                  <a:moveTo>
                    <a:pt x="43134" y="1970"/>
                  </a:moveTo>
                  <a:lnTo>
                    <a:pt x="44894" y="13721"/>
                  </a:lnTo>
                  <a:lnTo>
                    <a:pt x="51296" y="20477"/>
                  </a:lnTo>
                  <a:lnTo>
                    <a:pt x="51578" y="30187"/>
                  </a:lnTo>
                  <a:lnTo>
                    <a:pt x="44190" y="36450"/>
                  </a:lnTo>
                  <a:lnTo>
                    <a:pt x="32579" y="52071"/>
                  </a:lnTo>
                  <a:lnTo>
                    <a:pt x="21743" y="62907"/>
                  </a:lnTo>
                  <a:lnTo>
                    <a:pt x="9429" y="64315"/>
                  </a:lnTo>
                  <a:lnTo>
                    <a:pt x="7529" y="28217"/>
                  </a:lnTo>
                  <a:lnTo>
                    <a:pt x="0" y="14636"/>
                  </a:lnTo>
                  <a:lnTo>
                    <a:pt x="18154" y="17028"/>
                  </a:lnTo>
                  <a:lnTo>
                    <a:pt x="27302" y="0"/>
                  </a:lnTo>
                  <a:lnTo>
                    <a:pt x="43134" y="197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1" name="Freeform: Shape 810">
              <a:extLst>
                <a:ext uri="{FF2B5EF4-FFF2-40B4-BE49-F238E27FC236}">
                  <a16:creationId xmlns:a16="http://schemas.microsoft.com/office/drawing/2014/main" id="{F8E1E397-6ABA-089E-F594-41E28C759946}"/>
                </a:ext>
              </a:extLst>
            </p:cNvPr>
            <p:cNvSpPr/>
            <p:nvPr/>
          </p:nvSpPr>
          <p:spPr>
            <a:xfrm>
              <a:off x="8015371" y="3476382"/>
              <a:ext cx="46933" cy="124547"/>
            </a:xfrm>
            <a:custGeom>
              <a:avLst/>
              <a:gdLst>
                <a:gd name="csX0" fmla="*/ 43415 w 46933"/>
                <a:gd name="csY0" fmla="*/ 18928 h 124547"/>
                <a:gd name="csX1" fmla="*/ 38208 w 46933"/>
                <a:gd name="csY1" fmla="*/ 29413 h 124547"/>
                <a:gd name="csX2" fmla="*/ 27443 w 46933"/>
                <a:gd name="csY2" fmla="*/ 24839 h 124547"/>
                <a:gd name="csX3" fmla="*/ 21180 w 46933"/>
                <a:gd name="csY3" fmla="*/ 46864 h 124547"/>
                <a:gd name="csX4" fmla="*/ 28709 w 46933"/>
                <a:gd name="csY4" fmla="*/ 50593 h 124547"/>
                <a:gd name="csX5" fmla="*/ 21039 w 46933"/>
                <a:gd name="csY5" fmla="*/ 55167 h 124547"/>
                <a:gd name="csX6" fmla="*/ 19772 w 46933"/>
                <a:gd name="csY6" fmla="*/ 63822 h 124547"/>
                <a:gd name="csX7" fmla="*/ 33846 w 46933"/>
                <a:gd name="csY7" fmla="*/ 59389 h 124547"/>
                <a:gd name="csX8" fmla="*/ 34550 w 46933"/>
                <a:gd name="csY8" fmla="*/ 72196 h 124547"/>
                <a:gd name="csX9" fmla="*/ 19632 w 46933"/>
                <a:gd name="csY9" fmla="*/ 124548 h 124547"/>
                <a:gd name="csX10" fmla="*/ 16677 w 46933"/>
                <a:gd name="csY10" fmla="*/ 116104 h 124547"/>
                <a:gd name="csX11" fmla="*/ 0 w 46933"/>
                <a:gd name="csY11" fmla="*/ 68255 h 124547"/>
                <a:gd name="csX12" fmla="*/ 0 w 46933"/>
                <a:gd name="csY12" fmla="*/ 68255 h 124547"/>
                <a:gd name="csX13" fmla="*/ 0 w 46933"/>
                <a:gd name="csY13" fmla="*/ 68255 h 124547"/>
                <a:gd name="csX14" fmla="*/ 8725 w 46933"/>
                <a:gd name="csY14" fmla="*/ 57419 h 124547"/>
                <a:gd name="csX15" fmla="*/ 6684 w 46933"/>
                <a:gd name="csY15" fmla="*/ 55519 h 124547"/>
                <a:gd name="csX16" fmla="*/ 14565 w 46933"/>
                <a:gd name="csY16" fmla="*/ 40038 h 124547"/>
                <a:gd name="csX17" fmla="*/ 20617 w 46933"/>
                <a:gd name="csY17" fmla="*/ 14988 h 124547"/>
                <a:gd name="csX18" fmla="*/ 24910 w 46933"/>
                <a:gd name="csY18" fmla="*/ 6544 h 124547"/>
                <a:gd name="csX19" fmla="*/ 25684 w 46933"/>
                <a:gd name="csY19" fmla="*/ 6192 h 124547"/>
                <a:gd name="csX20" fmla="*/ 35675 w 46933"/>
                <a:gd name="csY20" fmla="*/ 6263 h 124547"/>
                <a:gd name="csX21" fmla="*/ 38490 w 46933"/>
                <a:gd name="csY21" fmla="*/ 422 h 124547"/>
                <a:gd name="csX22" fmla="*/ 46441 w 46933"/>
                <a:gd name="csY22" fmla="*/ 0 h 124547"/>
                <a:gd name="csX23" fmla="*/ 46934 w 46933"/>
                <a:gd name="csY23" fmla="*/ 13651 h 124547"/>
                <a:gd name="csX24" fmla="*/ 42853 w 46933"/>
                <a:gd name="csY24" fmla="*/ 18717 h 124547"/>
                <a:gd name="csX25" fmla="*/ 43415 w 46933"/>
                <a:gd name="csY25" fmla="*/ 18928 h 1245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6933" h="124547">
                  <a:moveTo>
                    <a:pt x="43415" y="18928"/>
                  </a:moveTo>
                  <a:lnTo>
                    <a:pt x="38208" y="29413"/>
                  </a:lnTo>
                  <a:lnTo>
                    <a:pt x="27443" y="24839"/>
                  </a:lnTo>
                  <a:lnTo>
                    <a:pt x="21180" y="46864"/>
                  </a:lnTo>
                  <a:lnTo>
                    <a:pt x="28709" y="50593"/>
                  </a:lnTo>
                  <a:lnTo>
                    <a:pt x="21039" y="55167"/>
                  </a:lnTo>
                  <a:lnTo>
                    <a:pt x="19772" y="63822"/>
                  </a:lnTo>
                  <a:lnTo>
                    <a:pt x="33846" y="59389"/>
                  </a:lnTo>
                  <a:lnTo>
                    <a:pt x="34550" y="72196"/>
                  </a:lnTo>
                  <a:lnTo>
                    <a:pt x="19632" y="124548"/>
                  </a:lnTo>
                  <a:lnTo>
                    <a:pt x="16677" y="116104"/>
                  </a:lnTo>
                  <a:lnTo>
                    <a:pt x="0" y="68255"/>
                  </a:lnTo>
                  <a:lnTo>
                    <a:pt x="0" y="68255"/>
                  </a:lnTo>
                  <a:lnTo>
                    <a:pt x="0" y="68255"/>
                  </a:lnTo>
                  <a:lnTo>
                    <a:pt x="8725" y="57419"/>
                  </a:lnTo>
                  <a:lnTo>
                    <a:pt x="6684" y="55519"/>
                  </a:lnTo>
                  <a:lnTo>
                    <a:pt x="14565" y="40038"/>
                  </a:lnTo>
                  <a:lnTo>
                    <a:pt x="20617" y="14988"/>
                  </a:lnTo>
                  <a:lnTo>
                    <a:pt x="24910" y="6544"/>
                  </a:lnTo>
                  <a:lnTo>
                    <a:pt x="25684" y="6192"/>
                  </a:lnTo>
                  <a:lnTo>
                    <a:pt x="35675" y="6263"/>
                  </a:lnTo>
                  <a:lnTo>
                    <a:pt x="38490" y="422"/>
                  </a:lnTo>
                  <a:lnTo>
                    <a:pt x="46441" y="0"/>
                  </a:lnTo>
                  <a:lnTo>
                    <a:pt x="46934" y="13651"/>
                  </a:lnTo>
                  <a:lnTo>
                    <a:pt x="42853" y="18717"/>
                  </a:lnTo>
                  <a:lnTo>
                    <a:pt x="43415" y="1892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2" name="Freeform: Shape 811">
              <a:extLst>
                <a:ext uri="{FF2B5EF4-FFF2-40B4-BE49-F238E27FC236}">
                  <a16:creationId xmlns:a16="http://schemas.microsoft.com/office/drawing/2014/main" id="{4198A916-1194-09FF-E0B7-4E2B44E53181}"/>
                </a:ext>
              </a:extLst>
            </p:cNvPr>
            <p:cNvSpPr/>
            <p:nvPr/>
          </p:nvSpPr>
          <p:spPr>
            <a:xfrm>
              <a:off x="8041055" y="3430433"/>
              <a:ext cx="44400" cy="52211"/>
            </a:xfrm>
            <a:custGeom>
              <a:avLst/>
              <a:gdLst>
                <a:gd name="csX0" fmla="*/ 20758 w 44400"/>
                <a:gd name="csY0" fmla="*/ 45949 h 52211"/>
                <a:gd name="csX1" fmla="*/ 12806 w 44400"/>
                <a:gd name="csY1" fmla="*/ 46371 h 52211"/>
                <a:gd name="csX2" fmla="*/ 9991 w 44400"/>
                <a:gd name="csY2" fmla="*/ 52212 h 52211"/>
                <a:gd name="csX3" fmla="*/ 0 w 44400"/>
                <a:gd name="csY3" fmla="*/ 52141 h 52211"/>
                <a:gd name="csX4" fmla="*/ 10695 w 44400"/>
                <a:gd name="csY4" fmla="*/ 24910 h 52211"/>
                <a:gd name="csX5" fmla="*/ 25543 w 44400"/>
                <a:gd name="csY5" fmla="*/ 1196 h 52211"/>
                <a:gd name="csX6" fmla="*/ 26105 w 44400"/>
                <a:gd name="csY6" fmla="*/ 0 h 52211"/>
                <a:gd name="csX7" fmla="*/ 39546 w 44400"/>
                <a:gd name="csY7" fmla="*/ 1759 h 52211"/>
                <a:gd name="csX8" fmla="*/ 44400 w 44400"/>
                <a:gd name="csY8" fmla="*/ 14988 h 52211"/>
                <a:gd name="csX9" fmla="*/ 28146 w 44400"/>
                <a:gd name="csY9" fmla="*/ 27584 h 52211"/>
                <a:gd name="csX10" fmla="*/ 20758 w 44400"/>
                <a:gd name="csY10" fmla="*/ 45949 h 522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4400" h="52211">
                  <a:moveTo>
                    <a:pt x="20758" y="45949"/>
                  </a:moveTo>
                  <a:lnTo>
                    <a:pt x="12806" y="46371"/>
                  </a:lnTo>
                  <a:lnTo>
                    <a:pt x="9991" y="52212"/>
                  </a:lnTo>
                  <a:lnTo>
                    <a:pt x="0" y="52141"/>
                  </a:lnTo>
                  <a:lnTo>
                    <a:pt x="10695" y="24910"/>
                  </a:lnTo>
                  <a:lnTo>
                    <a:pt x="25543" y="1196"/>
                  </a:lnTo>
                  <a:lnTo>
                    <a:pt x="26105" y="0"/>
                  </a:lnTo>
                  <a:lnTo>
                    <a:pt x="39546" y="1759"/>
                  </a:lnTo>
                  <a:lnTo>
                    <a:pt x="44400" y="14988"/>
                  </a:lnTo>
                  <a:lnTo>
                    <a:pt x="28146" y="27584"/>
                  </a:lnTo>
                  <a:lnTo>
                    <a:pt x="20758" y="4594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3" name="Freeform: Shape 812">
              <a:extLst>
                <a:ext uri="{FF2B5EF4-FFF2-40B4-BE49-F238E27FC236}">
                  <a16:creationId xmlns:a16="http://schemas.microsoft.com/office/drawing/2014/main" id="{9EE1E36B-0460-387D-862B-F9E431F02440}"/>
                </a:ext>
              </a:extLst>
            </p:cNvPr>
            <p:cNvSpPr/>
            <p:nvPr/>
          </p:nvSpPr>
          <p:spPr>
            <a:xfrm>
              <a:off x="8283818" y="4869417"/>
              <a:ext cx="215741" cy="420084"/>
            </a:xfrm>
            <a:custGeom>
              <a:avLst/>
              <a:gdLst>
                <a:gd name="csX0" fmla="*/ 187877 w 215741"/>
                <a:gd name="csY0" fmla="*/ 12948 h 420084"/>
                <a:gd name="csX1" fmla="*/ 195758 w 215741"/>
                <a:gd name="csY1" fmla="*/ 25895 h 420084"/>
                <a:gd name="csX2" fmla="*/ 203217 w 215741"/>
                <a:gd name="csY2" fmla="*/ 45949 h 420084"/>
                <a:gd name="csX3" fmla="*/ 208001 w 215741"/>
                <a:gd name="csY3" fmla="*/ 82610 h 420084"/>
                <a:gd name="csX4" fmla="*/ 215741 w 215741"/>
                <a:gd name="csY4" fmla="*/ 96894 h 420084"/>
                <a:gd name="csX5" fmla="*/ 212787 w 215741"/>
                <a:gd name="csY5" fmla="*/ 111530 h 420084"/>
                <a:gd name="csX6" fmla="*/ 207509 w 215741"/>
                <a:gd name="csY6" fmla="*/ 120537 h 420084"/>
                <a:gd name="csX7" fmla="*/ 197306 w 215741"/>
                <a:gd name="csY7" fmla="*/ 102594 h 420084"/>
                <a:gd name="csX8" fmla="*/ 191747 w 215741"/>
                <a:gd name="csY8" fmla="*/ 111671 h 420084"/>
                <a:gd name="csX9" fmla="*/ 197446 w 215741"/>
                <a:gd name="csY9" fmla="*/ 134399 h 420084"/>
                <a:gd name="csX10" fmla="*/ 194772 w 215741"/>
                <a:gd name="csY10" fmla="*/ 147346 h 420084"/>
                <a:gd name="csX11" fmla="*/ 186540 w 215741"/>
                <a:gd name="csY11" fmla="*/ 154453 h 420084"/>
                <a:gd name="csX12" fmla="*/ 184640 w 215741"/>
                <a:gd name="csY12" fmla="*/ 180559 h 420084"/>
                <a:gd name="csX13" fmla="*/ 172889 w 215741"/>
                <a:gd name="csY13" fmla="*/ 216587 h 420084"/>
                <a:gd name="csX14" fmla="*/ 158112 w 215741"/>
                <a:gd name="csY14" fmla="*/ 259369 h 420084"/>
                <a:gd name="csX15" fmla="*/ 139676 w 215741"/>
                <a:gd name="csY15" fmla="*/ 318547 h 420084"/>
                <a:gd name="csX16" fmla="*/ 128277 w 215741"/>
                <a:gd name="csY16" fmla="*/ 362385 h 420084"/>
                <a:gd name="csX17" fmla="*/ 114766 w 215741"/>
                <a:gd name="csY17" fmla="*/ 399115 h 420084"/>
                <a:gd name="csX18" fmla="*/ 90490 w 215741"/>
                <a:gd name="csY18" fmla="*/ 406645 h 420084"/>
                <a:gd name="csX19" fmla="*/ 64384 w 215741"/>
                <a:gd name="csY19" fmla="*/ 420085 h 420084"/>
                <a:gd name="csX20" fmla="*/ 47215 w 215741"/>
                <a:gd name="csY20" fmla="*/ 411993 h 420084"/>
                <a:gd name="csX21" fmla="*/ 23502 w 215741"/>
                <a:gd name="csY21" fmla="*/ 400593 h 420084"/>
                <a:gd name="csX22" fmla="*/ 15269 w 215741"/>
                <a:gd name="csY22" fmla="*/ 383846 h 420084"/>
                <a:gd name="csX23" fmla="*/ 13299 w 215741"/>
                <a:gd name="csY23" fmla="*/ 355770 h 420084"/>
                <a:gd name="csX24" fmla="*/ 2744 w 215741"/>
                <a:gd name="csY24" fmla="*/ 330720 h 420084"/>
                <a:gd name="csX25" fmla="*/ 0 w 215741"/>
                <a:gd name="csY25" fmla="*/ 308132 h 420084"/>
                <a:gd name="csX26" fmla="*/ 5348 w 215741"/>
                <a:gd name="csY26" fmla="*/ 285545 h 420084"/>
                <a:gd name="csX27" fmla="*/ 19139 w 215741"/>
                <a:gd name="csY27" fmla="*/ 280127 h 420084"/>
                <a:gd name="csX28" fmla="*/ 19210 w 215741"/>
                <a:gd name="csY28" fmla="*/ 269713 h 420084"/>
                <a:gd name="csX29" fmla="*/ 33494 w 215741"/>
                <a:gd name="csY29" fmla="*/ 246140 h 420084"/>
                <a:gd name="csX30" fmla="*/ 36168 w 215741"/>
                <a:gd name="csY30" fmla="*/ 226367 h 420084"/>
                <a:gd name="csX31" fmla="*/ 29272 w 215741"/>
                <a:gd name="csY31" fmla="*/ 211731 h 420084"/>
                <a:gd name="csX32" fmla="*/ 23572 w 215741"/>
                <a:gd name="csY32" fmla="*/ 192240 h 420084"/>
                <a:gd name="csX33" fmla="*/ 21180 w 215741"/>
                <a:gd name="csY33" fmla="*/ 163812 h 420084"/>
                <a:gd name="csX34" fmla="*/ 31665 w 215741"/>
                <a:gd name="csY34" fmla="*/ 146643 h 420084"/>
                <a:gd name="csX35" fmla="*/ 35605 w 215741"/>
                <a:gd name="csY35" fmla="*/ 127151 h 420084"/>
                <a:gd name="csX36" fmla="*/ 50522 w 215741"/>
                <a:gd name="csY36" fmla="*/ 126025 h 420084"/>
                <a:gd name="csX37" fmla="*/ 67199 w 215741"/>
                <a:gd name="csY37" fmla="*/ 119763 h 420084"/>
                <a:gd name="csX38" fmla="*/ 78247 w 215741"/>
                <a:gd name="csY38" fmla="*/ 114204 h 420084"/>
                <a:gd name="csX39" fmla="*/ 91335 w 215741"/>
                <a:gd name="csY39" fmla="*/ 113782 h 420084"/>
                <a:gd name="csX40" fmla="*/ 108363 w 215741"/>
                <a:gd name="csY40" fmla="*/ 96401 h 420084"/>
                <a:gd name="csX41" fmla="*/ 132991 w 215741"/>
                <a:gd name="csY41" fmla="*/ 77614 h 420084"/>
                <a:gd name="csX42" fmla="*/ 141928 w 215741"/>
                <a:gd name="csY42" fmla="*/ 62274 h 420084"/>
                <a:gd name="csX43" fmla="*/ 137847 w 215741"/>
                <a:gd name="csY43" fmla="*/ 49256 h 420084"/>
                <a:gd name="csX44" fmla="*/ 150513 w 215741"/>
                <a:gd name="csY44" fmla="*/ 52915 h 420084"/>
                <a:gd name="csX45" fmla="*/ 166978 w 215741"/>
                <a:gd name="csY45" fmla="*/ 31806 h 420084"/>
                <a:gd name="csX46" fmla="*/ 167541 w 215741"/>
                <a:gd name="csY46" fmla="*/ 13510 h 420084"/>
                <a:gd name="csX47" fmla="*/ 177463 w 215741"/>
                <a:gd name="csY47" fmla="*/ 0 h 420084"/>
                <a:gd name="csX48" fmla="*/ 187877 w 215741"/>
                <a:gd name="csY48" fmla="*/ 12948 h 42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5741" h="420084">
                  <a:moveTo>
                    <a:pt x="187877" y="12948"/>
                  </a:moveTo>
                  <a:lnTo>
                    <a:pt x="195758" y="25895"/>
                  </a:lnTo>
                  <a:lnTo>
                    <a:pt x="203217" y="45949"/>
                  </a:lnTo>
                  <a:lnTo>
                    <a:pt x="208001" y="82610"/>
                  </a:lnTo>
                  <a:lnTo>
                    <a:pt x="215741" y="96894"/>
                  </a:lnTo>
                  <a:lnTo>
                    <a:pt x="212787" y="111530"/>
                  </a:lnTo>
                  <a:lnTo>
                    <a:pt x="207509" y="120537"/>
                  </a:lnTo>
                  <a:lnTo>
                    <a:pt x="197306" y="102594"/>
                  </a:lnTo>
                  <a:lnTo>
                    <a:pt x="191747" y="111671"/>
                  </a:lnTo>
                  <a:lnTo>
                    <a:pt x="197446" y="134399"/>
                  </a:lnTo>
                  <a:lnTo>
                    <a:pt x="194772" y="147346"/>
                  </a:lnTo>
                  <a:lnTo>
                    <a:pt x="186540" y="154453"/>
                  </a:lnTo>
                  <a:lnTo>
                    <a:pt x="184640" y="180559"/>
                  </a:lnTo>
                  <a:lnTo>
                    <a:pt x="172889" y="216587"/>
                  </a:lnTo>
                  <a:lnTo>
                    <a:pt x="158112" y="259369"/>
                  </a:lnTo>
                  <a:lnTo>
                    <a:pt x="139676" y="318547"/>
                  </a:lnTo>
                  <a:lnTo>
                    <a:pt x="128277" y="362385"/>
                  </a:lnTo>
                  <a:lnTo>
                    <a:pt x="114766" y="399115"/>
                  </a:lnTo>
                  <a:lnTo>
                    <a:pt x="90490" y="406645"/>
                  </a:lnTo>
                  <a:lnTo>
                    <a:pt x="64384" y="420085"/>
                  </a:lnTo>
                  <a:lnTo>
                    <a:pt x="47215" y="411993"/>
                  </a:lnTo>
                  <a:lnTo>
                    <a:pt x="23502" y="400593"/>
                  </a:lnTo>
                  <a:lnTo>
                    <a:pt x="15269" y="383846"/>
                  </a:lnTo>
                  <a:lnTo>
                    <a:pt x="13299" y="355770"/>
                  </a:lnTo>
                  <a:lnTo>
                    <a:pt x="2744" y="330720"/>
                  </a:lnTo>
                  <a:lnTo>
                    <a:pt x="0" y="308132"/>
                  </a:lnTo>
                  <a:lnTo>
                    <a:pt x="5348" y="285545"/>
                  </a:lnTo>
                  <a:lnTo>
                    <a:pt x="19139" y="280127"/>
                  </a:lnTo>
                  <a:lnTo>
                    <a:pt x="19210" y="269713"/>
                  </a:lnTo>
                  <a:lnTo>
                    <a:pt x="33494" y="246140"/>
                  </a:lnTo>
                  <a:lnTo>
                    <a:pt x="36168" y="226367"/>
                  </a:lnTo>
                  <a:lnTo>
                    <a:pt x="29272" y="211731"/>
                  </a:lnTo>
                  <a:lnTo>
                    <a:pt x="23572" y="192240"/>
                  </a:lnTo>
                  <a:lnTo>
                    <a:pt x="21180" y="163812"/>
                  </a:lnTo>
                  <a:lnTo>
                    <a:pt x="31665" y="146643"/>
                  </a:lnTo>
                  <a:lnTo>
                    <a:pt x="35605" y="127151"/>
                  </a:lnTo>
                  <a:lnTo>
                    <a:pt x="50522" y="126025"/>
                  </a:lnTo>
                  <a:lnTo>
                    <a:pt x="67199" y="119763"/>
                  </a:lnTo>
                  <a:lnTo>
                    <a:pt x="78247" y="114204"/>
                  </a:lnTo>
                  <a:lnTo>
                    <a:pt x="91335" y="113782"/>
                  </a:lnTo>
                  <a:lnTo>
                    <a:pt x="108363" y="96401"/>
                  </a:lnTo>
                  <a:lnTo>
                    <a:pt x="132991" y="77614"/>
                  </a:lnTo>
                  <a:lnTo>
                    <a:pt x="141928" y="62274"/>
                  </a:lnTo>
                  <a:lnTo>
                    <a:pt x="137847" y="49256"/>
                  </a:lnTo>
                  <a:lnTo>
                    <a:pt x="150513" y="52915"/>
                  </a:lnTo>
                  <a:lnTo>
                    <a:pt x="166978" y="31806"/>
                  </a:lnTo>
                  <a:lnTo>
                    <a:pt x="167541" y="13510"/>
                  </a:lnTo>
                  <a:lnTo>
                    <a:pt x="177463" y="0"/>
                  </a:lnTo>
                  <a:lnTo>
                    <a:pt x="187877" y="1294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4" name="Freeform: Shape 813">
              <a:extLst>
                <a:ext uri="{FF2B5EF4-FFF2-40B4-BE49-F238E27FC236}">
                  <a16:creationId xmlns:a16="http://schemas.microsoft.com/office/drawing/2014/main" id="{9536D1F2-9FFB-8334-05CF-CD7E98F91AFC}"/>
                </a:ext>
              </a:extLst>
            </p:cNvPr>
            <p:cNvSpPr/>
            <p:nvPr/>
          </p:nvSpPr>
          <p:spPr>
            <a:xfrm>
              <a:off x="8035144" y="3501221"/>
              <a:ext cx="18435" cy="38982"/>
            </a:xfrm>
            <a:custGeom>
              <a:avLst/>
              <a:gdLst>
                <a:gd name="csX0" fmla="*/ 14073 w 18435"/>
                <a:gd name="csY0" fmla="*/ 34550 h 38982"/>
                <a:gd name="csX1" fmla="*/ 0 w 18435"/>
                <a:gd name="csY1" fmla="*/ 38983 h 38982"/>
                <a:gd name="csX2" fmla="*/ 1267 w 18435"/>
                <a:gd name="csY2" fmla="*/ 30328 h 38982"/>
                <a:gd name="csX3" fmla="*/ 8937 w 18435"/>
                <a:gd name="csY3" fmla="*/ 25754 h 38982"/>
                <a:gd name="csX4" fmla="*/ 1408 w 18435"/>
                <a:gd name="csY4" fmla="*/ 22025 h 38982"/>
                <a:gd name="csX5" fmla="*/ 7671 w 18435"/>
                <a:gd name="csY5" fmla="*/ 0 h 38982"/>
                <a:gd name="csX6" fmla="*/ 18436 w 18435"/>
                <a:gd name="csY6" fmla="*/ 4574 h 38982"/>
                <a:gd name="csX7" fmla="*/ 18436 w 18435"/>
                <a:gd name="csY7" fmla="*/ 24839 h 38982"/>
                <a:gd name="csX8" fmla="*/ 14073 w 18435"/>
                <a:gd name="csY8" fmla="*/ 34550 h 38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435" h="38982">
                  <a:moveTo>
                    <a:pt x="14073" y="34550"/>
                  </a:moveTo>
                  <a:lnTo>
                    <a:pt x="0" y="38983"/>
                  </a:lnTo>
                  <a:lnTo>
                    <a:pt x="1267" y="30328"/>
                  </a:lnTo>
                  <a:lnTo>
                    <a:pt x="8937" y="25754"/>
                  </a:lnTo>
                  <a:lnTo>
                    <a:pt x="1408" y="22025"/>
                  </a:lnTo>
                  <a:lnTo>
                    <a:pt x="7671" y="0"/>
                  </a:lnTo>
                  <a:lnTo>
                    <a:pt x="18436" y="4574"/>
                  </a:lnTo>
                  <a:lnTo>
                    <a:pt x="18436" y="24839"/>
                  </a:lnTo>
                  <a:lnTo>
                    <a:pt x="14073" y="3455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5" name="Freeform: Shape 814">
              <a:extLst>
                <a:ext uri="{FF2B5EF4-FFF2-40B4-BE49-F238E27FC236}">
                  <a16:creationId xmlns:a16="http://schemas.microsoft.com/office/drawing/2014/main" id="{66429181-A264-E31A-724A-46CFA86AD26D}"/>
                </a:ext>
              </a:extLst>
            </p:cNvPr>
            <p:cNvSpPr/>
            <p:nvPr/>
          </p:nvSpPr>
          <p:spPr>
            <a:xfrm>
              <a:off x="6488993" y="4091029"/>
              <a:ext cx="89505" cy="22657"/>
            </a:xfrm>
            <a:custGeom>
              <a:avLst/>
              <a:gdLst>
                <a:gd name="csX0" fmla="*/ 3800 w 89505"/>
                <a:gd name="csY0" fmla="*/ 8514 h 22657"/>
                <a:gd name="csX1" fmla="*/ 36380 w 89505"/>
                <a:gd name="csY1" fmla="*/ 7670 h 22657"/>
                <a:gd name="csX2" fmla="*/ 43064 w 89505"/>
                <a:gd name="csY2" fmla="*/ 493 h 22657"/>
                <a:gd name="csX3" fmla="*/ 52564 w 89505"/>
                <a:gd name="csY3" fmla="*/ 0 h 22657"/>
                <a:gd name="csX4" fmla="*/ 64385 w 89505"/>
                <a:gd name="csY4" fmla="*/ 7459 h 22657"/>
                <a:gd name="csX5" fmla="*/ 73603 w 89505"/>
                <a:gd name="csY5" fmla="*/ 7599 h 22657"/>
                <a:gd name="csX6" fmla="*/ 83454 w 89505"/>
                <a:gd name="csY6" fmla="*/ 2463 h 22657"/>
                <a:gd name="csX7" fmla="*/ 89506 w 89505"/>
                <a:gd name="csY7" fmla="*/ 11259 h 22657"/>
                <a:gd name="csX8" fmla="*/ 76558 w 89505"/>
                <a:gd name="csY8" fmla="*/ 18084 h 22657"/>
                <a:gd name="csX9" fmla="*/ 63611 w 89505"/>
                <a:gd name="csY9" fmla="*/ 17591 h 22657"/>
                <a:gd name="csX10" fmla="*/ 50804 w 89505"/>
                <a:gd name="csY10" fmla="*/ 11118 h 22657"/>
                <a:gd name="csX11" fmla="*/ 39686 w 89505"/>
                <a:gd name="csY11" fmla="*/ 18154 h 22657"/>
                <a:gd name="csX12" fmla="*/ 34339 w 89505"/>
                <a:gd name="csY12" fmla="*/ 18436 h 22657"/>
                <a:gd name="csX13" fmla="*/ 27162 w 89505"/>
                <a:gd name="csY13" fmla="*/ 22658 h 22657"/>
                <a:gd name="csX14" fmla="*/ 0 w 89505"/>
                <a:gd name="csY14" fmla="*/ 22025 h 22657"/>
                <a:gd name="csX15" fmla="*/ 3800 w 89505"/>
                <a:gd name="csY15" fmla="*/ 8514 h 226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89505" h="22657">
                  <a:moveTo>
                    <a:pt x="3800" y="8514"/>
                  </a:moveTo>
                  <a:lnTo>
                    <a:pt x="36380" y="7670"/>
                  </a:lnTo>
                  <a:lnTo>
                    <a:pt x="43064" y="493"/>
                  </a:lnTo>
                  <a:lnTo>
                    <a:pt x="52564" y="0"/>
                  </a:lnTo>
                  <a:lnTo>
                    <a:pt x="64385" y="7459"/>
                  </a:lnTo>
                  <a:lnTo>
                    <a:pt x="73603" y="7599"/>
                  </a:lnTo>
                  <a:lnTo>
                    <a:pt x="83454" y="2463"/>
                  </a:lnTo>
                  <a:lnTo>
                    <a:pt x="89506" y="11259"/>
                  </a:lnTo>
                  <a:lnTo>
                    <a:pt x="76558" y="18084"/>
                  </a:lnTo>
                  <a:lnTo>
                    <a:pt x="63611" y="17591"/>
                  </a:lnTo>
                  <a:lnTo>
                    <a:pt x="50804" y="11118"/>
                  </a:lnTo>
                  <a:lnTo>
                    <a:pt x="39686" y="18154"/>
                  </a:lnTo>
                  <a:lnTo>
                    <a:pt x="34339" y="18436"/>
                  </a:lnTo>
                  <a:lnTo>
                    <a:pt x="27162" y="22658"/>
                  </a:lnTo>
                  <a:lnTo>
                    <a:pt x="0" y="22025"/>
                  </a:lnTo>
                  <a:lnTo>
                    <a:pt x="3800" y="851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6" name="Freeform: Shape 815">
              <a:extLst>
                <a:ext uri="{FF2B5EF4-FFF2-40B4-BE49-F238E27FC236}">
                  <a16:creationId xmlns:a16="http://schemas.microsoft.com/office/drawing/2014/main" id="{1ECC3A3B-98CF-767E-A558-372F400502DC}"/>
                </a:ext>
              </a:extLst>
            </p:cNvPr>
            <p:cNvSpPr/>
            <p:nvPr/>
          </p:nvSpPr>
          <p:spPr>
            <a:xfrm>
              <a:off x="7216718" y="3338254"/>
              <a:ext cx="118425" cy="236359"/>
            </a:xfrm>
            <a:custGeom>
              <a:avLst/>
              <a:gdLst>
                <a:gd name="csX0" fmla="*/ 58474 w 118425"/>
                <a:gd name="csY0" fmla="*/ 236359 h 236359"/>
                <a:gd name="csX1" fmla="*/ 45738 w 118425"/>
                <a:gd name="csY1" fmla="*/ 177181 h 236359"/>
                <a:gd name="csX2" fmla="*/ 27302 w 118425"/>
                <a:gd name="csY2" fmla="*/ 163812 h 236359"/>
                <a:gd name="csX3" fmla="*/ 27091 w 118425"/>
                <a:gd name="csY3" fmla="*/ 155790 h 236359"/>
                <a:gd name="csX4" fmla="*/ 2604 w 118425"/>
                <a:gd name="csY4" fmla="*/ 135877 h 236359"/>
                <a:gd name="csX5" fmla="*/ 0 w 118425"/>
                <a:gd name="csY5" fmla="*/ 110615 h 236359"/>
                <a:gd name="csX6" fmla="*/ 18436 w 118425"/>
                <a:gd name="csY6" fmla="*/ 91898 h 236359"/>
                <a:gd name="csX7" fmla="*/ 25472 w 118425"/>
                <a:gd name="csY7" fmla="*/ 63963 h 236359"/>
                <a:gd name="csX8" fmla="*/ 20688 w 118425"/>
                <a:gd name="csY8" fmla="*/ 31454 h 236359"/>
                <a:gd name="csX9" fmla="*/ 26809 w 118425"/>
                <a:gd name="csY9" fmla="*/ 13862 h 236359"/>
                <a:gd name="csX10" fmla="*/ 59318 w 118425"/>
                <a:gd name="csY10" fmla="*/ 0 h 236359"/>
                <a:gd name="csX11" fmla="*/ 80217 w 118425"/>
                <a:gd name="csY11" fmla="*/ 4152 h 236359"/>
                <a:gd name="csX12" fmla="*/ 79302 w 118425"/>
                <a:gd name="csY12" fmla="*/ 21532 h 236359"/>
                <a:gd name="csX13" fmla="*/ 104634 w 118425"/>
                <a:gd name="csY13" fmla="*/ 8866 h 236359"/>
                <a:gd name="csX14" fmla="*/ 106815 w 118425"/>
                <a:gd name="csY14" fmla="*/ 15481 h 236359"/>
                <a:gd name="csX15" fmla="*/ 91827 w 118425"/>
                <a:gd name="csY15" fmla="*/ 32298 h 236359"/>
                <a:gd name="csX16" fmla="*/ 91687 w 118425"/>
                <a:gd name="csY16" fmla="*/ 48060 h 236359"/>
                <a:gd name="csX17" fmla="*/ 102031 w 118425"/>
                <a:gd name="csY17" fmla="*/ 56504 h 236359"/>
                <a:gd name="csX18" fmla="*/ 98090 w 118425"/>
                <a:gd name="csY18" fmla="*/ 85847 h 236359"/>
                <a:gd name="csX19" fmla="*/ 78387 w 118425"/>
                <a:gd name="csY19" fmla="*/ 102805 h 236359"/>
                <a:gd name="csX20" fmla="*/ 84087 w 118425"/>
                <a:gd name="csY20" fmla="*/ 121100 h 236359"/>
                <a:gd name="csX21" fmla="*/ 99497 w 118425"/>
                <a:gd name="csY21" fmla="*/ 121663 h 236359"/>
                <a:gd name="csX22" fmla="*/ 107026 w 118425"/>
                <a:gd name="csY22" fmla="*/ 137566 h 236359"/>
                <a:gd name="csX23" fmla="*/ 118426 w 118425"/>
                <a:gd name="csY23" fmla="*/ 142773 h 236359"/>
                <a:gd name="csX24" fmla="*/ 116737 w 118425"/>
                <a:gd name="csY24" fmla="*/ 168386 h 236359"/>
                <a:gd name="csX25" fmla="*/ 102171 w 118425"/>
                <a:gd name="csY25" fmla="*/ 177885 h 236359"/>
                <a:gd name="csX26" fmla="*/ 92953 w 118425"/>
                <a:gd name="csY26" fmla="*/ 188510 h 236359"/>
                <a:gd name="csX27" fmla="*/ 72477 w 118425"/>
                <a:gd name="csY27" fmla="*/ 201247 h 236359"/>
                <a:gd name="csX28" fmla="*/ 75643 w 118425"/>
                <a:gd name="csY28" fmla="*/ 214898 h 236359"/>
                <a:gd name="csX29" fmla="*/ 73040 w 118425"/>
                <a:gd name="csY29" fmla="*/ 228760 h 236359"/>
                <a:gd name="csX30" fmla="*/ 58474 w 118425"/>
                <a:gd name="csY30" fmla="*/ 236359 h 2363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8425" h="236359">
                  <a:moveTo>
                    <a:pt x="58474" y="236359"/>
                  </a:moveTo>
                  <a:lnTo>
                    <a:pt x="45738" y="177181"/>
                  </a:lnTo>
                  <a:lnTo>
                    <a:pt x="27302" y="163812"/>
                  </a:lnTo>
                  <a:lnTo>
                    <a:pt x="27091" y="155790"/>
                  </a:lnTo>
                  <a:lnTo>
                    <a:pt x="2604" y="135877"/>
                  </a:lnTo>
                  <a:lnTo>
                    <a:pt x="0" y="110615"/>
                  </a:lnTo>
                  <a:lnTo>
                    <a:pt x="18436" y="91898"/>
                  </a:lnTo>
                  <a:lnTo>
                    <a:pt x="25472" y="63963"/>
                  </a:lnTo>
                  <a:lnTo>
                    <a:pt x="20688" y="31454"/>
                  </a:lnTo>
                  <a:lnTo>
                    <a:pt x="26809" y="13862"/>
                  </a:lnTo>
                  <a:lnTo>
                    <a:pt x="59318" y="0"/>
                  </a:lnTo>
                  <a:lnTo>
                    <a:pt x="80217" y="4152"/>
                  </a:lnTo>
                  <a:lnTo>
                    <a:pt x="79302" y="21532"/>
                  </a:lnTo>
                  <a:lnTo>
                    <a:pt x="104634" y="8866"/>
                  </a:lnTo>
                  <a:lnTo>
                    <a:pt x="106815" y="15481"/>
                  </a:lnTo>
                  <a:lnTo>
                    <a:pt x="91827" y="32298"/>
                  </a:lnTo>
                  <a:lnTo>
                    <a:pt x="91687" y="48060"/>
                  </a:lnTo>
                  <a:lnTo>
                    <a:pt x="102031" y="56504"/>
                  </a:lnTo>
                  <a:lnTo>
                    <a:pt x="98090" y="85847"/>
                  </a:lnTo>
                  <a:lnTo>
                    <a:pt x="78387" y="102805"/>
                  </a:lnTo>
                  <a:lnTo>
                    <a:pt x="84087" y="121100"/>
                  </a:lnTo>
                  <a:lnTo>
                    <a:pt x="99497" y="121663"/>
                  </a:lnTo>
                  <a:lnTo>
                    <a:pt x="107026" y="137566"/>
                  </a:lnTo>
                  <a:lnTo>
                    <a:pt x="118426" y="142773"/>
                  </a:lnTo>
                  <a:lnTo>
                    <a:pt x="116737" y="168386"/>
                  </a:lnTo>
                  <a:lnTo>
                    <a:pt x="102171" y="177885"/>
                  </a:lnTo>
                  <a:lnTo>
                    <a:pt x="92953" y="188510"/>
                  </a:lnTo>
                  <a:lnTo>
                    <a:pt x="72477" y="201247"/>
                  </a:lnTo>
                  <a:lnTo>
                    <a:pt x="75643" y="214898"/>
                  </a:lnTo>
                  <a:lnTo>
                    <a:pt x="73040" y="228760"/>
                  </a:lnTo>
                  <a:lnTo>
                    <a:pt x="58474" y="23635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7" name="Freeform: Shape 816">
              <a:extLst>
                <a:ext uri="{FF2B5EF4-FFF2-40B4-BE49-F238E27FC236}">
                  <a16:creationId xmlns:a16="http://schemas.microsoft.com/office/drawing/2014/main" id="{1E8F6852-62D9-95B3-C151-264E340335CD}"/>
                </a:ext>
              </a:extLst>
            </p:cNvPr>
            <p:cNvSpPr/>
            <p:nvPr/>
          </p:nvSpPr>
          <p:spPr>
            <a:xfrm>
              <a:off x="6732600" y="3346205"/>
              <a:ext cx="617742" cy="585866"/>
            </a:xfrm>
            <a:custGeom>
              <a:avLst/>
              <a:gdLst>
                <a:gd name="csX0" fmla="*/ 0 w 617742"/>
                <a:gd name="csY0" fmla="*/ 322909 h 585866"/>
                <a:gd name="csX1" fmla="*/ 563 w 617742"/>
                <a:gd name="csY1" fmla="*/ 316717 h 585866"/>
                <a:gd name="csX2" fmla="*/ 563 w 617742"/>
                <a:gd name="csY2" fmla="*/ 314536 h 585866"/>
                <a:gd name="csX3" fmla="*/ 352 w 617742"/>
                <a:gd name="csY3" fmla="*/ 276186 h 585866"/>
                <a:gd name="csX4" fmla="*/ 48553 w 617742"/>
                <a:gd name="csY4" fmla="*/ 252192 h 585866"/>
                <a:gd name="csX5" fmla="*/ 78388 w 617742"/>
                <a:gd name="csY5" fmla="*/ 247196 h 585866"/>
                <a:gd name="csX6" fmla="*/ 102805 w 617742"/>
                <a:gd name="csY6" fmla="*/ 238470 h 585866"/>
                <a:gd name="csX7" fmla="*/ 114275 w 617742"/>
                <a:gd name="csY7" fmla="*/ 222075 h 585866"/>
                <a:gd name="csX8" fmla="*/ 149176 w 617742"/>
                <a:gd name="csY8" fmla="*/ 209057 h 585866"/>
                <a:gd name="csX9" fmla="*/ 150442 w 617742"/>
                <a:gd name="csY9" fmla="*/ 184640 h 585866"/>
                <a:gd name="csX10" fmla="*/ 167753 w 617742"/>
                <a:gd name="csY10" fmla="*/ 181755 h 585866"/>
                <a:gd name="csX11" fmla="*/ 181263 w 617742"/>
                <a:gd name="csY11" fmla="*/ 169512 h 585866"/>
                <a:gd name="csX12" fmla="*/ 220316 w 617742"/>
                <a:gd name="csY12" fmla="*/ 163953 h 585866"/>
                <a:gd name="csX13" fmla="*/ 225804 w 617742"/>
                <a:gd name="csY13" fmla="*/ 151005 h 585866"/>
                <a:gd name="csX14" fmla="*/ 217924 w 617742"/>
                <a:gd name="csY14" fmla="*/ 143969 h 585866"/>
                <a:gd name="csX15" fmla="*/ 207650 w 617742"/>
                <a:gd name="csY15" fmla="*/ 108645 h 585866"/>
                <a:gd name="csX16" fmla="*/ 205820 w 617742"/>
                <a:gd name="csY16" fmla="*/ 88169 h 585866"/>
                <a:gd name="csX17" fmla="*/ 194562 w 617742"/>
                <a:gd name="csY17" fmla="*/ 66566 h 585866"/>
                <a:gd name="csX18" fmla="*/ 223271 w 617742"/>
                <a:gd name="csY18" fmla="*/ 47990 h 585866"/>
                <a:gd name="csX19" fmla="*/ 255569 w 617742"/>
                <a:gd name="csY19" fmla="*/ 42079 h 585866"/>
                <a:gd name="csX20" fmla="*/ 274427 w 617742"/>
                <a:gd name="csY20" fmla="*/ 28006 h 585866"/>
                <a:gd name="csX21" fmla="*/ 303207 w 617742"/>
                <a:gd name="csY21" fmla="*/ 17591 h 585866"/>
                <a:gd name="csX22" fmla="*/ 353800 w 617742"/>
                <a:gd name="csY22" fmla="*/ 11540 h 585866"/>
                <a:gd name="csX23" fmla="*/ 403197 w 617742"/>
                <a:gd name="csY23" fmla="*/ 8725 h 585866"/>
                <a:gd name="csX24" fmla="*/ 418255 w 617742"/>
                <a:gd name="csY24" fmla="*/ 13792 h 585866"/>
                <a:gd name="csX25" fmla="*/ 446402 w 617742"/>
                <a:gd name="csY25" fmla="*/ 282 h 585866"/>
                <a:gd name="csX26" fmla="*/ 478348 w 617742"/>
                <a:gd name="csY26" fmla="*/ 0 h 585866"/>
                <a:gd name="csX27" fmla="*/ 490451 w 617742"/>
                <a:gd name="csY27" fmla="*/ 8022 h 585866"/>
                <a:gd name="csX28" fmla="*/ 510927 w 617742"/>
                <a:gd name="csY28" fmla="*/ 5911 h 585866"/>
                <a:gd name="csX29" fmla="*/ 504806 w 617742"/>
                <a:gd name="csY29" fmla="*/ 23502 h 585866"/>
                <a:gd name="csX30" fmla="*/ 509590 w 617742"/>
                <a:gd name="csY30" fmla="*/ 56011 h 585866"/>
                <a:gd name="csX31" fmla="*/ 502554 w 617742"/>
                <a:gd name="csY31" fmla="*/ 83947 h 585866"/>
                <a:gd name="csX32" fmla="*/ 484118 w 617742"/>
                <a:gd name="csY32" fmla="*/ 102664 h 585866"/>
                <a:gd name="csX33" fmla="*/ 486722 w 617742"/>
                <a:gd name="csY33" fmla="*/ 127925 h 585866"/>
                <a:gd name="csX34" fmla="*/ 511209 w 617742"/>
                <a:gd name="csY34" fmla="*/ 147839 h 585866"/>
                <a:gd name="csX35" fmla="*/ 511420 w 617742"/>
                <a:gd name="csY35" fmla="*/ 155861 h 585866"/>
                <a:gd name="csX36" fmla="*/ 529856 w 617742"/>
                <a:gd name="csY36" fmla="*/ 169230 h 585866"/>
                <a:gd name="csX37" fmla="*/ 542592 w 617742"/>
                <a:gd name="csY37" fmla="*/ 228408 h 585866"/>
                <a:gd name="csX38" fmla="*/ 552232 w 617742"/>
                <a:gd name="csY38" fmla="*/ 257258 h 585866"/>
                <a:gd name="csX39" fmla="*/ 553850 w 617742"/>
                <a:gd name="csY39" fmla="*/ 272387 h 585866"/>
                <a:gd name="csX40" fmla="*/ 548643 w 617742"/>
                <a:gd name="csY40" fmla="*/ 298774 h 585866"/>
                <a:gd name="csX41" fmla="*/ 550754 w 617742"/>
                <a:gd name="csY41" fmla="*/ 313480 h 585866"/>
                <a:gd name="csX42" fmla="*/ 546955 w 617742"/>
                <a:gd name="csY42" fmla="*/ 331142 h 585866"/>
                <a:gd name="csX43" fmla="*/ 549558 w 617742"/>
                <a:gd name="csY43" fmla="*/ 351337 h 585866"/>
                <a:gd name="csX44" fmla="*/ 537737 w 617742"/>
                <a:gd name="csY44" fmla="*/ 364707 h 585866"/>
                <a:gd name="csX45" fmla="*/ 555399 w 617742"/>
                <a:gd name="csY45" fmla="*/ 387927 h 585866"/>
                <a:gd name="csX46" fmla="*/ 556524 w 617742"/>
                <a:gd name="csY46" fmla="*/ 401579 h 585866"/>
                <a:gd name="csX47" fmla="*/ 567150 w 617742"/>
                <a:gd name="csY47" fmla="*/ 419240 h 585866"/>
                <a:gd name="csX48" fmla="*/ 581082 w 617742"/>
                <a:gd name="csY48" fmla="*/ 413470 h 585866"/>
                <a:gd name="csX49" fmla="*/ 604655 w 617742"/>
                <a:gd name="csY49" fmla="*/ 428177 h 585866"/>
                <a:gd name="csX50" fmla="*/ 617743 w 617742"/>
                <a:gd name="csY50" fmla="*/ 447950 h 585866"/>
                <a:gd name="csX51" fmla="*/ 515431 w 617742"/>
                <a:gd name="csY51" fmla="*/ 507831 h 585866"/>
                <a:gd name="csX52" fmla="*/ 428951 w 617742"/>
                <a:gd name="csY52" fmla="*/ 568979 h 585866"/>
                <a:gd name="csX53" fmla="*/ 386872 w 617742"/>
                <a:gd name="csY53" fmla="*/ 582841 h 585866"/>
                <a:gd name="csX54" fmla="*/ 353730 w 617742"/>
                <a:gd name="csY54" fmla="*/ 585867 h 585866"/>
                <a:gd name="csX55" fmla="*/ 353378 w 617742"/>
                <a:gd name="csY55" fmla="*/ 566164 h 585866"/>
                <a:gd name="csX56" fmla="*/ 339516 w 617742"/>
                <a:gd name="csY56" fmla="*/ 561098 h 585866"/>
                <a:gd name="csX57" fmla="*/ 320939 w 617742"/>
                <a:gd name="csY57" fmla="*/ 552232 h 585866"/>
                <a:gd name="csX58" fmla="*/ 313832 w 617742"/>
                <a:gd name="csY58" fmla="*/ 537596 h 585866"/>
                <a:gd name="csX59" fmla="*/ 213068 w 617742"/>
                <a:gd name="csY59" fmla="*/ 469341 h 585866"/>
                <a:gd name="csX60" fmla="*/ 112375 w 617742"/>
                <a:gd name="csY60" fmla="*/ 400382 h 585866"/>
                <a:gd name="csX61" fmla="*/ 0 w 617742"/>
                <a:gd name="csY61" fmla="*/ 322909 h 585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617742" h="585866">
                  <a:moveTo>
                    <a:pt x="0" y="322909"/>
                  </a:moveTo>
                  <a:lnTo>
                    <a:pt x="563" y="316717"/>
                  </a:lnTo>
                  <a:lnTo>
                    <a:pt x="563" y="314536"/>
                  </a:lnTo>
                  <a:lnTo>
                    <a:pt x="352" y="276186"/>
                  </a:lnTo>
                  <a:lnTo>
                    <a:pt x="48553" y="252192"/>
                  </a:lnTo>
                  <a:lnTo>
                    <a:pt x="78388" y="247196"/>
                  </a:lnTo>
                  <a:lnTo>
                    <a:pt x="102805" y="238470"/>
                  </a:lnTo>
                  <a:lnTo>
                    <a:pt x="114275" y="222075"/>
                  </a:lnTo>
                  <a:lnTo>
                    <a:pt x="149176" y="209057"/>
                  </a:lnTo>
                  <a:lnTo>
                    <a:pt x="150442" y="184640"/>
                  </a:lnTo>
                  <a:lnTo>
                    <a:pt x="167753" y="181755"/>
                  </a:lnTo>
                  <a:lnTo>
                    <a:pt x="181263" y="169512"/>
                  </a:lnTo>
                  <a:lnTo>
                    <a:pt x="220316" y="163953"/>
                  </a:lnTo>
                  <a:lnTo>
                    <a:pt x="225804" y="151005"/>
                  </a:lnTo>
                  <a:lnTo>
                    <a:pt x="217924" y="143969"/>
                  </a:lnTo>
                  <a:lnTo>
                    <a:pt x="207650" y="108645"/>
                  </a:lnTo>
                  <a:lnTo>
                    <a:pt x="205820" y="88169"/>
                  </a:lnTo>
                  <a:lnTo>
                    <a:pt x="194562" y="66566"/>
                  </a:lnTo>
                  <a:lnTo>
                    <a:pt x="223271" y="47990"/>
                  </a:lnTo>
                  <a:lnTo>
                    <a:pt x="255569" y="42079"/>
                  </a:lnTo>
                  <a:lnTo>
                    <a:pt x="274427" y="28006"/>
                  </a:lnTo>
                  <a:lnTo>
                    <a:pt x="303207" y="17591"/>
                  </a:lnTo>
                  <a:lnTo>
                    <a:pt x="353800" y="11540"/>
                  </a:lnTo>
                  <a:lnTo>
                    <a:pt x="403197" y="8725"/>
                  </a:lnTo>
                  <a:lnTo>
                    <a:pt x="418255" y="13792"/>
                  </a:lnTo>
                  <a:lnTo>
                    <a:pt x="446402" y="282"/>
                  </a:lnTo>
                  <a:lnTo>
                    <a:pt x="478348" y="0"/>
                  </a:lnTo>
                  <a:lnTo>
                    <a:pt x="490451" y="8022"/>
                  </a:lnTo>
                  <a:lnTo>
                    <a:pt x="510927" y="5911"/>
                  </a:lnTo>
                  <a:lnTo>
                    <a:pt x="504806" y="23502"/>
                  </a:lnTo>
                  <a:lnTo>
                    <a:pt x="509590" y="56011"/>
                  </a:lnTo>
                  <a:lnTo>
                    <a:pt x="502554" y="83947"/>
                  </a:lnTo>
                  <a:lnTo>
                    <a:pt x="484118" y="102664"/>
                  </a:lnTo>
                  <a:lnTo>
                    <a:pt x="486722" y="127925"/>
                  </a:lnTo>
                  <a:lnTo>
                    <a:pt x="511209" y="147839"/>
                  </a:lnTo>
                  <a:lnTo>
                    <a:pt x="511420" y="155861"/>
                  </a:lnTo>
                  <a:lnTo>
                    <a:pt x="529856" y="169230"/>
                  </a:lnTo>
                  <a:lnTo>
                    <a:pt x="542592" y="228408"/>
                  </a:lnTo>
                  <a:lnTo>
                    <a:pt x="552232" y="257258"/>
                  </a:lnTo>
                  <a:lnTo>
                    <a:pt x="553850" y="272387"/>
                  </a:lnTo>
                  <a:lnTo>
                    <a:pt x="548643" y="298774"/>
                  </a:lnTo>
                  <a:lnTo>
                    <a:pt x="550754" y="313480"/>
                  </a:lnTo>
                  <a:lnTo>
                    <a:pt x="546955" y="331142"/>
                  </a:lnTo>
                  <a:lnTo>
                    <a:pt x="549558" y="351337"/>
                  </a:lnTo>
                  <a:lnTo>
                    <a:pt x="537737" y="364707"/>
                  </a:lnTo>
                  <a:lnTo>
                    <a:pt x="555399" y="387927"/>
                  </a:lnTo>
                  <a:lnTo>
                    <a:pt x="556524" y="401579"/>
                  </a:lnTo>
                  <a:lnTo>
                    <a:pt x="567150" y="419240"/>
                  </a:lnTo>
                  <a:lnTo>
                    <a:pt x="581082" y="413470"/>
                  </a:lnTo>
                  <a:lnTo>
                    <a:pt x="604655" y="428177"/>
                  </a:lnTo>
                  <a:lnTo>
                    <a:pt x="617743" y="447950"/>
                  </a:lnTo>
                  <a:lnTo>
                    <a:pt x="515431" y="507831"/>
                  </a:lnTo>
                  <a:lnTo>
                    <a:pt x="428951" y="568979"/>
                  </a:lnTo>
                  <a:lnTo>
                    <a:pt x="386872" y="582841"/>
                  </a:lnTo>
                  <a:lnTo>
                    <a:pt x="353730" y="585867"/>
                  </a:lnTo>
                  <a:lnTo>
                    <a:pt x="353378" y="566164"/>
                  </a:lnTo>
                  <a:lnTo>
                    <a:pt x="339516" y="561098"/>
                  </a:lnTo>
                  <a:lnTo>
                    <a:pt x="320939" y="552232"/>
                  </a:lnTo>
                  <a:lnTo>
                    <a:pt x="313832" y="537596"/>
                  </a:lnTo>
                  <a:lnTo>
                    <a:pt x="213068" y="469341"/>
                  </a:lnTo>
                  <a:lnTo>
                    <a:pt x="112375" y="400382"/>
                  </a:lnTo>
                  <a:lnTo>
                    <a:pt x="0" y="32290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8" name="Freeform: Shape 817">
              <a:extLst>
                <a:ext uri="{FF2B5EF4-FFF2-40B4-BE49-F238E27FC236}">
                  <a16:creationId xmlns:a16="http://schemas.microsoft.com/office/drawing/2014/main" id="{F3733F35-A385-65CA-3390-A9A39751EE34}"/>
                </a:ext>
              </a:extLst>
            </p:cNvPr>
            <p:cNvSpPr/>
            <p:nvPr/>
          </p:nvSpPr>
          <p:spPr>
            <a:xfrm>
              <a:off x="8035004" y="3473004"/>
              <a:ext cx="127643" cy="137847"/>
            </a:xfrm>
            <a:custGeom>
              <a:avLst/>
              <a:gdLst>
                <a:gd name="csX0" fmla="*/ 18576 w 127643"/>
                <a:gd name="csY0" fmla="*/ 32791 h 137847"/>
                <a:gd name="csX1" fmla="*/ 23783 w 127643"/>
                <a:gd name="csY1" fmla="*/ 22306 h 137847"/>
                <a:gd name="csX2" fmla="*/ 57067 w 127643"/>
                <a:gd name="csY2" fmla="*/ 35464 h 137847"/>
                <a:gd name="csX3" fmla="*/ 115611 w 127643"/>
                <a:gd name="csY3" fmla="*/ 0 h 137847"/>
                <a:gd name="csX4" fmla="*/ 127643 w 127643"/>
                <a:gd name="csY4" fmla="*/ 40531 h 137847"/>
                <a:gd name="csX5" fmla="*/ 121944 w 127643"/>
                <a:gd name="csY5" fmla="*/ 45527 h 137847"/>
                <a:gd name="csX6" fmla="*/ 62133 w 127643"/>
                <a:gd name="csY6" fmla="*/ 62133 h 137847"/>
                <a:gd name="csX7" fmla="*/ 91897 w 127643"/>
                <a:gd name="csY7" fmla="*/ 94994 h 137847"/>
                <a:gd name="csX8" fmla="*/ 81976 w 127643"/>
                <a:gd name="csY8" fmla="*/ 100553 h 137847"/>
                <a:gd name="csX9" fmla="*/ 77121 w 127643"/>
                <a:gd name="csY9" fmla="*/ 111530 h 137847"/>
                <a:gd name="csX10" fmla="*/ 54322 w 127643"/>
                <a:gd name="csY10" fmla="*/ 116034 h 137847"/>
                <a:gd name="csX11" fmla="*/ 47145 w 127643"/>
                <a:gd name="csY11" fmla="*/ 127785 h 137847"/>
                <a:gd name="csX12" fmla="*/ 34268 w 127643"/>
                <a:gd name="csY12" fmla="*/ 137847 h 137847"/>
                <a:gd name="csX13" fmla="*/ 984 w 127643"/>
                <a:gd name="csY13" fmla="*/ 132640 h 137847"/>
                <a:gd name="csX14" fmla="*/ 0 w 127643"/>
                <a:gd name="csY14" fmla="*/ 127925 h 137847"/>
                <a:gd name="csX15" fmla="*/ 14918 w 127643"/>
                <a:gd name="csY15" fmla="*/ 75573 h 137847"/>
                <a:gd name="csX16" fmla="*/ 14213 w 127643"/>
                <a:gd name="csY16" fmla="*/ 62767 h 137847"/>
                <a:gd name="csX17" fmla="*/ 18576 w 127643"/>
                <a:gd name="csY17" fmla="*/ 53056 h 137847"/>
                <a:gd name="csX18" fmla="*/ 18576 w 127643"/>
                <a:gd name="csY18" fmla="*/ 32791 h 13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27643" h="137847">
                  <a:moveTo>
                    <a:pt x="18576" y="32791"/>
                  </a:moveTo>
                  <a:lnTo>
                    <a:pt x="23783" y="22306"/>
                  </a:lnTo>
                  <a:lnTo>
                    <a:pt x="57067" y="35464"/>
                  </a:lnTo>
                  <a:lnTo>
                    <a:pt x="115611" y="0"/>
                  </a:lnTo>
                  <a:lnTo>
                    <a:pt x="127643" y="40531"/>
                  </a:lnTo>
                  <a:lnTo>
                    <a:pt x="121944" y="45527"/>
                  </a:lnTo>
                  <a:lnTo>
                    <a:pt x="62133" y="62133"/>
                  </a:lnTo>
                  <a:lnTo>
                    <a:pt x="91897" y="94994"/>
                  </a:lnTo>
                  <a:lnTo>
                    <a:pt x="81976" y="100553"/>
                  </a:lnTo>
                  <a:lnTo>
                    <a:pt x="77121" y="111530"/>
                  </a:lnTo>
                  <a:lnTo>
                    <a:pt x="54322" y="116034"/>
                  </a:lnTo>
                  <a:lnTo>
                    <a:pt x="47145" y="127785"/>
                  </a:lnTo>
                  <a:lnTo>
                    <a:pt x="34268" y="137847"/>
                  </a:lnTo>
                  <a:lnTo>
                    <a:pt x="984" y="132640"/>
                  </a:lnTo>
                  <a:lnTo>
                    <a:pt x="0" y="127925"/>
                  </a:lnTo>
                  <a:lnTo>
                    <a:pt x="14918" y="75573"/>
                  </a:lnTo>
                  <a:lnTo>
                    <a:pt x="14213" y="62767"/>
                  </a:lnTo>
                  <a:lnTo>
                    <a:pt x="18576" y="53056"/>
                  </a:lnTo>
                  <a:lnTo>
                    <a:pt x="18576" y="3279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9" name="Freeform: Shape 818">
              <a:extLst>
                <a:ext uri="{FF2B5EF4-FFF2-40B4-BE49-F238E27FC236}">
                  <a16:creationId xmlns:a16="http://schemas.microsoft.com/office/drawing/2014/main" id="{B10B2806-C53D-0DE7-E75F-6A0FE1FC7A72}"/>
                </a:ext>
              </a:extLst>
            </p:cNvPr>
            <p:cNvSpPr/>
            <p:nvPr/>
          </p:nvSpPr>
          <p:spPr>
            <a:xfrm>
              <a:off x="8532491" y="3712108"/>
              <a:ext cx="143897" cy="112726"/>
            </a:xfrm>
            <a:custGeom>
              <a:avLst/>
              <a:gdLst>
                <a:gd name="csX0" fmla="*/ 0 w 143897"/>
                <a:gd name="csY0" fmla="*/ 57630 h 112726"/>
                <a:gd name="csX1" fmla="*/ 5277 w 143897"/>
                <a:gd name="csY1" fmla="*/ 56082 h 112726"/>
                <a:gd name="csX2" fmla="*/ 6404 w 143897"/>
                <a:gd name="csY2" fmla="*/ 64737 h 112726"/>
                <a:gd name="csX3" fmla="*/ 29765 w 143897"/>
                <a:gd name="csY3" fmla="*/ 59741 h 112726"/>
                <a:gd name="csX4" fmla="*/ 54463 w 143897"/>
                <a:gd name="csY4" fmla="*/ 60585 h 112726"/>
                <a:gd name="csX5" fmla="*/ 72547 w 143897"/>
                <a:gd name="csY5" fmla="*/ 61500 h 112726"/>
                <a:gd name="csX6" fmla="*/ 92953 w 143897"/>
                <a:gd name="csY6" fmla="*/ 40109 h 112726"/>
                <a:gd name="csX7" fmla="*/ 115259 w 143897"/>
                <a:gd name="csY7" fmla="*/ 19702 h 112726"/>
                <a:gd name="csX8" fmla="*/ 134117 w 143897"/>
                <a:gd name="csY8" fmla="*/ 0 h 112726"/>
                <a:gd name="csX9" fmla="*/ 139817 w 143897"/>
                <a:gd name="csY9" fmla="*/ 10907 h 112726"/>
                <a:gd name="csX10" fmla="*/ 143898 w 143897"/>
                <a:gd name="csY10" fmla="*/ 36027 h 112726"/>
                <a:gd name="csX11" fmla="*/ 128629 w 143897"/>
                <a:gd name="csY11" fmla="*/ 36168 h 112726"/>
                <a:gd name="csX12" fmla="*/ 126166 w 143897"/>
                <a:gd name="csY12" fmla="*/ 56856 h 112726"/>
                <a:gd name="csX13" fmla="*/ 131443 w 143897"/>
                <a:gd name="csY13" fmla="*/ 61218 h 112726"/>
                <a:gd name="csX14" fmla="*/ 117933 w 143897"/>
                <a:gd name="csY14" fmla="*/ 67481 h 112726"/>
                <a:gd name="csX15" fmla="*/ 117863 w 143897"/>
                <a:gd name="csY15" fmla="*/ 80358 h 112726"/>
                <a:gd name="csX16" fmla="*/ 109138 w 143897"/>
                <a:gd name="csY16" fmla="*/ 93446 h 112726"/>
                <a:gd name="csX17" fmla="*/ 108364 w 143897"/>
                <a:gd name="csY17" fmla="*/ 106112 h 112726"/>
                <a:gd name="csX18" fmla="*/ 102383 w 143897"/>
                <a:gd name="csY18" fmla="*/ 112726 h 112726"/>
                <a:gd name="csX19" fmla="*/ 12596 w 143897"/>
                <a:gd name="csY19" fmla="*/ 96894 h 112726"/>
                <a:gd name="csX20" fmla="*/ 1126 w 143897"/>
                <a:gd name="csY20" fmla="*/ 64948 h 112726"/>
                <a:gd name="csX21" fmla="*/ 0 w 143897"/>
                <a:gd name="csY21" fmla="*/ 57630 h 112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3897" h="112726">
                  <a:moveTo>
                    <a:pt x="0" y="57630"/>
                  </a:moveTo>
                  <a:lnTo>
                    <a:pt x="5277" y="56082"/>
                  </a:lnTo>
                  <a:lnTo>
                    <a:pt x="6404" y="64737"/>
                  </a:lnTo>
                  <a:lnTo>
                    <a:pt x="29765" y="59741"/>
                  </a:lnTo>
                  <a:lnTo>
                    <a:pt x="54463" y="60585"/>
                  </a:lnTo>
                  <a:lnTo>
                    <a:pt x="72547" y="61500"/>
                  </a:lnTo>
                  <a:lnTo>
                    <a:pt x="92953" y="40109"/>
                  </a:lnTo>
                  <a:lnTo>
                    <a:pt x="115259" y="19702"/>
                  </a:lnTo>
                  <a:lnTo>
                    <a:pt x="134117" y="0"/>
                  </a:lnTo>
                  <a:lnTo>
                    <a:pt x="139817" y="10907"/>
                  </a:lnTo>
                  <a:lnTo>
                    <a:pt x="143898" y="36027"/>
                  </a:lnTo>
                  <a:lnTo>
                    <a:pt x="128629" y="36168"/>
                  </a:lnTo>
                  <a:lnTo>
                    <a:pt x="126166" y="56856"/>
                  </a:lnTo>
                  <a:lnTo>
                    <a:pt x="131443" y="61218"/>
                  </a:lnTo>
                  <a:lnTo>
                    <a:pt x="117933" y="67481"/>
                  </a:lnTo>
                  <a:lnTo>
                    <a:pt x="117863" y="80358"/>
                  </a:lnTo>
                  <a:lnTo>
                    <a:pt x="109138" y="93446"/>
                  </a:lnTo>
                  <a:lnTo>
                    <a:pt x="108364" y="106112"/>
                  </a:lnTo>
                  <a:lnTo>
                    <a:pt x="102383" y="112726"/>
                  </a:lnTo>
                  <a:lnTo>
                    <a:pt x="12596" y="96894"/>
                  </a:lnTo>
                  <a:lnTo>
                    <a:pt x="1126" y="64948"/>
                  </a:lnTo>
                  <a:lnTo>
                    <a:pt x="0" y="576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" name="Freeform: Shape 819">
              <a:extLst>
                <a:ext uri="{FF2B5EF4-FFF2-40B4-BE49-F238E27FC236}">
                  <a16:creationId xmlns:a16="http://schemas.microsoft.com/office/drawing/2014/main" id="{29030236-1418-2658-106E-5CE3A5C552CF}"/>
                </a:ext>
              </a:extLst>
            </p:cNvPr>
            <p:cNvSpPr/>
            <p:nvPr/>
          </p:nvSpPr>
          <p:spPr>
            <a:xfrm>
              <a:off x="8507510" y="3710208"/>
              <a:ext cx="25824" cy="49678"/>
            </a:xfrm>
            <a:custGeom>
              <a:avLst/>
              <a:gdLst>
                <a:gd name="csX0" fmla="*/ 1970 w 25824"/>
                <a:gd name="csY0" fmla="*/ 43345 h 49678"/>
                <a:gd name="csX1" fmla="*/ 0 w 25824"/>
                <a:gd name="csY1" fmla="*/ 20195 h 49678"/>
                <a:gd name="csX2" fmla="*/ 8092 w 25824"/>
                <a:gd name="csY2" fmla="*/ 3448 h 49678"/>
                <a:gd name="csX3" fmla="*/ 16255 w 25824"/>
                <a:gd name="csY3" fmla="*/ 0 h 49678"/>
                <a:gd name="csX4" fmla="*/ 25262 w 25824"/>
                <a:gd name="csY4" fmla="*/ 10062 h 49678"/>
                <a:gd name="csX5" fmla="*/ 25825 w 25824"/>
                <a:gd name="csY5" fmla="*/ 28709 h 49678"/>
                <a:gd name="csX6" fmla="*/ 19280 w 25824"/>
                <a:gd name="csY6" fmla="*/ 47427 h 49678"/>
                <a:gd name="csX7" fmla="*/ 11048 w 25824"/>
                <a:gd name="csY7" fmla="*/ 49678 h 49678"/>
                <a:gd name="csX8" fmla="*/ 1970 w 25824"/>
                <a:gd name="csY8" fmla="*/ 43345 h 49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5824" h="49678">
                  <a:moveTo>
                    <a:pt x="1970" y="43345"/>
                  </a:moveTo>
                  <a:lnTo>
                    <a:pt x="0" y="20195"/>
                  </a:lnTo>
                  <a:lnTo>
                    <a:pt x="8092" y="3448"/>
                  </a:lnTo>
                  <a:lnTo>
                    <a:pt x="16255" y="0"/>
                  </a:lnTo>
                  <a:lnTo>
                    <a:pt x="25262" y="10062"/>
                  </a:lnTo>
                  <a:lnTo>
                    <a:pt x="25825" y="28709"/>
                  </a:lnTo>
                  <a:lnTo>
                    <a:pt x="19280" y="47427"/>
                  </a:lnTo>
                  <a:lnTo>
                    <a:pt x="11048" y="49678"/>
                  </a:lnTo>
                  <a:lnTo>
                    <a:pt x="1970" y="4334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" name="Freeform: Shape 820">
              <a:extLst>
                <a:ext uri="{FF2B5EF4-FFF2-40B4-BE49-F238E27FC236}">
                  <a16:creationId xmlns:a16="http://schemas.microsoft.com/office/drawing/2014/main" id="{A1571567-2A1D-4A4A-DCAB-ED1BD76ADD30}"/>
                </a:ext>
              </a:extLst>
            </p:cNvPr>
            <p:cNvSpPr/>
            <p:nvPr/>
          </p:nvSpPr>
          <p:spPr>
            <a:xfrm>
              <a:off x="8382822" y="3582705"/>
              <a:ext cx="55166" cy="49959"/>
            </a:xfrm>
            <a:custGeom>
              <a:avLst/>
              <a:gdLst>
                <a:gd name="csX0" fmla="*/ 42008 w 55166"/>
                <a:gd name="csY0" fmla="*/ 2744 h 49959"/>
                <a:gd name="csX1" fmla="*/ 48200 w 55166"/>
                <a:gd name="csY1" fmla="*/ 17169 h 49959"/>
                <a:gd name="csX2" fmla="*/ 45597 w 55166"/>
                <a:gd name="csY2" fmla="*/ 24558 h 49959"/>
                <a:gd name="csX3" fmla="*/ 55167 w 55166"/>
                <a:gd name="csY3" fmla="*/ 49115 h 49959"/>
                <a:gd name="csX4" fmla="*/ 34057 w 55166"/>
                <a:gd name="csY4" fmla="*/ 49960 h 49959"/>
                <a:gd name="csX5" fmla="*/ 26599 w 55166"/>
                <a:gd name="csY5" fmla="*/ 34479 h 49959"/>
                <a:gd name="csX6" fmla="*/ 0 w 55166"/>
                <a:gd name="csY6" fmla="*/ 31313 h 49959"/>
                <a:gd name="csX7" fmla="*/ 21954 w 55166"/>
                <a:gd name="csY7" fmla="*/ 0 h 49959"/>
                <a:gd name="csX8" fmla="*/ 42008 w 55166"/>
                <a:gd name="csY8" fmla="*/ 2744 h 499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166" h="49959">
                  <a:moveTo>
                    <a:pt x="42008" y="2744"/>
                  </a:moveTo>
                  <a:lnTo>
                    <a:pt x="48200" y="17169"/>
                  </a:lnTo>
                  <a:lnTo>
                    <a:pt x="45597" y="24558"/>
                  </a:lnTo>
                  <a:lnTo>
                    <a:pt x="55167" y="49115"/>
                  </a:lnTo>
                  <a:lnTo>
                    <a:pt x="34057" y="49960"/>
                  </a:lnTo>
                  <a:lnTo>
                    <a:pt x="26599" y="34479"/>
                  </a:lnTo>
                  <a:lnTo>
                    <a:pt x="0" y="31313"/>
                  </a:lnTo>
                  <a:lnTo>
                    <a:pt x="21954" y="0"/>
                  </a:lnTo>
                  <a:lnTo>
                    <a:pt x="42008" y="274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2" name="Freeform: Shape 821">
              <a:extLst>
                <a:ext uri="{FF2B5EF4-FFF2-40B4-BE49-F238E27FC236}">
                  <a16:creationId xmlns:a16="http://schemas.microsoft.com/office/drawing/2014/main" id="{68559976-CEFF-26AD-37AB-87BBFB82E13F}"/>
                </a:ext>
              </a:extLst>
            </p:cNvPr>
            <p:cNvSpPr/>
            <p:nvPr/>
          </p:nvSpPr>
          <p:spPr>
            <a:xfrm>
              <a:off x="8150614" y="3337057"/>
              <a:ext cx="291948" cy="276960"/>
            </a:xfrm>
            <a:custGeom>
              <a:avLst/>
              <a:gdLst>
                <a:gd name="csX0" fmla="*/ 12032 w 291948"/>
                <a:gd name="csY0" fmla="*/ 176478 h 276960"/>
                <a:gd name="csX1" fmla="*/ 0 w 291948"/>
                <a:gd name="csY1" fmla="*/ 135947 h 276960"/>
                <a:gd name="csX2" fmla="*/ 66074 w 291948"/>
                <a:gd name="csY2" fmla="*/ 100975 h 276960"/>
                <a:gd name="csX3" fmla="*/ 77403 w 291948"/>
                <a:gd name="csY3" fmla="*/ 60092 h 276960"/>
                <a:gd name="csX4" fmla="*/ 74588 w 291948"/>
                <a:gd name="csY4" fmla="*/ 35183 h 276960"/>
                <a:gd name="csX5" fmla="*/ 90913 w 291948"/>
                <a:gd name="csY5" fmla="*/ 26739 h 276960"/>
                <a:gd name="csX6" fmla="*/ 106182 w 291948"/>
                <a:gd name="csY6" fmla="*/ 5348 h 276960"/>
                <a:gd name="csX7" fmla="*/ 119059 w 291948"/>
                <a:gd name="csY7" fmla="*/ 0 h 276960"/>
                <a:gd name="csX8" fmla="*/ 153749 w 291948"/>
                <a:gd name="csY8" fmla="*/ 4433 h 276960"/>
                <a:gd name="csX9" fmla="*/ 164234 w 291948"/>
                <a:gd name="csY9" fmla="*/ 13158 h 276960"/>
                <a:gd name="csX10" fmla="*/ 178589 w 291948"/>
                <a:gd name="csY10" fmla="*/ 7388 h 276960"/>
                <a:gd name="csX11" fmla="*/ 197939 w 291948"/>
                <a:gd name="csY11" fmla="*/ 48201 h 276960"/>
                <a:gd name="csX12" fmla="*/ 217501 w 291948"/>
                <a:gd name="csY12" fmla="*/ 58474 h 276960"/>
                <a:gd name="csX13" fmla="*/ 219753 w 291948"/>
                <a:gd name="csY13" fmla="*/ 78247 h 276960"/>
                <a:gd name="csX14" fmla="*/ 204765 w 291948"/>
                <a:gd name="csY14" fmla="*/ 89928 h 276960"/>
                <a:gd name="csX15" fmla="*/ 197799 w 291948"/>
                <a:gd name="csY15" fmla="*/ 116174 h 276960"/>
                <a:gd name="csX16" fmla="*/ 218487 w 291948"/>
                <a:gd name="csY16" fmla="*/ 147980 h 276960"/>
                <a:gd name="csX17" fmla="*/ 255077 w 291948"/>
                <a:gd name="csY17" fmla="*/ 166275 h 276960"/>
                <a:gd name="csX18" fmla="*/ 270487 w 291948"/>
                <a:gd name="csY18" fmla="*/ 191395 h 276960"/>
                <a:gd name="csX19" fmla="*/ 265561 w 291948"/>
                <a:gd name="csY19" fmla="*/ 215320 h 276960"/>
                <a:gd name="csX20" fmla="*/ 275131 w 291948"/>
                <a:gd name="csY20" fmla="*/ 215320 h 276960"/>
                <a:gd name="csX21" fmla="*/ 275412 w 291948"/>
                <a:gd name="csY21" fmla="*/ 232770 h 276960"/>
                <a:gd name="csX22" fmla="*/ 291948 w 291948"/>
                <a:gd name="csY22" fmla="*/ 250010 h 276960"/>
                <a:gd name="csX23" fmla="*/ 274216 w 291948"/>
                <a:gd name="csY23" fmla="*/ 248392 h 276960"/>
                <a:gd name="csX24" fmla="*/ 254162 w 291948"/>
                <a:gd name="csY24" fmla="*/ 245648 h 276960"/>
                <a:gd name="csX25" fmla="*/ 232208 w 291948"/>
                <a:gd name="csY25" fmla="*/ 276960 h 276960"/>
                <a:gd name="csX26" fmla="*/ 176689 w 291948"/>
                <a:gd name="csY26" fmla="*/ 274357 h 276960"/>
                <a:gd name="csX27" fmla="*/ 92461 w 291948"/>
                <a:gd name="csY27" fmla="*/ 208565 h 276960"/>
                <a:gd name="csX28" fmla="*/ 47990 w 291948"/>
                <a:gd name="csY28" fmla="*/ 185414 h 276960"/>
                <a:gd name="csX29" fmla="*/ 12032 w 291948"/>
                <a:gd name="csY29" fmla="*/ 176478 h 2769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91948" h="276960">
                  <a:moveTo>
                    <a:pt x="12032" y="176478"/>
                  </a:moveTo>
                  <a:lnTo>
                    <a:pt x="0" y="135947"/>
                  </a:lnTo>
                  <a:lnTo>
                    <a:pt x="66074" y="100975"/>
                  </a:lnTo>
                  <a:lnTo>
                    <a:pt x="77403" y="60092"/>
                  </a:lnTo>
                  <a:lnTo>
                    <a:pt x="74588" y="35183"/>
                  </a:lnTo>
                  <a:lnTo>
                    <a:pt x="90913" y="26739"/>
                  </a:lnTo>
                  <a:lnTo>
                    <a:pt x="106182" y="5348"/>
                  </a:lnTo>
                  <a:lnTo>
                    <a:pt x="119059" y="0"/>
                  </a:lnTo>
                  <a:lnTo>
                    <a:pt x="153749" y="4433"/>
                  </a:lnTo>
                  <a:lnTo>
                    <a:pt x="164234" y="13158"/>
                  </a:lnTo>
                  <a:lnTo>
                    <a:pt x="178589" y="7388"/>
                  </a:lnTo>
                  <a:lnTo>
                    <a:pt x="197939" y="48201"/>
                  </a:lnTo>
                  <a:lnTo>
                    <a:pt x="217501" y="58474"/>
                  </a:lnTo>
                  <a:lnTo>
                    <a:pt x="219753" y="78247"/>
                  </a:lnTo>
                  <a:lnTo>
                    <a:pt x="204765" y="89928"/>
                  </a:lnTo>
                  <a:lnTo>
                    <a:pt x="197799" y="116174"/>
                  </a:lnTo>
                  <a:lnTo>
                    <a:pt x="218487" y="147980"/>
                  </a:lnTo>
                  <a:lnTo>
                    <a:pt x="255077" y="166275"/>
                  </a:lnTo>
                  <a:lnTo>
                    <a:pt x="270487" y="191395"/>
                  </a:lnTo>
                  <a:lnTo>
                    <a:pt x="265561" y="215320"/>
                  </a:lnTo>
                  <a:lnTo>
                    <a:pt x="275131" y="215320"/>
                  </a:lnTo>
                  <a:lnTo>
                    <a:pt x="275412" y="232770"/>
                  </a:lnTo>
                  <a:lnTo>
                    <a:pt x="291948" y="250010"/>
                  </a:lnTo>
                  <a:lnTo>
                    <a:pt x="274216" y="248392"/>
                  </a:lnTo>
                  <a:lnTo>
                    <a:pt x="254162" y="245648"/>
                  </a:lnTo>
                  <a:lnTo>
                    <a:pt x="232208" y="276960"/>
                  </a:lnTo>
                  <a:lnTo>
                    <a:pt x="176689" y="274357"/>
                  </a:lnTo>
                  <a:lnTo>
                    <a:pt x="92461" y="208565"/>
                  </a:lnTo>
                  <a:lnTo>
                    <a:pt x="47990" y="185414"/>
                  </a:lnTo>
                  <a:lnTo>
                    <a:pt x="12032" y="17647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23" name="Graphic 5">
              <a:extLst>
                <a:ext uri="{FF2B5EF4-FFF2-40B4-BE49-F238E27FC236}">
                  <a16:creationId xmlns:a16="http://schemas.microsoft.com/office/drawing/2014/main" id="{06D0C190-9F66-2D59-6638-C52AC6475191}"/>
                </a:ext>
              </a:extLst>
            </p:cNvPr>
            <p:cNvGrpSpPr/>
            <p:nvPr/>
          </p:nvGrpSpPr>
          <p:grpSpPr>
            <a:xfrm>
              <a:off x="8545016" y="3701271"/>
              <a:ext cx="233262" cy="304965"/>
              <a:chOff x="8545016" y="3701271"/>
              <a:chExt cx="233262" cy="304965"/>
            </a:xfrm>
          </p:grpSpPr>
          <p:sp>
            <p:nvSpPr>
              <p:cNvPr id="824" name="Freeform: Shape 823">
                <a:extLst>
                  <a:ext uri="{FF2B5EF4-FFF2-40B4-BE49-F238E27FC236}">
                    <a16:creationId xmlns:a16="http://schemas.microsoft.com/office/drawing/2014/main" id="{B955ED7F-9B41-B75F-A0F9-5FACB6A27FE6}"/>
                  </a:ext>
                </a:extLst>
              </p:cNvPr>
              <p:cNvSpPr/>
              <p:nvPr/>
            </p:nvSpPr>
            <p:spPr>
              <a:xfrm>
                <a:off x="8545016" y="3748135"/>
                <a:ext cx="233262" cy="258102"/>
              </a:xfrm>
              <a:custGeom>
                <a:avLst/>
                <a:gdLst>
                  <a:gd name="csX0" fmla="*/ 95838 w 233262"/>
                  <a:gd name="csY0" fmla="*/ 70084 h 258102"/>
                  <a:gd name="csX1" fmla="*/ 96612 w 233262"/>
                  <a:gd name="csY1" fmla="*/ 57419 h 258102"/>
                  <a:gd name="csX2" fmla="*/ 105338 w 233262"/>
                  <a:gd name="csY2" fmla="*/ 44331 h 258102"/>
                  <a:gd name="csX3" fmla="*/ 105408 w 233262"/>
                  <a:gd name="csY3" fmla="*/ 31454 h 258102"/>
                  <a:gd name="csX4" fmla="*/ 118918 w 233262"/>
                  <a:gd name="csY4" fmla="*/ 25191 h 258102"/>
                  <a:gd name="csX5" fmla="*/ 113640 w 233262"/>
                  <a:gd name="csY5" fmla="*/ 20828 h 258102"/>
                  <a:gd name="csX6" fmla="*/ 116104 w 233262"/>
                  <a:gd name="csY6" fmla="*/ 141 h 258102"/>
                  <a:gd name="csX7" fmla="*/ 131373 w 233262"/>
                  <a:gd name="csY7" fmla="*/ 0 h 258102"/>
                  <a:gd name="csX8" fmla="*/ 144742 w 233262"/>
                  <a:gd name="csY8" fmla="*/ 21673 h 258102"/>
                  <a:gd name="csX9" fmla="*/ 161419 w 233262"/>
                  <a:gd name="csY9" fmla="*/ 33142 h 258102"/>
                  <a:gd name="csX10" fmla="*/ 183303 w 233262"/>
                  <a:gd name="csY10" fmla="*/ 37294 h 258102"/>
                  <a:gd name="csX11" fmla="*/ 201035 w 233262"/>
                  <a:gd name="csY11" fmla="*/ 43064 h 258102"/>
                  <a:gd name="csX12" fmla="*/ 214475 w 233262"/>
                  <a:gd name="csY12" fmla="*/ 61148 h 258102"/>
                  <a:gd name="csX13" fmla="*/ 222568 w 233262"/>
                  <a:gd name="csY13" fmla="*/ 71562 h 258102"/>
                  <a:gd name="csX14" fmla="*/ 233262 w 233262"/>
                  <a:gd name="csY14" fmla="*/ 75573 h 258102"/>
                  <a:gd name="csX15" fmla="*/ 233193 w 233262"/>
                  <a:gd name="csY15" fmla="*/ 82539 h 258102"/>
                  <a:gd name="csX16" fmla="*/ 222286 w 233262"/>
                  <a:gd name="csY16" fmla="*/ 101257 h 258102"/>
                  <a:gd name="csX17" fmla="*/ 217501 w 233262"/>
                  <a:gd name="csY17" fmla="*/ 109982 h 258102"/>
                  <a:gd name="csX18" fmla="*/ 204976 w 233262"/>
                  <a:gd name="csY18" fmla="*/ 119974 h 258102"/>
                  <a:gd name="csX19" fmla="*/ 193787 w 233262"/>
                  <a:gd name="csY19" fmla="*/ 141365 h 258102"/>
                  <a:gd name="csX20" fmla="*/ 180278 w 233262"/>
                  <a:gd name="csY20" fmla="*/ 139747 h 258102"/>
                  <a:gd name="csX21" fmla="*/ 174015 w 233262"/>
                  <a:gd name="csY21" fmla="*/ 147135 h 258102"/>
                  <a:gd name="csX22" fmla="*/ 169230 w 233262"/>
                  <a:gd name="csY22" fmla="*/ 162897 h 258102"/>
                  <a:gd name="csX23" fmla="*/ 172889 w 233262"/>
                  <a:gd name="csY23" fmla="*/ 183585 h 258102"/>
                  <a:gd name="csX24" fmla="*/ 170074 w 233262"/>
                  <a:gd name="csY24" fmla="*/ 187385 h 258102"/>
                  <a:gd name="csX25" fmla="*/ 156353 w 233262"/>
                  <a:gd name="csY25" fmla="*/ 187314 h 258102"/>
                  <a:gd name="csX26" fmla="*/ 137706 w 233262"/>
                  <a:gd name="csY26" fmla="*/ 198854 h 258102"/>
                  <a:gd name="csX27" fmla="*/ 134821 w 233262"/>
                  <a:gd name="csY27" fmla="*/ 213912 h 258102"/>
                  <a:gd name="csX28" fmla="*/ 127995 w 233262"/>
                  <a:gd name="csY28" fmla="*/ 220386 h 258102"/>
                  <a:gd name="csX29" fmla="*/ 109419 w 233262"/>
                  <a:gd name="csY29" fmla="*/ 220175 h 258102"/>
                  <a:gd name="csX30" fmla="*/ 97668 w 233262"/>
                  <a:gd name="csY30" fmla="*/ 227915 h 258102"/>
                  <a:gd name="csX31" fmla="*/ 97808 w 233262"/>
                  <a:gd name="csY31" fmla="*/ 240370 h 258102"/>
                  <a:gd name="csX32" fmla="*/ 83383 w 233262"/>
                  <a:gd name="csY32" fmla="*/ 248884 h 258102"/>
                  <a:gd name="csX33" fmla="*/ 66918 w 233262"/>
                  <a:gd name="csY33" fmla="*/ 245999 h 258102"/>
                  <a:gd name="csX34" fmla="*/ 46934 w 233262"/>
                  <a:gd name="csY34" fmla="*/ 256343 h 258102"/>
                  <a:gd name="csX35" fmla="*/ 33142 w 233262"/>
                  <a:gd name="csY35" fmla="*/ 258102 h 258102"/>
                  <a:gd name="csX36" fmla="*/ 23361 w 233262"/>
                  <a:gd name="csY36" fmla="*/ 236641 h 258102"/>
                  <a:gd name="csX37" fmla="*/ 0 w 233262"/>
                  <a:gd name="csY37" fmla="*/ 185696 h 258102"/>
                  <a:gd name="csX38" fmla="*/ 89646 w 233262"/>
                  <a:gd name="csY38" fmla="*/ 154664 h 258102"/>
                  <a:gd name="csX39" fmla="*/ 109559 w 233262"/>
                  <a:gd name="csY39" fmla="*/ 92320 h 258102"/>
                  <a:gd name="csX40" fmla="*/ 95838 w 233262"/>
                  <a:gd name="csY40" fmla="*/ 70084 h 258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233262" h="258102">
                    <a:moveTo>
                      <a:pt x="95838" y="70084"/>
                    </a:moveTo>
                    <a:lnTo>
                      <a:pt x="96612" y="57419"/>
                    </a:lnTo>
                    <a:lnTo>
                      <a:pt x="105338" y="44331"/>
                    </a:lnTo>
                    <a:lnTo>
                      <a:pt x="105408" y="31454"/>
                    </a:lnTo>
                    <a:lnTo>
                      <a:pt x="118918" y="25191"/>
                    </a:lnTo>
                    <a:lnTo>
                      <a:pt x="113640" y="20828"/>
                    </a:lnTo>
                    <a:lnTo>
                      <a:pt x="116104" y="141"/>
                    </a:lnTo>
                    <a:lnTo>
                      <a:pt x="131373" y="0"/>
                    </a:lnTo>
                    <a:lnTo>
                      <a:pt x="144742" y="21673"/>
                    </a:lnTo>
                    <a:lnTo>
                      <a:pt x="161419" y="33142"/>
                    </a:lnTo>
                    <a:lnTo>
                      <a:pt x="183303" y="37294"/>
                    </a:lnTo>
                    <a:lnTo>
                      <a:pt x="201035" y="43064"/>
                    </a:lnTo>
                    <a:lnTo>
                      <a:pt x="214475" y="61148"/>
                    </a:lnTo>
                    <a:lnTo>
                      <a:pt x="222568" y="71562"/>
                    </a:lnTo>
                    <a:lnTo>
                      <a:pt x="233262" y="75573"/>
                    </a:lnTo>
                    <a:lnTo>
                      <a:pt x="233193" y="82539"/>
                    </a:lnTo>
                    <a:lnTo>
                      <a:pt x="222286" y="101257"/>
                    </a:lnTo>
                    <a:lnTo>
                      <a:pt x="217501" y="109982"/>
                    </a:lnTo>
                    <a:lnTo>
                      <a:pt x="204976" y="119974"/>
                    </a:lnTo>
                    <a:lnTo>
                      <a:pt x="193787" y="141365"/>
                    </a:lnTo>
                    <a:lnTo>
                      <a:pt x="180278" y="139747"/>
                    </a:lnTo>
                    <a:lnTo>
                      <a:pt x="174015" y="147135"/>
                    </a:lnTo>
                    <a:lnTo>
                      <a:pt x="169230" y="162897"/>
                    </a:lnTo>
                    <a:lnTo>
                      <a:pt x="172889" y="183585"/>
                    </a:lnTo>
                    <a:lnTo>
                      <a:pt x="170074" y="187385"/>
                    </a:lnTo>
                    <a:lnTo>
                      <a:pt x="156353" y="187314"/>
                    </a:lnTo>
                    <a:lnTo>
                      <a:pt x="137706" y="198854"/>
                    </a:lnTo>
                    <a:lnTo>
                      <a:pt x="134821" y="213912"/>
                    </a:lnTo>
                    <a:lnTo>
                      <a:pt x="127995" y="220386"/>
                    </a:lnTo>
                    <a:lnTo>
                      <a:pt x="109419" y="220175"/>
                    </a:lnTo>
                    <a:lnTo>
                      <a:pt x="97668" y="227915"/>
                    </a:lnTo>
                    <a:lnTo>
                      <a:pt x="97808" y="240370"/>
                    </a:lnTo>
                    <a:lnTo>
                      <a:pt x="83383" y="248884"/>
                    </a:lnTo>
                    <a:lnTo>
                      <a:pt x="66918" y="245999"/>
                    </a:lnTo>
                    <a:lnTo>
                      <a:pt x="46934" y="256343"/>
                    </a:lnTo>
                    <a:lnTo>
                      <a:pt x="33142" y="258102"/>
                    </a:lnTo>
                    <a:lnTo>
                      <a:pt x="23361" y="236641"/>
                    </a:lnTo>
                    <a:lnTo>
                      <a:pt x="0" y="185696"/>
                    </a:lnTo>
                    <a:lnTo>
                      <a:pt x="89646" y="154664"/>
                    </a:lnTo>
                    <a:lnTo>
                      <a:pt x="109559" y="92320"/>
                    </a:lnTo>
                    <a:lnTo>
                      <a:pt x="95838" y="7008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5" name="Freeform: Shape 824">
                <a:extLst>
                  <a:ext uri="{FF2B5EF4-FFF2-40B4-BE49-F238E27FC236}">
                    <a16:creationId xmlns:a16="http://schemas.microsoft.com/office/drawing/2014/main" id="{96EEAB2C-24FE-99BD-184F-C7846B8D8A03}"/>
                  </a:ext>
                </a:extLst>
              </p:cNvPr>
              <p:cNvSpPr/>
              <p:nvPr/>
            </p:nvSpPr>
            <p:spPr>
              <a:xfrm>
                <a:off x="8666608" y="3701271"/>
                <a:ext cx="12384" cy="21743"/>
              </a:xfrm>
              <a:custGeom>
                <a:avLst/>
                <a:gdLst>
                  <a:gd name="csX0" fmla="*/ 5700 w 12384"/>
                  <a:gd name="csY0" fmla="*/ 21743 h 21743"/>
                  <a:gd name="csX1" fmla="*/ 0 w 12384"/>
                  <a:gd name="csY1" fmla="*/ 10836 h 21743"/>
                  <a:gd name="csX2" fmla="*/ 8726 w 12384"/>
                  <a:gd name="csY2" fmla="*/ 0 h 21743"/>
                  <a:gd name="csX3" fmla="*/ 12384 w 12384"/>
                  <a:gd name="csY3" fmla="*/ 2744 h 21743"/>
                  <a:gd name="csX4" fmla="*/ 9571 w 12384"/>
                  <a:gd name="csY4" fmla="*/ 15973 h 21743"/>
                  <a:gd name="csX5" fmla="*/ 5700 w 12384"/>
                  <a:gd name="csY5" fmla="*/ 21743 h 217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384" h="21743">
                    <a:moveTo>
                      <a:pt x="5700" y="21743"/>
                    </a:moveTo>
                    <a:lnTo>
                      <a:pt x="0" y="10836"/>
                    </a:lnTo>
                    <a:lnTo>
                      <a:pt x="8726" y="0"/>
                    </a:lnTo>
                    <a:lnTo>
                      <a:pt x="12384" y="2744"/>
                    </a:lnTo>
                    <a:lnTo>
                      <a:pt x="9571" y="15973"/>
                    </a:lnTo>
                    <a:lnTo>
                      <a:pt x="5700" y="2174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26" name="Graphic 5">
              <a:extLst>
                <a:ext uri="{FF2B5EF4-FFF2-40B4-BE49-F238E27FC236}">
                  <a16:creationId xmlns:a16="http://schemas.microsoft.com/office/drawing/2014/main" id="{B614F131-A740-5813-AD55-08ACB84A2608}"/>
                </a:ext>
              </a:extLst>
            </p:cNvPr>
            <p:cNvGrpSpPr/>
            <p:nvPr/>
          </p:nvGrpSpPr>
          <p:grpSpPr>
            <a:xfrm>
              <a:off x="1216685" y="4948015"/>
              <a:ext cx="36308" cy="60303"/>
              <a:chOff x="1216685" y="4948015"/>
              <a:chExt cx="36308" cy="60303"/>
            </a:xfrm>
          </p:grpSpPr>
          <p:sp>
            <p:nvSpPr>
              <p:cNvPr id="827" name="Freeform: Shape 826">
                <a:extLst>
                  <a:ext uri="{FF2B5EF4-FFF2-40B4-BE49-F238E27FC236}">
                    <a16:creationId xmlns:a16="http://schemas.microsoft.com/office/drawing/2014/main" id="{E54D7DCE-084B-AF46-7A65-EA87A4C2F22F}"/>
                  </a:ext>
                </a:extLst>
              </p:cNvPr>
              <p:cNvSpPr/>
              <p:nvPr/>
            </p:nvSpPr>
            <p:spPr>
              <a:xfrm>
                <a:off x="1233150" y="4986646"/>
                <a:ext cx="19843" cy="21672"/>
              </a:xfrm>
              <a:custGeom>
                <a:avLst/>
                <a:gdLst>
                  <a:gd name="csX0" fmla="*/ 1126 w 19843"/>
                  <a:gd name="csY0" fmla="*/ 0 h 21672"/>
                  <a:gd name="csX1" fmla="*/ 19843 w 19843"/>
                  <a:gd name="csY1" fmla="*/ 17591 h 21672"/>
                  <a:gd name="csX2" fmla="*/ 9992 w 19843"/>
                  <a:gd name="csY2" fmla="*/ 21673 h 21672"/>
                  <a:gd name="csX3" fmla="*/ 0 w 19843"/>
                  <a:gd name="csY3" fmla="*/ 8233 h 21672"/>
                  <a:gd name="csX4" fmla="*/ 1126 w 19843"/>
                  <a:gd name="csY4" fmla="*/ 0 h 216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843" h="21672">
                    <a:moveTo>
                      <a:pt x="1126" y="0"/>
                    </a:moveTo>
                    <a:lnTo>
                      <a:pt x="19843" y="17591"/>
                    </a:lnTo>
                    <a:lnTo>
                      <a:pt x="9992" y="21673"/>
                    </a:lnTo>
                    <a:lnTo>
                      <a:pt x="0" y="8233"/>
                    </a:lnTo>
                    <a:lnTo>
                      <a:pt x="1126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28" name="Freeform: Shape 827">
                <a:extLst>
                  <a:ext uri="{FF2B5EF4-FFF2-40B4-BE49-F238E27FC236}">
                    <a16:creationId xmlns:a16="http://schemas.microsoft.com/office/drawing/2014/main" id="{C1BE84B4-819B-9BC2-BA79-A6C7DD254053}"/>
                  </a:ext>
                </a:extLst>
              </p:cNvPr>
              <p:cNvSpPr/>
              <p:nvPr/>
            </p:nvSpPr>
            <p:spPr>
              <a:xfrm>
                <a:off x="1216685" y="4948015"/>
                <a:ext cx="19139" cy="33986"/>
              </a:xfrm>
              <a:custGeom>
                <a:avLst/>
                <a:gdLst>
                  <a:gd name="csX0" fmla="*/ 4926 w 19139"/>
                  <a:gd name="csY0" fmla="*/ 31806 h 33986"/>
                  <a:gd name="csX1" fmla="*/ 633 w 19139"/>
                  <a:gd name="csY1" fmla="*/ 23362 h 33986"/>
                  <a:gd name="csX2" fmla="*/ 0 w 19139"/>
                  <a:gd name="csY2" fmla="*/ 0 h 33986"/>
                  <a:gd name="csX3" fmla="*/ 14284 w 19139"/>
                  <a:gd name="csY3" fmla="*/ 9359 h 33986"/>
                  <a:gd name="csX4" fmla="*/ 19140 w 19139"/>
                  <a:gd name="csY4" fmla="*/ 33987 h 33986"/>
                  <a:gd name="csX5" fmla="*/ 11118 w 19139"/>
                  <a:gd name="csY5" fmla="*/ 30117 h 33986"/>
                  <a:gd name="csX6" fmla="*/ 4926 w 19139"/>
                  <a:gd name="csY6" fmla="*/ 31806 h 339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139" h="33986">
                    <a:moveTo>
                      <a:pt x="4926" y="31806"/>
                    </a:moveTo>
                    <a:lnTo>
                      <a:pt x="633" y="23362"/>
                    </a:lnTo>
                    <a:lnTo>
                      <a:pt x="0" y="0"/>
                    </a:lnTo>
                    <a:lnTo>
                      <a:pt x="14284" y="9359"/>
                    </a:lnTo>
                    <a:lnTo>
                      <a:pt x="19140" y="33987"/>
                    </a:lnTo>
                    <a:lnTo>
                      <a:pt x="11118" y="30117"/>
                    </a:lnTo>
                    <a:lnTo>
                      <a:pt x="4926" y="3180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29" name="Freeform: Shape 828">
              <a:extLst>
                <a:ext uri="{FF2B5EF4-FFF2-40B4-BE49-F238E27FC236}">
                  <a16:creationId xmlns:a16="http://schemas.microsoft.com/office/drawing/2014/main" id="{6C96C065-846C-701D-0DCD-FD14F538772C}"/>
                </a:ext>
              </a:extLst>
            </p:cNvPr>
            <p:cNvSpPr/>
            <p:nvPr/>
          </p:nvSpPr>
          <p:spPr>
            <a:xfrm>
              <a:off x="10048736" y="4069848"/>
              <a:ext cx="157338" cy="123914"/>
            </a:xfrm>
            <a:custGeom>
              <a:avLst/>
              <a:gdLst>
                <a:gd name="csX0" fmla="*/ 7107 w 157338"/>
                <a:gd name="csY0" fmla="*/ 72477 h 123914"/>
                <a:gd name="csX1" fmla="*/ 0 w 157338"/>
                <a:gd name="csY1" fmla="*/ 35816 h 123914"/>
                <a:gd name="csX2" fmla="*/ 19139 w 157338"/>
                <a:gd name="csY2" fmla="*/ 10555 h 123914"/>
                <a:gd name="csX3" fmla="*/ 57770 w 157338"/>
                <a:gd name="csY3" fmla="*/ 4715 h 123914"/>
                <a:gd name="csX4" fmla="*/ 85777 w 157338"/>
                <a:gd name="csY4" fmla="*/ 9077 h 123914"/>
                <a:gd name="csX5" fmla="*/ 110405 w 157338"/>
                <a:gd name="csY5" fmla="*/ 21039 h 123914"/>
                <a:gd name="csX6" fmla="*/ 123914 w 157338"/>
                <a:gd name="csY6" fmla="*/ 0 h 123914"/>
                <a:gd name="csX7" fmla="*/ 150372 w 157338"/>
                <a:gd name="csY7" fmla="*/ 11259 h 123914"/>
                <a:gd name="csX8" fmla="*/ 157338 w 157338"/>
                <a:gd name="csY8" fmla="*/ 31524 h 123914"/>
                <a:gd name="csX9" fmla="*/ 153609 w 157338"/>
                <a:gd name="csY9" fmla="*/ 67903 h 123914"/>
                <a:gd name="csX10" fmla="*/ 103438 w 157338"/>
                <a:gd name="csY10" fmla="*/ 91194 h 123914"/>
                <a:gd name="csX11" fmla="*/ 116526 w 157338"/>
                <a:gd name="csY11" fmla="*/ 109560 h 123914"/>
                <a:gd name="csX12" fmla="*/ 85213 w 157338"/>
                <a:gd name="csY12" fmla="*/ 111741 h 123914"/>
                <a:gd name="csX13" fmla="*/ 59319 w 157338"/>
                <a:gd name="csY13" fmla="*/ 123915 h 123914"/>
                <a:gd name="csX14" fmla="*/ 34339 w 157338"/>
                <a:gd name="csY14" fmla="*/ 119481 h 123914"/>
                <a:gd name="csX15" fmla="*/ 22236 w 157338"/>
                <a:gd name="csY15" fmla="*/ 103719 h 123914"/>
                <a:gd name="csX16" fmla="*/ 7107 w 157338"/>
                <a:gd name="csY16" fmla="*/ 72477 h 12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7338" h="123914">
                  <a:moveTo>
                    <a:pt x="7107" y="72477"/>
                  </a:moveTo>
                  <a:lnTo>
                    <a:pt x="0" y="35816"/>
                  </a:lnTo>
                  <a:lnTo>
                    <a:pt x="19139" y="10555"/>
                  </a:lnTo>
                  <a:lnTo>
                    <a:pt x="57770" y="4715"/>
                  </a:lnTo>
                  <a:lnTo>
                    <a:pt x="85777" y="9077"/>
                  </a:lnTo>
                  <a:lnTo>
                    <a:pt x="110405" y="21039"/>
                  </a:lnTo>
                  <a:lnTo>
                    <a:pt x="123914" y="0"/>
                  </a:lnTo>
                  <a:lnTo>
                    <a:pt x="150372" y="11259"/>
                  </a:lnTo>
                  <a:lnTo>
                    <a:pt x="157338" y="31524"/>
                  </a:lnTo>
                  <a:lnTo>
                    <a:pt x="153609" y="67903"/>
                  </a:lnTo>
                  <a:lnTo>
                    <a:pt x="103438" y="91194"/>
                  </a:lnTo>
                  <a:lnTo>
                    <a:pt x="116526" y="109560"/>
                  </a:lnTo>
                  <a:lnTo>
                    <a:pt x="85213" y="111741"/>
                  </a:lnTo>
                  <a:lnTo>
                    <a:pt x="59319" y="123915"/>
                  </a:lnTo>
                  <a:lnTo>
                    <a:pt x="34339" y="119481"/>
                  </a:lnTo>
                  <a:lnTo>
                    <a:pt x="22236" y="103719"/>
                  </a:lnTo>
                  <a:lnTo>
                    <a:pt x="7107" y="7247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0" name="Freeform: Shape 829">
              <a:extLst>
                <a:ext uri="{FF2B5EF4-FFF2-40B4-BE49-F238E27FC236}">
                  <a16:creationId xmlns:a16="http://schemas.microsoft.com/office/drawing/2014/main" id="{B56B9281-9A3E-6AF2-D5AE-B2AFA071AF24}"/>
                </a:ext>
              </a:extLst>
            </p:cNvPr>
            <p:cNvSpPr/>
            <p:nvPr/>
          </p:nvSpPr>
          <p:spPr>
            <a:xfrm>
              <a:off x="9900264" y="3889852"/>
              <a:ext cx="245295" cy="448090"/>
            </a:xfrm>
            <a:custGeom>
              <a:avLst/>
              <a:gdLst>
                <a:gd name="csX0" fmla="*/ 234248 w 245295"/>
                <a:gd name="csY0" fmla="*/ 189073 h 448090"/>
                <a:gd name="csX1" fmla="*/ 206242 w 245295"/>
                <a:gd name="csY1" fmla="*/ 184711 h 448090"/>
                <a:gd name="csX2" fmla="*/ 167611 w 245295"/>
                <a:gd name="csY2" fmla="*/ 190551 h 448090"/>
                <a:gd name="csX3" fmla="*/ 148472 w 245295"/>
                <a:gd name="csY3" fmla="*/ 215812 h 448090"/>
                <a:gd name="csX4" fmla="*/ 155579 w 245295"/>
                <a:gd name="csY4" fmla="*/ 252473 h 448090"/>
                <a:gd name="csX5" fmla="*/ 128769 w 245295"/>
                <a:gd name="csY5" fmla="*/ 238541 h 448090"/>
                <a:gd name="csX6" fmla="*/ 103227 w 245295"/>
                <a:gd name="csY6" fmla="*/ 239103 h 448090"/>
                <a:gd name="csX7" fmla="*/ 107590 w 245295"/>
                <a:gd name="csY7" fmla="*/ 215249 h 448090"/>
                <a:gd name="csX8" fmla="*/ 81272 w 245295"/>
                <a:gd name="csY8" fmla="*/ 215460 h 448090"/>
                <a:gd name="csX9" fmla="*/ 78950 w 245295"/>
                <a:gd name="csY9" fmla="*/ 248814 h 448090"/>
                <a:gd name="csX10" fmla="*/ 62836 w 245295"/>
                <a:gd name="csY10" fmla="*/ 293004 h 448090"/>
                <a:gd name="csX11" fmla="*/ 53126 w 245295"/>
                <a:gd name="csY11" fmla="*/ 319672 h 448090"/>
                <a:gd name="csX12" fmla="*/ 55167 w 245295"/>
                <a:gd name="csY12" fmla="*/ 341486 h 448090"/>
                <a:gd name="csX13" fmla="*/ 74588 w 245295"/>
                <a:gd name="csY13" fmla="*/ 342471 h 448090"/>
                <a:gd name="csX14" fmla="*/ 86690 w 245295"/>
                <a:gd name="csY14" fmla="*/ 369914 h 448090"/>
                <a:gd name="csX15" fmla="*/ 92109 w 245295"/>
                <a:gd name="csY15" fmla="*/ 395949 h 448090"/>
                <a:gd name="csX16" fmla="*/ 108785 w 245295"/>
                <a:gd name="csY16" fmla="*/ 413118 h 448090"/>
                <a:gd name="csX17" fmla="*/ 126870 w 245295"/>
                <a:gd name="csY17" fmla="*/ 416637 h 448090"/>
                <a:gd name="csX18" fmla="*/ 142350 w 245295"/>
                <a:gd name="csY18" fmla="*/ 432188 h 448090"/>
                <a:gd name="csX19" fmla="*/ 132569 w 245295"/>
                <a:gd name="csY19" fmla="*/ 444502 h 448090"/>
                <a:gd name="csX20" fmla="*/ 112867 w 245295"/>
                <a:gd name="csY20" fmla="*/ 448090 h 448090"/>
                <a:gd name="csX21" fmla="*/ 110474 w 245295"/>
                <a:gd name="csY21" fmla="*/ 432680 h 448090"/>
                <a:gd name="csX22" fmla="*/ 86128 w 245295"/>
                <a:gd name="csY22" fmla="*/ 419522 h 448090"/>
                <a:gd name="csX23" fmla="*/ 80921 w 245295"/>
                <a:gd name="csY23" fmla="*/ 424870 h 448090"/>
                <a:gd name="csX24" fmla="*/ 69099 w 245295"/>
                <a:gd name="csY24" fmla="*/ 413400 h 448090"/>
                <a:gd name="csX25" fmla="*/ 64033 w 245295"/>
                <a:gd name="csY25" fmla="*/ 398482 h 448090"/>
                <a:gd name="csX26" fmla="*/ 48130 w 245295"/>
                <a:gd name="csY26" fmla="*/ 381524 h 448090"/>
                <a:gd name="csX27" fmla="*/ 33706 w 245295"/>
                <a:gd name="csY27" fmla="*/ 367310 h 448090"/>
                <a:gd name="csX28" fmla="*/ 28779 w 245295"/>
                <a:gd name="csY28" fmla="*/ 384972 h 448090"/>
                <a:gd name="csX29" fmla="*/ 23151 w 245295"/>
                <a:gd name="csY29" fmla="*/ 368295 h 448090"/>
                <a:gd name="csX30" fmla="*/ 26387 w 245295"/>
                <a:gd name="csY30" fmla="*/ 349508 h 448090"/>
                <a:gd name="csX31" fmla="*/ 35183 w 245295"/>
                <a:gd name="csY31" fmla="*/ 320587 h 448090"/>
                <a:gd name="csX32" fmla="*/ 49678 w 245295"/>
                <a:gd name="csY32" fmla="*/ 289556 h 448090"/>
                <a:gd name="csX33" fmla="*/ 66074 w 245295"/>
                <a:gd name="csY33" fmla="*/ 261409 h 448090"/>
                <a:gd name="csX34" fmla="*/ 54393 w 245295"/>
                <a:gd name="csY34" fmla="*/ 233756 h 448090"/>
                <a:gd name="csX35" fmla="*/ 54815 w 245295"/>
                <a:gd name="csY35" fmla="*/ 219612 h 448090"/>
                <a:gd name="csX36" fmla="*/ 51437 w 245295"/>
                <a:gd name="csY36" fmla="*/ 202654 h 448090"/>
                <a:gd name="csX37" fmla="*/ 31524 w 245295"/>
                <a:gd name="csY37" fmla="*/ 178448 h 448090"/>
                <a:gd name="csX38" fmla="*/ 24346 w 245295"/>
                <a:gd name="csY38" fmla="*/ 163108 h 448090"/>
                <a:gd name="csX39" fmla="*/ 34690 w 245295"/>
                <a:gd name="csY39" fmla="*/ 157479 h 448090"/>
                <a:gd name="csX40" fmla="*/ 45597 w 245295"/>
                <a:gd name="csY40" fmla="*/ 130881 h 448090"/>
                <a:gd name="csX41" fmla="*/ 33353 w 245295"/>
                <a:gd name="csY41" fmla="*/ 110615 h 448090"/>
                <a:gd name="csX42" fmla="*/ 14425 w 245295"/>
                <a:gd name="csY42" fmla="*/ 88169 h 448090"/>
                <a:gd name="csX43" fmla="*/ 0 w 245295"/>
                <a:gd name="csY43" fmla="*/ 61148 h 448090"/>
                <a:gd name="csX44" fmla="*/ 12596 w 245295"/>
                <a:gd name="csY44" fmla="*/ 55519 h 448090"/>
                <a:gd name="csX45" fmla="*/ 26246 w 245295"/>
                <a:gd name="csY45" fmla="*/ 22025 h 448090"/>
                <a:gd name="csX46" fmla="*/ 47286 w 245295"/>
                <a:gd name="csY46" fmla="*/ 20617 h 448090"/>
                <a:gd name="csX47" fmla="*/ 64736 w 245295"/>
                <a:gd name="csY47" fmla="*/ 7177 h 448090"/>
                <a:gd name="csX48" fmla="*/ 81836 w 245295"/>
                <a:gd name="csY48" fmla="*/ 0 h 448090"/>
                <a:gd name="csX49" fmla="*/ 94783 w 245295"/>
                <a:gd name="csY49" fmla="*/ 9570 h 448090"/>
                <a:gd name="csX50" fmla="*/ 96471 w 245295"/>
                <a:gd name="csY50" fmla="*/ 28217 h 448090"/>
                <a:gd name="csX51" fmla="*/ 116666 w 245295"/>
                <a:gd name="csY51" fmla="*/ 29624 h 448090"/>
                <a:gd name="csX52" fmla="*/ 109279 w 245295"/>
                <a:gd name="csY52" fmla="*/ 62274 h 448090"/>
                <a:gd name="csX53" fmla="*/ 109982 w 245295"/>
                <a:gd name="csY53" fmla="*/ 89857 h 448090"/>
                <a:gd name="csX54" fmla="*/ 141506 w 245295"/>
                <a:gd name="csY54" fmla="*/ 71492 h 448090"/>
                <a:gd name="csX55" fmla="*/ 150442 w 245295"/>
                <a:gd name="csY55" fmla="*/ 76910 h 448090"/>
                <a:gd name="csX56" fmla="*/ 167963 w 245295"/>
                <a:gd name="csY56" fmla="*/ 76066 h 448090"/>
                <a:gd name="csX57" fmla="*/ 173944 w 245295"/>
                <a:gd name="csY57" fmla="*/ 65300 h 448090"/>
                <a:gd name="csX58" fmla="*/ 196532 w 245295"/>
                <a:gd name="csY58" fmla="*/ 67410 h 448090"/>
                <a:gd name="csX59" fmla="*/ 219261 w 245295"/>
                <a:gd name="csY59" fmla="*/ 92461 h 448090"/>
                <a:gd name="csX60" fmla="*/ 221090 w 245295"/>
                <a:gd name="csY60" fmla="*/ 122788 h 448090"/>
                <a:gd name="csX61" fmla="*/ 245296 w 245295"/>
                <a:gd name="csY61" fmla="*/ 149457 h 448090"/>
                <a:gd name="csX62" fmla="*/ 243959 w 245295"/>
                <a:gd name="csY62" fmla="*/ 175352 h 448090"/>
                <a:gd name="csX63" fmla="*/ 234248 w 245295"/>
                <a:gd name="csY63" fmla="*/ 189073 h 448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245295" h="448090">
                  <a:moveTo>
                    <a:pt x="234248" y="189073"/>
                  </a:moveTo>
                  <a:lnTo>
                    <a:pt x="206242" y="184711"/>
                  </a:lnTo>
                  <a:lnTo>
                    <a:pt x="167611" y="190551"/>
                  </a:lnTo>
                  <a:lnTo>
                    <a:pt x="148472" y="215812"/>
                  </a:lnTo>
                  <a:lnTo>
                    <a:pt x="155579" y="252473"/>
                  </a:lnTo>
                  <a:lnTo>
                    <a:pt x="128769" y="238541"/>
                  </a:lnTo>
                  <a:lnTo>
                    <a:pt x="103227" y="239103"/>
                  </a:lnTo>
                  <a:lnTo>
                    <a:pt x="107590" y="215249"/>
                  </a:lnTo>
                  <a:lnTo>
                    <a:pt x="81272" y="215460"/>
                  </a:lnTo>
                  <a:lnTo>
                    <a:pt x="78950" y="248814"/>
                  </a:lnTo>
                  <a:lnTo>
                    <a:pt x="62836" y="293004"/>
                  </a:lnTo>
                  <a:lnTo>
                    <a:pt x="53126" y="319672"/>
                  </a:lnTo>
                  <a:lnTo>
                    <a:pt x="55167" y="341486"/>
                  </a:lnTo>
                  <a:lnTo>
                    <a:pt x="74588" y="342471"/>
                  </a:lnTo>
                  <a:lnTo>
                    <a:pt x="86690" y="369914"/>
                  </a:lnTo>
                  <a:lnTo>
                    <a:pt x="92109" y="395949"/>
                  </a:lnTo>
                  <a:lnTo>
                    <a:pt x="108785" y="413118"/>
                  </a:lnTo>
                  <a:lnTo>
                    <a:pt x="126870" y="416637"/>
                  </a:lnTo>
                  <a:lnTo>
                    <a:pt x="142350" y="432188"/>
                  </a:lnTo>
                  <a:lnTo>
                    <a:pt x="132569" y="444502"/>
                  </a:lnTo>
                  <a:lnTo>
                    <a:pt x="112867" y="448090"/>
                  </a:lnTo>
                  <a:lnTo>
                    <a:pt x="110474" y="432680"/>
                  </a:lnTo>
                  <a:lnTo>
                    <a:pt x="86128" y="419522"/>
                  </a:lnTo>
                  <a:lnTo>
                    <a:pt x="80921" y="424870"/>
                  </a:lnTo>
                  <a:lnTo>
                    <a:pt x="69099" y="413400"/>
                  </a:lnTo>
                  <a:lnTo>
                    <a:pt x="64033" y="398482"/>
                  </a:lnTo>
                  <a:lnTo>
                    <a:pt x="48130" y="381524"/>
                  </a:lnTo>
                  <a:lnTo>
                    <a:pt x="33706" y="367310"/>
                  </a:lnTo>
                  <a:lnTo>
                    <a:pt x="28779" y="384972"/>
                  </a:lnTo>
                  <a:lnTo>
                    <a:pt x="23151" y="368295"/>
                  </a:lnTo>
                  <a:lnTo>
                    <a:pt x="26387" y="349508"/>
                  </a:lnTo>
                  <a:lnTo>
                    <a:pt x="35183" y="320587"/>
                  </a:lnTo>
                  <a:lnTo>
                    <a:pt x="49678" y="289556"/>
                  </a:lnTo>
                  <a:lnTo>
                    <a:pt x="66074" y="261409"/>
                  </a:lnTo>
                  <a:lnTo>
                    <a:pt x="54393" y="233756"/>
                  </a:lnTo>
                  <a:lnTo>
                    <a:pt x="54815" y="219612"/>
                  </a:lnTo>
                  <a:lnTo>
                    <a:pt x="51437" y="202654"/>
                  </a:lnTo>
                  <a:lnTo>
                    <a:pt x="31524" y="178448"/>
                  </a:lnTo>
                  <a:lnTo>
                    <a:pt x="24346" y="163108"/>
                  </a:lnTo>
                  <a:lnTo>
                    <a:pt x="34690" y="157479"/>
                  </a:lnTo>
                  <a:lnTo>
                    <a:pt x="45597" y="130881"/>
                  </a:lnTo>
                  <a:lnTo>
                    <a:pt x="33353" y="110615"/>
                  </a:lnTo>
                  <a:lnTo>
                    <a:pt x="14425" y="88169"/>
                  </a:lnTo>
                  <a:lnTo>
                    <a:pt x="0" y="61148"/>
                  </a:lnTo>
                  <a:lnTo>
                    <a:pt x="12596" y="55519"/>
                  </a:lnTo>
                  <a:lnTo>
                    <a:pt x="26246" y="22025"/>
                  </a:lnTo>
                  <a:lnTo>
                    <a:pt x="47286" y="20617"/>
                  </a:lnTo>
                  <a:lnTo>
                    <a:pt x="64736" y="7177"/>
                  </a:lnTo>
                  <a:lnTo>
                    <a:pt x="81836" y="0"/>
                  </a:lnTo>
                  <a:lnTo>
                    <a:pt x="94783" y="9570"/>
                  </a:lnTo>
                  <a:lnTo>
                    <a:pt x="96471" y="28217"/>
                  </a:lnTo>
                  <a:lnTo>
                    <a:pt x="116666" y="29624"/>
                  </a:lnTo>
                  <a:lnTo>
                    <a:pt x="109279" y="62274"/>
                  </a:lnTo>
                  <a:lnTo>
                    <a:pt x="109982" y="89857"/>
                  </a:lnTo>
                  <a:lnTo>
                    <a:pt x="141506" y="71492"/>
                  </a:lnTo>
                  <a:lnTo>
                    <a:pt x="150442" y="76910"/>
                  </a:lnTo>
                  <a:lnTo>
                    <a:pt x="167963" y="76066"/>
                  </a:lnTo>
                  <a:lnTo>
                    <a:pt x="173944" y="65300"/>
                  </a:lnTo>
                  <a:lnTo>
                    <a:pt x="196532" y="67410"/>
                  </a:lnTo>
                  <a:lnTo>
                    <a:pt x="219261" y="92461"/>
                  </a:lnTo>
                  <a:lnTo>
                    <a:pt x="221090" y="122788"/>
                  </a:lnTo>
                  <a:lnTo>
                    <a:pt x="245296" y="149457"/>
                  </a:lnTo>
                  <a:lnTo>
                    <a:pt x="243959" y="175352"/>
                  </a:lnTo>
                  <a:lnTo>
                    <a:pt x="234248" y="18907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1" name="Freeform: Shape 830">
              <a:extLst>
                <a:ext uri="{FF2B5EF4-FFF2-40B4-BE49-F238E27FC236}">
                  <a16:creationId xmlns:a16="http://schemas.microsoft.com/office/drawing/2014/main" id="{3507FB48-7670-9F5E-8F01-022794E4455F}"/>
                </a:ext>
              </a:extLst>
            </p:cNvPr>
            <p:cNvSpPr/>
            <p:nvPr/>
          </p:nvSpPr>
          <p:spPr>
            <a:xfrm>
              <a:off x="9982099" y="3825819"/>
              <a:ext cx="222426" cy="265068"/>
            </a:xfrm>
            <a:custGeom>
              <a:avLst/>
              <a:gdLst>
                <a:gd name="csX0" fmla="*/ 217008 w 222426"/>
                <a:gd name="csY0" fmla="*/ 255288 h 265068"/>
                <a:gd name="csX1" fmla="*/ 190551 w 222426"/>
                <a:gd name="csY1" fmla="*/ 244029 h 265068"/>
                <a:gd name="csX2" fmla="*/ 177041 w 222426"/>
                <a:gd name="csY2" fmla="*/ 265068 h 265068"/>
                <a:gd name="csX3" fmla="*/ 152413 w 222426"/>
                <a:gd name="csY3" fmla="*/ 253106 h 265068"/>
                <a:gd name="csX4" fmla="*/ 162123 w 222426"/>
                <a:gd name="csY4" fmla="*/ 239385 h 265068"/>
                <a:gd name="csX5" fmla="*/ 163460 w 222426"/>
                <a:gd name="csY5" fmla="*/ 213490 h 265068"/>
                <a:gd name="csX6" fmla="*/ 139254 w 222426"/>
                <a:gd name="csY6" fmla="*/ 186822 h 265068"/>
                <a:gd name="csX7" fmla="*/ 137425 w 222426"/>
                <a:gd name="csY7" fmla="*/ 156494 h 265068"/>
                <a:gd name="csX8" fmla="*/ 114696 w 222426"/>
                <a:gd name="csY8" fmla="*/ 131444 h 265068"/>
                <a:gd name="csX9" fmla="*/ 92109 w 222426"/>
                <a:gd name="csY9" fmla="*/ 129333 h 265068"/>
                <a:gd name="csX10" fmla="*/ 86128 w 222426"/>
                <a:gd name="csY10" fmla="*/ 140099 h 265068"/>
                <a:gd name="csX11" fmla="*/ 68607 w 222426"/>
                <a:gd name="csY11" fmla="*/ 140943 h 265068"/>
                <a:gd name="csX12" fmla="*/ 59670 w 222426"/>
                <a:gd name="csY12" fmla="*/ 135525 h 265068"/>
                <a:gd name="csX13" fmla="*/ 28146 w 222426"/>
                <a:gd name="csY13" fmla="*/ 153890 h 265068"/>
                <a:gd name="csX14" fmla="*/ 27443 w 222426"/>
                <a:gd name="csY14" fmla="*/ 126307 h 265068"/>
                <a:gd name="csX15" fmla="*/ 34831 w 222426"/>
                <a:gd name="csY15" fmla="*/ 93657 h 265068"/>
                <a:gd name="csX16" fmla="*/ 14636 w 222426"/>
                <a:gd name="csY16" fmla="*/ 92250 h 265068"/>
                <a:gd name="csX17" fmla="*/ 12947 w 222426"/>
                <a:gd name="csY17" fmla="*/ 73603 h 265068"/>
                <a:gd name="csX18" fmla="*/ 0 w 222426"/>
                <a:gd name="csY18" fmla="*/ 64033 h 265068"/>
                <a:gd name="csX19" fmla="*/ 6333 w 222426"/>
                <a:gd name="csY19" fmla="*/ 52563 h 265068"/>
                <a:gd name="csX20" fmla="*/ 31806 w 222426"/>
                <a:gd name="csY20" fmla="*/ 32228 h 265068"/>
                <a:gd name="csX21" fmla="*/ 34479 w 222426"/>
                <a:gd name="csY21" fmla="*/ 39546 h 265068"/>
                <a:gd name="csX22" fmla="*/ 50382 w 222426"/>
                <a:gd name="csY22" fmla="*/ 40460 h 265068"/>
                <a:gd name="csX23" fmla="*/ 45879 w 222426"/>
                <a:gd name="csY23" fmla="*/ 4644 h 265068"/>
                <a:gd name="csX24" fmla="*/ 61359 w 222426"/>
                <a:gd name="csY24" fmla="*/ 0 h 265068"/>
                <a:gd name="csX25" fmla="*/ 78810 w 222426"/>
                <a:gd name="csY25" fmla="*/ 24769 h 265068"/>
                <a:gd name="csX26" fmla="*/ 92250 w 222426"/>
                <a:gd name="csY26" fmla="*/ 53126 h 265068"/>
                <a:gd name="csX27" fmla="*/ 128980 w 222426"/>
                <a:gd name="csY27" fmla="*/ 53408 h 265068"/>
                <a:gd name="csX28" fmla="*/ 140591 w 222426"/>
                <a:gd name="csY28" fmla="*/ 80499 h 265068"/>
                <a:gd name="csX29" fmla="*/ 121452 w 222426"/>
                <a:gd name="csY29" fmla="*/ 88661 h 265068"/>
                <a:gd name="csX30" fmla="*/ 112937 w 222426"/>
                <a:gd name="csY30" fmla="*/ 99779 h 265068"/>
                <a:gd name="csX31" fmla="*/ 148683 w 222426"/>
                <a:gd name="csY31" fmla="*/ 118285 h 265068"/>
                <a:gd name="csX32" fmla="*/ 173523 w 222426"/>
                <a:gd name="csY32" fmla="*/ 154735 h 265068"/>
                <a:gd name="csX33" fmla="*/ 192310 w 222426"/>
                <a:gd name="csY33" fmla="*/ 181826 h 265068"/>
                <a:gd name="csX34" fmla="*/ 214967 w 222426"/>
                <a:gd name="csY34" fmla="*/ 203146 h 265068"/>
                <a:gd name="csX35" fmla="*/ 222427 w 222426"/>
                <a:gd name="csY35" fmla="*/ 224749 h 265068"/>
                <a:gd name="csX36" fmla="*/ 217008 w 222426"/>
                <a:gd name="csY36" fmla="*/ 255288 h 2650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2426" h="265068">
                  <a:moveTo>
                    <a:pt x="217008" y="255288"/>
                  </a:moveTo>
                  <a:lnTo>
                    <a:pt x="190551" y="244029"/>
                  </a:lnTo>
                  <a:lnTo>
                    <a:pt x="177041" y="265068"/>
                  </a:lnTo>
                  <a:lnTo>
                    <a:pt x="152413" y="253106"/>
                  </a:lnTo>
                  <a:lnTo>
                    <a:pt x="162123" y="239385"/>
                  </a:lnTo>
                  <a:lnTo>
                    <a:pt x="163460" y="213490"/>
                  </a:lnTo>
                  <a:lnTo>
                    <a:pt x="139254" y="186822"/>
                  </a:lnTo>
                  <a:lnTo>
                    <a:pt x="137425" y="156494"/>
                  </a:lnTo>
                  <a:lnTo>
                    <a:pt x="114696" y="131444"/>
                  </a:lnTo>
                  <a:lnTo>
                    <a:pt x="92109" y="129333"/>
                  </a:lnTo>
                  <a:lnTo>
                    <a:pt x="86128" y="140099"/>
                  </a:lnTo>
                  <a:lnTo>
                    <a:pt x="68607" y="140943"/>
                  </a:lnTo>
                  <a:lnTo>
                    <a:pt x="59670" y="135525"/>
                  </a:lnTo>
                  <a:lnTo>
                    <a:pt x="28146" y="153890"/>
                  </a:lnTo>
                  <a:lnTo>
                    <a:pt x="27443" y="126307"/>
                  </a:lnTo>
                  <a:lnTo>
                    <a:pt x="34831" y="93657"/>
                  </a:lnTo>
                  <a:lnTo>
                    <a:pt x="14636" y="92250"/>
                  </a:lnTo>
                  <a:lnTo>
                    <a:pt x="12947" y="73603"/>
                  </a:lnTo>
                  <a:lnTo>
                    <a:pt x="0" y="64033"/>
                  </a:lnTo>
                  <a:lnTo>
                    <a:pt x="6333" y="52563"/>
                  </a:lnTo>
                  <a:lnTo>
                    <a:pt x="31806" y="32228"/>
                  </a:lnTo>
                  <a:lnTo>
                    <a:pt x="34479" y="39546"/>
                  </a:lnTo>
                  <a:lnTo>
                    <a:pt x="50382" y="40460"/>
                  </a:lnTo>
                  <a:lnTo>
                    <a:pt x="45879" y="4644"/>
                  </a:lnTo>
                  <a:lnTo>
                    <a:pt x="61359" y="0"/>
                  </a:lnTo>
                  <a:lnTo>
                    <a:pt x="78810" y="24769"/>
                  </a:lnTo>
                  <a:lnTo>
                    <a:pt x="92250" y="53126"/>
                  </a:lnTo>
                  <a:lnTo>
                    <a:pt x="128980" y="53408"/>
                  </a:lnTo>
                  <a:lnTo>
                    <a:pt x="140591" y="80499"/>
                  </a:lnTo>
                  <a:lnTo>
                    <a:pt x="121452" y="88661"/>
                  </a:lnTo>
                  <a:lnTo>
                    <a:pt x="112937" y="99779"/>
                  </a:lnTo>
                  <a:lnTo>
                    <a:pt x="148683" y="118285"/>
                  </a:lnTo>
                  <a:lnTo>
                    <a:pt x="173523" y="154735"/>
                  </a:lnTo>
                  <a:lnTo>
                    <a:pt x="192310" y="181826"/>
                  </a:lnTo>
                  <a:lnTo>
                    <a:pt x="214967" y="203146"/>
                  </a:lnTo>
                  <a:lnTo>
                    <a:pt x="222427" y="224749"/>
                  </a:lnTo>
                  <a:lnTo>
                    <a:pt x="217008" y="2552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2" name="Freeform: Shape 831">
              <a:extLst>
                <a:ext uri="{FF2B5EF4-FFF2-40B4-BE49-F238E27FC236}">
                  <a16:creationId xmlns:a16="http://schemas.microsoft.com/office/drawing/2014/main" id="{98370443-0814-9425-A698-68DAAECF97F5}"/>
                </a:ext>
              </a:extLst>
            </p:cNvPr>
            <p:cNvSpPr/>
            <p:nvPr/>
          </p:nvSpPr>
          <p:spPr>
            <a:xfrm>
              <a:off x="9748766" y="3638786"/>
              <a:ext cx="265139" cy="571653"/>
            </a:xfrm>
            <a:custGeom>
              <a:avLst/>
              <a:gdLst>
                <a:gd name="csX0" fmla="*/ 233334 w 265139"/>
                <a:gd name="csY0" fmla="*/ 251066 h 571653"/>
                <a:gd name="csX1" fmla="*/ 216234 w 265139"/>
                <a:gd name="csY1" fmla="*/ 258243 h 571653"/>
                <a:gd name="csX2" fmla="*/ 198784 w 265139"/>
                <a:gd name="csY2" fmla="*/ 271683 h 571653"/>
                <a:gd name="csX3" fmla="*/ 177744 w 265139"/>
                <a:gd name="csY3" fmla="*/ 273090 h 571653"/>
                <a:gd name="csX4" fmla="*/ 164094 w 265139"/>
                <a:gd name="csY4" fmla="*/ 306584 h 571653"/>
                <a:gd name="csX5" fmla="*/ 151498 w 265139"/>
                <a:gd name="csY5" fmla="*/ 312214 h 571653"/>
                <a:gd name="csX6" fmla="*/ 165923 w 265139"/>
                <a:gd name="csY6" fmla="*/ 339234 h 571653"/>
                <a:gd name="csX7" fmla="*/ 184851 w 265139"/>
                <a:gd name="csY7" fmla="*/ 361681 h 571653"/>
                <a:gd name="csX8" fmla="*/ 197095 w 265139"/>
                <a:gd name="csY8" fmla="*/ 381947 h 571653"/>
                <a:gd name="csX9" fmla="*/ 186188 w 265139"/>
                <a:gd name="csY9" fmla="*/ 408545 h 571653"/>
                <a:gd name="csX10" fmla="*/ 175844 w 265139"/>
                <a:gd name="csY10" fmla="*/ 414174 h 571653"/>
                <a:gd name="csX11" fmla="*/ 183022 w 265139"/>
                <a:gd name="csY11" fmla="*/ 429514 h 571653"/>
                <a:gd name="csX12" fmla="*/ 202935 w 265139"/>
                <a:gd name="csY12" fmla="*/ 453720 h 571653"/>
                <a:gd name="csX13" fmla="*/ 206313 w 265139"/>
                <a:gd name="csY13" fmla="*/ 470678 h 571653"/>
                <a:gd name="csX14" fmla="*/ 205891 w 265139"/>
                <a:gd name="csY14" fmla="*/ 484822 h 571653"/>
                <a:gd name="csX15" fmla="*/ 217572 w 265139"/>
                <a:gd name="csY15" fmla="*/ 512475 h 571653"/>
                <a:gd name="csX16" fmla="*/ 201176 w 265139"/>
                <a:gd name="csY16" fmla="*/ 540622 h 571653"/>
                <a:gd name="csX17" fmla="*/ 186681 w 265139"/>
                <a:gd name="csY17" fmla="*/ 571653 h 571653"/>
                <a:gd name="csX18" fmla="*/ 183796 w 265139"/>
                <a:gd name="csY18" fmla="*/ 549277 h 571653"/>
                <a:gd name="csX19" fmla="*/ 192944 w 265139"/>
                <a:gd name="csY19" fmla="*/ 526126 h 571653"/>
                <a:gd name="csX20" fmla="*/ 182951 w 265139"/>
                <a:gd name="csY20" fmla="*/ 508183 h 571653"/>
                <a:gd name="csX21" fmla="*/ 185344 w 265139"/>
                <a:gd name="csY21" fmla="*/ 475181 h 571653"/>
                <a:gd name="csX22" fmla="*/ 173241 w 265139"/>
                <a:gd name="csY22" fmla="*/ 459419 h 571653"/>
                <a:gd name="csX23" fmla="*/ 163530 w 265139"/>
                <a:gd name="csY23" fmla="*/ 422970 h 571653"/>
                <a:gd name="csX24" fmla="*/ 158112 w 265139"/>
                <a:gd name="csY24" fmla="*/ 384339 h 571653"/>
                <a:gd name="csX25" fmla="*/ 145165 w 265139"/>
                <a:gd name="csY25" fmla="*/ 358937 h 571653"/>
                <a:gd name="csX26" fmla="*/ 125533 w 265139"/>
                <a:gd name="csY26" fmla="*/ 374276 h 571653"/>
                <a:gd name="csX27" fmla="*/ 91546 w 265139"/>
                <a:gd name="csY27" fmla="*/ 396160 h 571653"/>
                <a:gd name="csX28" fmla="*/ 74799 w 265139"/>
                <a:gd name="csY28" fmla="*/ 393416 h 571653"/>
                <a:gd name="csX29" fmla="*/ 56293 w 265139"/>
                <a:gd name="csY29" fmla="*/ 386239 h 571653"/>
                <a:gd name="csX30" fmla="*/ 66636 w 265139"/>
                <a:gd name="csY30" fmla="*/ 348171 h 571653"/>
                <a:gd name="csX31" fmla="*/ 60374 w 265139"/>
                <a:gd name="csY31" fmla="*/ 319321 h 571653"/>
                <a:gd name="csX32" fmla="*/ 36942 w 265139"/>
                <a:gd name="csY32" fmla="*/ 283716 h 571653"/>
                <a:gd name="csX33" fmla="*/ 40601 w 265139"/>
                <a:gd name="csY33" fmla="*/ 272527 h 571653"/>
                <a:gd name="csX34" fmla="*/ 23151 w 265139"/>
                <a:gd name="csY34" fmla="*/ 268516 h 571653"/>
                <a:gd name="csX35" fmla="*/ 1970 w 265139"/>
                <a:gd name="csY35" fmla="*/ 243185 h 571653"/>
                <a:gd name="csX36" fmla="*/ 0 w 265139"/>
                <a:gd name="csY36" fmla="*/ 218064 h 571653"/>
                <a:gd name="csX37" fmla="*/ 10414 w 265139"/>
                <a:gd name="csY37" fmla="*/ 222779 h 571653"/>
                <a:gd name="csX38" fmla="*/ 11048 w 265139"/>
                <a:gd name="csY38" fmla="*/ 200332 h 571653"/>
                <a:gd name="csX39" fmla="*/ 25754 w 265139"/>
                <a:gd name="csY39" fmla="*/ 192944 h 571653"/>
                <a:gd name="csX40" fmla="*/ 22587 w 265139"/>
                <a:gd name="csY40" fmla="*/ 179574 h 571653"/>
                <a:gd name="csX41" fmla="*/ 29343 w 265139"/>
                <a:gd name="csY41" fmla="*/ 168878 h 571653"/>
                <a:gd name="csX42" fmla="*/ 30539 w 265139"/>
                <a:gd name="csY42" fmla="*/ 136229 h 571653"/>
                <a:gd name="csX43" fmla="*/ 53830 w 265139"/>
                <a:gd name="csY43" fmla="*/ 143406 h 571653"/>
                <a:gd name="csX44" fmla="*/ 67200 w 265139"/>
                <a:gd name="csY44" fmla="*/ 117300 h 571653"/>
                <a:gd name="csX45" fmla="*/ 68677 w 265139"/>
                <a:gd name="csY45" fmla="*/ 101820 h 571653"/>
                <a:gd name="csX46" fmla="*/ 85143 w 265139"/>
                <a:gd name="csY46" fmla="*/ 75081 h 571653"/>
                <a:gd name="csX47" fmla="*/ 84298 w 265139"/>
                <a:gd name="csY47" fmla="*/ 56785 h 571653"/>
                <a:gd name="csX48" fmla="*/ 122929 w 265139"/>
                <a:gd name="csY48" fmla="*/ 34550 h 571653"/>
                <a:gd name="csX49" fmla="*/ 144250 w 265139"/>
                <a:gd name="csY49" fmla="*/ 40390 h 571653"/>
                <a:gd name="csX50" fmla="*/ 141858 w 265139"/>
                <a:gd name="csY50" fmla="*/ 20617 h 571653"/>
                <a:gd name="csX51" fmla="*/ 152272 w 265139"/>
                <a:gd name="csY51" fmla="*/ 14636 h 571653"/>
                <a:gd name="csX52" fmla="*/ 150021 w 265139"/>
                <a:gd name="csY52" fmla="*/ 2393 h 571653"/>
                <a:gd name="csX53" fmla="*/ 167542 w 265139"/>
                <a:gd name="csY53" fmla="*/ 0 h 571653"/>
                <a:gd name="csX54" fmla="*/ 177463 w 265139"/>
                <a:gd name="csY54" fmla="*/ 18999 h 571653"/>
                <a:gd name="csX55" fmla="*/ 190551 w 265139"/>
                <a:gd name="csY55" fmla="*/ 26739 h 571653"/>
                <a:gd name="csX56" fmla="*/ 191396 w 265139"/>
                <a:gd name="csY56" fmla="*/ 51297 h 571653"/>
                <a:gd name="csX57" fmla="*/ 190199 w 265139"/>
                <a:gd name="csY57" fmla="*/ 77684 h 571653"/>
                <a:gd name="csX58" fmla="*/ 161912 w 265139"/>
                <a:gd name="csY58" fmla="*/ 104353 h 571653"/>
                <a:gd name="csX59" fmla="*/ 158323 w 265139"/>
                <a:gd name="csY59" fmla="*/ 141928 h 571653"/>
                <a:gd name="csX60" fmla="*/ 189847 w 265139"/>
                <a:gd name="csY60" fmla="*/ 136651 h 571653"/>
                <a:gd name="csX61" fmla="*/ 196954 w 265139"/>
                <a:gd name="csY61" fmla="*/ 165712 h 571653"/>
                <a:gd name="csX62" fmla="*/ 215883 w 265139"/>
                <a:gd name="csY62" fmla="*/ 171834 h 571653"/>
                <a:gd name="csX63" fmla="*/ 207228 w 265139"/>
                <a:gd name="csY63" fmla="*/ 197939 h 571653"/>
                <a:gd name="csX64" fmla="*/ 229393 w 265139"/>
                <a:gd name="csY64" fmla="*/ 209691 h 571653"/>
                <a:gd name="csX65" fmla="*/ 242341 w 265139"/>
                <a:gd name="csY65" fmla="*/ 215461 h 571653"/>
                <a:gd name="csX66" fmla="*/ 264224 w 265139"/>
                <a:gd name="csY66" fmla="*/ 206313 h 571653"/>
                <a:gd name="csX67" fmla="*/ 265139 w 265139"/>
                <a:gd name="csY67" fmla="*/ 219260 h 571653"/>
                <a:gd name="csX68" fmla="*/ 239667 w 265139"/>
                <a:gd name="csY68" fmla="*/ 239596 h 571653"/>
                <a:gd name="csX69" fmla="*/ 233334 w 265139"/>
                <a:gd name="csY69" fmla="*/ 251066 h 571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65139" h="571653">
                  <a:moveTo>
                    <a:pt x="233334" y="251066"/>
                  </a:moveTo>
                  <a:lnTo>
                    <a:pt x="216234" y="258243"/>
                  </a:lnTo>
                  <a:lnTo>
                    <a:pt x="198784" y="271683"/>
                  </a:lnTo>
                  <a:lnTo>
                    <a:pt x="177744" y="273090"/>
                  </a:lnTo>
                  <a:lnTo>
                    <a:pt x="164094" y="306584"/>
                  </a:lnTo>
                  <a:lnTo>
                    <a:pt x="151498" y="312214"/>
                  </a:lnTo>
                  <a:lnTo>
                    <a:pt x="165923" y="339234"/>
                  </a:lnTo>
                  <a:lnTo>
                    <a:pt x="184851" y="361681"/>
                  </a:lnTo>
                  <a:lnTo>
                    <a:pt x="197095" y="381947"/>
                  </a:lnTo>
                  <a:lnTo>
                    <a:pt x="186188" y="408545"/>
                  </a:lnTo>
                  <a:lnTo>
                    <a:pt x="175844" y="414174"/>
                  </a:lnTo>
                  <a:lnTo>
                    <a:pt x="183022" y="429514"/>
                  </a:lnTo>
                  <a:lnTo>
                    <a:pt x="202935" y="453720"/>
                  </a:lnTo>
                  <a:lnTo>
                    <a:pt x="206313" y="470678"/>
                  </a:lnTo>
                  <a:lnTo>
                    <a:pt x="205891" y="484822"/>
                  </a:lnTo>
                  <a:lnTo>
                    <a:pt x="217572" y="512475"/>
                  </a:lnTo>
                  <a:lnTo>
                    <a:pt x="201176" y="540622"/>
                  </a:lnTo>
                  <a:lnTo>
                    <a:pt x="186681" y="571653"/>
                  </a:lnTo>
                  <a:lnTo>
                    <a:pt x="183796" y="549277"/>
                  </a:lnTo>
                  <a:lnTo>
                    <a:pt x="192944" y="526126"/>
                  </a:lnTo>
                  <a:lnTo>
                    <a:pt x="182951" y="508183"/>
                  </a:lnTo>
                  <a:lnTo>
                    <a:pt x="185344" y="475181"/>
                  </a:lnTo>
                  <a:lnTo>
                    <a:pt x="173241" y="459419"/>
                  </a:lnTo>
                  <a:lnTo>
                    <a:pt x="163530" y="422970"/>
                  </a:lnTo>
                  <a:lnTo>
                    <a:pt x="158112" y="384339"/>
                  </a:lnTo>
                  <a:lnTo>
                    <a:pt x="145165" y="358937"/>
                  </a:lnTo>
                  <a:lnTo>
                    <a:pt x="125533" y="374276"/>
                  </a:lnTo>
                  <a:lnTo>
                    <a:pt x="91546" y="396160"/>
                  </a:lnTo>
                  <a:lnTo>
                    <a:pt x="74799" y="393416"/>
                  </a:lnTo>
                  <a:lnTo>
                    <a:pt x="56293" y="386239"/>
                  </a:lnTo>
                  <a:lnTo>
                    <a:pt x="66636" y="348171"/>
                  </a:lnTo>
                  <a:lnTo>
                    <a:pt x="60374" y="319321"/>
                  </a:lnTo>
                  <a:lnTo>
                    <a:pt x="36942" y="283716"/>
                  </a:lnTo>
                  <a:lnTo>
                    <a:pt x="40601" y="272527"/>
                  </a:lnTo>
                  <a:lnTo>
                    <a:pt x="23151" y="268516"/>
                  </a:lnTo>
                  <a:lnTo>
                    <a:pt x="1970" y="243185"/>
                  </a:lnTo>
                  <a:lnTo>
                    <a:pt x="0" y="218064"/>
                  </a:lnTo>
                  <a:lnTo>
                    <a:pt x="10414" y="222779"/>
                  </a:lnTo>
                  <a:lnTo>
                    <a:pt x="11048" y="200332"/>
                  </a:lnTo>
                  <a:lnTo>
                    <a:pt x="25754" y="192944"/>
                  </a:lnTo>
                  <a:lnTo>
                    <a:pt x="22587" y="179574"/>
                  </a:lnTo>
                  <a:lnTo>
                    <a:pt x="29343" y="168878"/>
                  </a:lnTo>
                  <a:lnTo>
                    <a:pt x="30539" y="136229"/>
                  </a:lnTo>
                  <a:lnTo>
                    <a:pt x="53830" y="143406"/>
                  </a:lnTo>
                  <a:lnTo>
                    <a:pt x="67200" y="117300"/>
                  </a:lnTo>
                  <a:lnTo>
                    <a:pt x="68677" y="101820"/>
                  </a:lnTo>
                  <a:lnTo>
                    <a:pt x="85143" y="75081"/>
                  </a:lnTo>
                  <a:lnTo>
                    <a:pt x="84298" y="56785"/>
                  </a:lnTo>
                  <a:lnTo>
                    <a:pt x="122929" y="34550"/>
                  </a:lnTo>
                  <a:lnTo>
                    <a:pt x="144250" y="40390"/>
                  </a:lnTo>
                  <a:lnTo>
                    <a:pt x="141858" y="20617"/>
                  </a:lnTo>
                  <a:lnTo>
                    <a:pt x="152272" y="14636"/>
                  </a:lnTo>
                  <a:lnTo>
                    <a:pt x="150021" y="2393"/>
                  </a:lnTo>
                  <a:lnTo>
                    <a:pt x="167542" y="0"/>
                  </a:lnTo>
                  <a:lnTo>
                    <a:pt x="177463" y="18999"/>
                  </a:lnTo>
                  <a:lnTo>
                    <a:pt x="190551" y="26739"/>
                  </a:lnTo>
                  <a:lnTo>
                    <a:pt x="191396" y="51297"/>
                  </a:lnTo>
                  <a:lnTo>
                    <a:pt x="190199" y="77684"/>
                  </a:lnTo>
                  <a:lnTo>
                    <a:pt x="161912" y="104353"/>
                  </a:lnTo>
                  <a:lnTo>
                    <a:pt x="158323" y="141928"/>
                  </a:lnTo>
                  <a:lnTo>
                    <a:pt x="189847" y="136651"/>
                  </a:lnTo>
                  <a:lnTo>
                    <a:pt x="196954" y="165712"/>
                  </a:lnTo>
                  <a:lnTo>
                    <a:pt x="215883" y="171834"/>
                  </a:lnTo>
                  <a:lnTo>
                    <a:pt x="207228" y="197939"/>
                  </a:lnTo>
                  <a:lnTo>
                    <a:pt x="229393" y="209691"/>
                  </a:lnTo>
                  <a:lnTo>
                    <a:pt x="242341" y="215461"/>
                  </a:lnTo>
                  <a:lnTo>
                    <a:pt x="264224" y="206313"/>
                  </a:lnTo>
                  <a:lnTo>
                    <a:pt x="265139" y="219260"/>
                  </a:lnTo>
                  <a:lnTo>
                    <a:pt x="239667" y="239596"/>
                  </a:lnTo>
                  <a:lnTo>
                    <a:pt x="233334" y="25106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3" name="Freeform: Shape 832">
              <a:extLst>
                <a:ext uri="{FF2B5EF4-FFF2-40B4-BE49-F238E27FC236}">
                  <a16:creationId xmlns:a16="http://schemas.microsoft.com/office/drawing/2014/main" id="{B7093C3A-D870-209B-118F-62C43E7146F9}"/>
                </a:ext>
              </a:extLst>
            </p:cNvPr>
            <p:cNvSpPr/>
            <p:nvPr/>
          </p:nvSpPr>
          <p:spPr>
            <a:xfrm>
              <a:off x="10043458" y="3797954"/>
              <a:ext cx="213983" cy="452664"/>
            </a:xfrm>
            <a:custGeom>
              <a:avLst/>
              <a:gdLst>
                <a:gd name="csX0" fmla="*/ 64596 w 213983"/>
                <a:gd name="csY0" fmla="*/ 395808 h 452664"/>
                <a:gd name="csX1" fmla="*/ 90490 w 213983"/>
                <a:gd name="csY1" fmla="*/ 383635 h 452664"/>
                <a:gd name="csX2" fmla="*/ 121804 w 213983"/>
                <a:gd name="csY2" fmla="*/ 381454 h 452664"/>
                <a:gd name="csX3" fmla="*/ 108715 w 213983"/>
                <a:gd name="csY3" fmla="*/ 363088 h 452664"/>
                <a:gd name="csX4" fmla="*/ 158886 w 213983"/>
                <a:gd name="csY4" fmla="*/ 339797 h 452664"/>
                <a:gd name="csX5" fmla="*/ 162616 w 213983"/>
                <a:gd name="csY5" fmla="*/ 303418 h 452664"/>
                <a:gd name="csX6" fmla="*/ 155649 w 213983"/>
                <a:gd name="csY6" fmla="*/ 283153 h 452664"/>
                <a:gd name="csX7" fmla="*/ 161068 w 213983"/>
                <a:gd name="csY7" fmla="*/ 252614 h 452664"/>
                <a:gd name="csX8" fmla="*/ 153609 w 213983"/>
                <a:gd name="csY8" fmla="*/ 231011 h 452664"/>
                <a:gd name="csX9" fmla="*/ 130951 w 213983"/>
                <a:gd name="csY9" fmla="*/ 209690 h 452664"/>
                <a:gd name="csX10" fmla="*/ 112164 w 213983"/>
                <a:gd name="csY10" fmla="*/ 182600 h 452664"/>
                <a:gd name="csX11" fmla="*/ 87324 w 213983"/>
                <a:gd name="csY11" fmla="*/ 146150 h 452664"/>
                <a:gd name="csX12" fmla="*/ 51578 w 213983"/>
                <a:gd name="csY12" fmla="*/ 127644 h 452664"/>
                <a:gd name="csX13" fmla="*/ 60093 w 213983"/>
                <a:gd name="csY13" fmla="*/ 116526 h 452664"/>
                <a:gd name="csX14" fmla="*/ 79232 w 213983"/>
                <a:gd name="csY14" fmla="*/ 108364 h 452664"/>
                <a:gd name="csX15" fmla="*/ 67622 w 213983"/>
                <a:gd name="csY15" fmla="*/ 81273 h 452664"/>
                <a:gd name="csX16" fmla="*/ 30891 w 213983"/>
                <a:gd name="csY16" fmla="*/ 80991 h 452664"/>
                <a:gd name="csX17" fmla="*/ 17451 w 213983"/>
                <a:gd name="csY17" fmla="*/ 52634 h 452664"/>
                <a:gd name="csX18" fmla="*/ 0 w 213983"/>
                <a:gd name="csY18" fmla="*/ 27865 h 452664"/>
                <a:gd name="csX19" fmla="*/ 16044 w 213983"/>
                <a:gd name="csY19" fmla="*/ 20195 h 452664"/>
                <a:gd name="csX20" fmla="*/ 39827 w 213983"/>
                <a:gd name="csY20" fmla="*/ 20406 h 452664"/>
                <a:gd name="csX21" fmla="*/ 68889 w 213983"/>
                <a:gd name="csY21" fmla="*/ 16747 h 452664"/>
                <a:gd name="csX22" fmla="*/ 94361 w 213983"/>
                <a:gd name="csY22" fmla="*/ 0 h 452664"/>
                <a:gd name="csX23" fmla="*/ 108715 w 213983"/>
                <a:gd name="csY23" fmla="*/ 11821 h 452664"/>
                <a:gd name="csX24" fmla="*/ 136017 w 213983"/>
                <a:gd name="csY24" fmla="*/ 17521 h 452664"/>
                <a:gd name="csX25" fmla="*/ 131303 w 213983"/>
                <a:gd name="csY25" fmla="*/ 35605 h 452664"/>
                <a:gd name="csX26" fmla="*/ 145517 w 213983"/>
                <a:gd name="csY26" fmla="*/ 48341 h 452664"/>
                <a:gd name="csX27" fmla="*/ 175633 w 213983"/>
                <a:gd name="csY27" fmla="*/ 56504 h 452664"/>
                <a:gd name="csX28" fmla="*/ 135736 w 213983"/>
                <a:gd name="csY28" fmla="*/ 83172 h 452664"/>
                <a:gd name="csX29" fmla="*/ 110826 w 213983"/>
                <a:gd name="csY29" fmla="*/ 112586 h 452664"/>
                <a:gd name="csX30" fmla="*/ 104283 w 213983"/>
                <a:gd name="csY30" fmla="*/ 134047 h 452664"/>
                <a:gd name="csX31" fmla="*/ 127152 w 213983"/>
                <a:gd name="csY31" fmla="*/ 166627 h 452664"/>
                <a:gd name="csX32" fmla="*/ 155087 w 213983"/>
                <a:gd name="csY32" fmla="*/ 206876 h 452664"/>
                <a:gd name="csX33" fmla="*/ 182178 w 213983"/>
                <a:gd name="csY33" fmla="*/ 225804 h 452664"/>
                <a:gd name="csX34" fmla="*/ 200332 w 213983"/>
                <a:gd name="csY34" fmla="*/ 250362 h 452664"/>
                <a:gd name="csX35" fmla="*/ 213983 w 213983"/>
                <a:gd name="csY35" fmla="*/ 306725 h 452664"/>
                <a:gd name="csX36" fmla="*/ 209972 w 213983"/>
                <a:gd name="csY36" fmla="*/ 360133 h 452664"/>
                <a:gd name="csX37" fmla="*/ 185063 w 213983"/>
                <a:gd name="csY37" fmla="*/ 380046 h 452664"/>
                <a:gd name="csX38" fmla="*/ 150865 w 213983"/>
                <a:gd name="csY38" fmla="*/ 399467 h 452664"/>
                <a:gd name="csX39" fmla="*/ 126447 w 213983"/>
                <a:gd name="csY39" fmla="*/ 424588 h 452664"/>
                <a:gd name="csX40" fmla="*/ 89224 w 213983"/>
                <a:gd name="csY40" fmla="*/ 452664 h 452664"/>
                <a:gd name="csX41" fmla="*/ 78388 w 213983"/>
                <a:gd name="csY41" fmla="*/ 433384 h 452664"/>
                <a:gd name="csX42" fmla="*/ 86761 w 213983"/>
                <a:gd name="csY42" fmla="*/ 412907 h 452664"/>
                <a:gd name="csX43" fmla="*/ 64596 w 213983"/>
                <a:gd name="csY43" fmla="*/ 395808 h 452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13983" h="452664">
                  <a:moveTo>
                    <a:pt x="64596" y="395808"/>
                  </a:moveTo>
                  <a:lnTo>
                    <a:pt x="90490" y="383635"/>
                  </a:lnTo>
                  <a:lnTo>
                    <a:pt x="121804" y="381454"/>
                  </a:lnTo>
                  <a:lnTo>
                    <a:pt x="108715" y="363088"/>
                  </a:lnTo>
                  <a:lnTo>
                    <a:pt x="158886" y="339797"/>
                  </a:lnTo>
                  <a:lnTo>
                    <a:pt x="162616" y="303418"/>
                  </a:lnTo>
                  <a:lnTo>
                    <a:pt x="155649" y="283153"/>
                  </a:lnTo>
                  <a:lnTo>
                    <a:pt x="161068" y="252614"/>
                  </a:lnTo>
                  <a:lnTo>
                    <a:pt x="153609" y="231011"/>
                  </a:lnTo>
                  <a:lnTo>
                    <a:pt x="130951" y="209690"/>
                  </a:lnTo>
                  <a:lnTo>
                    <a:pt x="112164" y="182600"/>
                  </a:lnTo>
                  <a:lnTo>
                    <a:pt x="87324" y="146150"/>
                  </a:lnTo>
                  <a:lnTo>
                    <a:pt x="51578" y="127644"/>
                  </a:lnTo>
                  <a:lnTo>
                    <a:pt x="60093" y="116526"/>
                  </a:lnTo>
                  <a:lnTo>
                    <a:pt x="79232" y="108364"/>
                  </a:lnTo>
                  <a:lnTo>
                    <a:pt x="67622" y="81273"/>
                  </a:lnTo>
                  <a:lnTo>
                    <a:pt x="30891" y="80991"/>
                  </a:lnTo>
                  <a:lnTo>
                    <a:pt x="17451" y="52634"/>
                  </a:lnTo>
                  <a:lnTo>
                    <a:pt x="0" y="27865"/>
                  </a:lnTo>
                  <a:lnTo>
                    <a:pt x="16044" y="20195"/>
                  </a:lnTo>
                  <a:lnTo>
                    <a:pt x="39827" y="20406"/>
                  </a:lnTo>
                  <a:lnTo>
                    <a:pt x="68889" y="16747"/>
                  </a:lnTo>
                  <a:lnTo>
                    <a:pt x="94361" y="0"/>
                  </a:lnTo>
                  <a:lnTo>
                    <a:pt x="108715" y="11821"/>
                  </a:lnTo>
                  <a:lnTo>
                    <a:pt x="136017" y="17521"/>
                  </a:lnTo>
                  <a:lnTo>
                    <a:pt x="131303" y="35605"/>
                  </a:lnTo>
                  <a:lnTo>
                    <a:pt x="145517" y="48341"/>
                  </a:lnTo>
                  <a:lnTo>
                    <a:pt x="175633" y="56504"/>
                  </a:lnTo>
                  <a:lnTo>
                    <a:pt x="135736" y="83172"/>
                  </a:lnTo>
                  <a:lnTo>
                    <a:pt x="110826" y="112586"/>
                  </a:lnTo>
                  <a:lnTo>
                    <a:pt x="104283" y="134047"/>
                  </a:lnTo>
                  <a:lnTo>
                    <a:pt x="127152" y="166627"/>
                  </a:lnTo>
                  <a:lnTo>
                    <a:pt x="155087" y="206876"/>
                  </a:lnTo>
                  <a:lnTo>
                    <a:pt x="182178" y="225804"/>
                  </a:lnTo>
                  <a:lnTo>
                    <a:pt x="200332" y="250362"/>
                  </a:lnTo>
                  <a:lnTo>
                    <a:pt x="213983" y="306725"/>
                  </a:lnTo>
                  <a:lnTo>
                    <a:pt x="209972" y="360133"/>
                  </a:lnTo>
                  <a:lnTo>
                    <a:pt x="185063" y="380046"/>
                  </a:lnTo>
                  <a:lnTo>
                    <a:pt x="150865" y="399467"/>
                  </a:lnTo>
                  <a:lnTo>
                    <a:pt x="126447" y="424588"/>
                  </a:lnTo>
                  <a:lnTo>
                    <a:pt x="89224" y="452664"/>
                  </a:lnTo>
                  <a:lnTo>
                    <a:pt x="78388" y="433384"/>
                  </a:lnTo>
                  <a:lnTo>
                    <a:pt x="86761" y="412907"/>
                  </a:lnTo>
                  <a:lnTo>
                    <a:pt x="64596" y="39580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34" name="Graphic 5">
              <a:extLst>
                <a:ext uri="{FF2B5EF4-FFF2-40B4-BE49-F238E27FC236}">
                  <a16:creationId xmlns:a16="http://schemas.microsoft.com/office/drawing/2014/main" id="{5F2260FB-E513-FA20-A7B0-23D971F3A569}"/>
                </a:ext>
              </a:extLst>
            </p:cNvPr>
            <p:cNvGrpSpPr/>
            <p:nvPr/>
          </p:nvGrpSpPr>
          <p:grpSpPr>
            <a:xfrm>
              <a:off x="10703350" y="3139400"/>
              <a:ext cx="194561" cy="187876"/>
              <a:chOff x="10703350" y="3139400"/>
              <a:chExt cx="194561" cy="187876"/>
            </a:xfrm>
          </p:grpSpPr>
          <p:sp>
            <p:nvSpPr>
              <p:cNvPr id="835" name="Freeform: Shape 834">
                <a:extLst>
                  <a:ext uri="{FF2B5EF4-FFF2-40B4-BE49-F238E27FC236}">
                    <a16:creationId xmlns:a16="http://schemas.microsoft.com/office/drawing/2014/main" id="{0F189655-DD73-4E71-1C96-4440AD42A4AC}"/>
                  </a:ext>
                </a:extLst>
              </p:cNvPr>
              <p:cNvSpPr/>
              <p:nvPr/>
            </p:nvSpPr>
            <p:spPr>
              <a:xfrm>
                <a:off x="10897912" y="3166983"/>
                <a:ext cx="7036" cy="7036"/>
              </a:xfrm>
              <a:custGeom>
                <a:avLst/>
                <a:gdLst>
                  <a:gd name="csX0" fmla="*/ 0 w 7036"/>
                  <a:gd name="csY0" fmla="*/ 0 h 7036"/>
                  <a:gd name="csX1" fmla="*/ 0 w 7036"/>
                  <a:gd name="csY1" fmla="*/ 0 h 7036"/>
                  <a:gd name="csX2" fmla="*/ 0 w 7036"/>
                  <a:gd name="csY2" fmla="*/ 0 h 7036"/>
                  <a:gd name="csX3" fmla="*/ 0 w 7036"/>
                  <a:gd name="csY3" fmla="*/ 0 h 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036" h="703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36" name="Freeform: Shape 835">
                <a:extLst>
                  <a:ext uri="{FF2B5EF4-FFF2-40B4-BE49-F238E27FC236}">
                    <a16:creationId xmlns:a16="http://schemas.microsoft.com/office/drawing/2014/main" id="{C90667F0-2293-C36D-B0C1-65B6B3F7CA17}"/>
                  </a:ext>
                </a:extLst>
              </p:cNvPr>
              <p:cNvSpPr/>
              <p:nvPr/>
            </p:nvSpPr>
            <p:spPr>
              <a:xfrm>
                <a:off x="10703350" y="3139400"/>
                <a:ext cx="194561" cy="187876"/>
              </a:xfrm>
              <a:custGeom>
                <a:avLst/>
                <a:gdLst>
                  <a:gd name="csX0" fmla="*/ 190410 w 194561"/>
                  <a:gd name="csY0" fmla="*/ 21321 h 187876"/>
                  <a:gd name="csX1" fmla="*/ 190410 w 194561"/>
                  <a:gd name="csY1" fmla="*/ 21321 h 187876"/>
                  <a:gd name="csX2" fmla="*/ 194562 w 194561"/>
                  <a:gd name="csY2" fmla="*/ 27583 h 187876"/>
                  <a:gd name="csX3" fmla="*/ 183233 w 194561"/>
                  <a:gd name="csY3" fmla="*/ 25472 h 187876"/>
                  <a:gd name="csX4" fmla="*/ 170285 w 194561"/>
                  <a:gd name="csY4" fmla="*/ 37646 h 187876"/>
                  <a:gd name="csX5" fmla="*/ 161349 w 194561"/>
                  <a:gd name="csY5" fmla="*/ 49819 h 187876"/>
                  <a:gd name="csX6" fmla="*/ 162475 w 194561"/>
                  <a:gd name="csY6" fmla="*/ 75362 h 187876"/>
                  <a:gd name="csX7" fmla="*/ 147065 w 194561"/>
                  <a:gd name="csY7" fmla="*/ 83172 h 187876"/>
                  <a:gd name="csX8" fmla="*/ 141717 w 194561"/>
                  <a:gd name="csY8" fmla="*/ 89435 h 187876"/>
                  <a:gd name="csX9" fmla="*/ 130459 w 194561"/>
                  <a:gd name="csY9" fmla="*/ 99920 h 187876"/>
                  <a:gd name="csX10" fmla="*/ 110545 w 194561"/>
                  <a:gd name="csY10" fmla="*/ 105690 h 187876"/>
                  <a:gd name="csX11" fmla="*/ 97598 w 194561"/>
                  <a:gd name="csY11" fmla="*/ 115119 h 187876"/>
                  <a:gd name="csX12" fmla="*/ 96683 w 194561"/>
                  <a:gd name="csY12" fmla="*/ 130318 h 187876"/>
                  <a:gd name="csX13" fmla="*/ 93164 w 194561"/>
                  <a:gd name="csY13" fmla="*/ 134188 h 187876"/>
                  <a:gd name="csX14" fmla="*/ 105056 w 194561"/>
                  <a:gd name="csY14" fmla="*/ 139887 h 187876"/>
                  <a:gd name="csX15" fmla="*/ 122014 w 194561"/>
                  <a:gd name="csY15" fmla="*/ 155157 h 187876"/>
                  <a:gd name="csX16" fmla="*/ 117722 w 194561"/>
                  <a:gd name="csY16" fmla="*/ 163601 h 187876"/>
                  <a:gd name="csX17" fmla="*/ 104985 w 194561"/>
                  <a:gd name="csY17" fmla="*/ 165852 h 187876"/>
                  <a:gd name="csX18" fmla="*/ 83876 w 194561"/>
                  <a:gd name="csY18" fmla="*/ 167541 h 187876"/>
                  <a:gd name="csX19" fmla="*/ 72266 w 194561"/>
                  <a:gd name="csY19" fmla="*/ 183163 h 187876"/>
                  <a:gd name="csX20" fmla="*/ 58896 w 194561"/>
                  <a:gd name="csY20" fmla="*/ 181966 h 187876"/>
                  <a:gd name="csX21" fmla="*/ 57067 w 194561"/>
                  <a:gd name="csY21" fmla="*/ 185062 h 187876"/>
                  <a:gd name="csX22" fmla="*/ 42501 w 194561"/>
                  <a:gd name="csY22" fmla="*/ 178518 h 187876"/>
                  <a:gd name="csX23" fmla="*/ 38913 w 194561"/>
                  <a:gd name="csY23" fmla="*/ 184992 h 187876"/>
                  <a:gd name="csX24" fmla="*/ 30187 w 194561"/>
                  <a:gd name="csY24" fmla="*/ 187877 h 187876"/>
                  <a:gd name="csX25" fmla="*/ 29132 w 194561"/>
                  <a:gd name="csY25" fmla="*/ 181333 h 187876"/>
                  <a:gd name="csX26" fmla="*/ 21392 w 194561"/>
                  <a:gd name="csY26" fmla="*/ 178166 h 187876"/>
                  <a:gd name="csX27" fmla="*/ 13370 w 194561"/>
                  <a:gd name="csY27" fmla="*/ 172678 h 187876"/>
                  <a:gd name="csX28" fmla="*/ 21532 w 194561"/>
                  <a:gd name="csY28" fmla="*/ 157409 h 187876"/>
                  <a:gd name="csX29" fmla="*/ 28568 w 194561"/>
                  <a:gd name="csY29" fmla="*/ 153327 h 187876"/>
                  <a:gd name="csX30" fmla="*/ 25894 w 194561"/>
                  <a:gd name="csY30" fmla="*/ 146924 h 187876"/>
                  <a:gd name="csX31" fmla="*/ 33494 w 194561"/>
                  <a:gd name="csY31" fmla="*/ 128066 h 187876"/>
                  <a:gd name="csX32" fmla="*/ 31524 w 194561"/>
                  <a:gd name="csY32" fmla="*/ 122366 h 187876"/>
                  <a:gd name="csX33" fmla="*/ 14073 w 194561"/>
                  <a:gd name="csY33" fmla="*/ 118496 h 187876"/>
                  <a:gd name="csX34" fmla="*/ 0 w 194561"/>
                  <a:gd name="csY34" fmla="*/ 109067 h 187876"/>
                  <a:gd name="csX35" fmla="*/ 24346 w 194561"/>
                  <a:gd name="csY35" fmla="*/ 86480 h 187876"/>
                  <a:gd name="csX36" fmla="*/ 57278 w 194561"/>
                  <a:gd name="csY36" fmla="*/ 67410 h 187876"/>
                  <a:gd name="csX37" fmla="*/ 77754 w 194561"/>
                  <a:gd name="csY37" fmla="*/ 42079 h 187876"/>
                  <a:gd name="csX38" fmla="*/ 91968 w 194561"/>
                  <a:gd name="csY38" fmla="*/ 53267 h 187876"/>
                  <a:gd name="csX39" fmla="*/ 117793 w 194561"/>
                  <a:gd name="csY39" fmla="*/ 54604 h 187876"/>
                  <a:gd name="csX40" fmla="*/ 113078 w 194561"/>
                  <a:gd name="csY40" fmla="*/ 35746 h 187876"/>
                  <a:gd name="csX41" fmla="*/ 159238 w 194561"/>
                  <a:gd name="csY41" fmla="*/ 20265 h 187876"/>
                  <a:gd name="csX42" fmla="*/ 171130 w 194561"/>
                  <a:gd name="csY42" fmla="*/ 0 h 187876"/>
                  <a:gd name="csX43" fmla="*/ 190410 w 194561"/>
                  <a:gd name="csY43" fmla="*/ 21321 h 1878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4561" h="187876">
                    <a:moveTo>
                      <a:pt x="190410" y="21321"/>
                    </a:moveTo>
                    <a:lnTo>
                      <a:pt x="190410" y="21321"/>
                    </a:lnTo>
                    <a:lnTo>
                      <a:pt x="194562" y="27583"/>
                    </a:lnTo>
                    <a:lnTo>
                      <a:pt x="183233" y="25472"/>
                    </a:lnTo>
                    <a:lnTo>
                      <a:pt x="170285" y="37646"/>
                    </a:lnTo>
                    <a:lnTo>
                      <a:pt x="161349" y="49819"/>
                    </a:lnTo>
                    <a:lnTo>
                      <a:pt x="162475" y="75362"/>
                    </a:lnTo>
                    <a:lnTo>
                      <a:pt x="147065" y="83172"/>
                    </a:lnTo>
                    <a:lnTo>
                      <a:pt x="141717" y="89435"/>
                    </a:lnTo>
                    <a:lnTo>
                      <a:pt x="130459" y="99920"/>
                    </a:lnTo>
                    <a:lnTo>
                      <a:pt x="110545" y="105690"/>
                    </a:lnTo>
                    <a:lnTo>
                      <a:pt x="97598" y="115119"/>
                    </a:lnTo>
                    <a:lnTo>
                      <a:pt x="96683" y="130318"/>
                    </a:lnTo>
                    <a:lnTo>
                      <a:pt x="93164" y="134188"/>
                    </a:lnTo>
                    <a:lnTo>
                      <a:pt x="105056" y="139887"/>
                    </a:lnTo>
                    <a:lnTo>
                      <a:pt x="122014" y="155157"/>
                    </a:lnTo>
                    <a:lnTo>
                      <a:pt x="117722" y="163601"/>
                    </a:lnTo>
                    <a:lnTo>
                      <a:pt x="104985" y="165852"/>
                    </a:lnTo>
                    <a:lnTo>
                      <a:pt x="83876" y="167541"/>
                    </a:lnTo>
                    <a:lnTo>
                      <a:pt x="72266" y="183163"/>
                    </a:lnTo>
                    <a:lnTo>
                      <a:pt x="58896" y="181966"/>
                    </a:lnTo>
                    <a:lnTo>
                      <a:pt x="57067" y="185062"/>
                    </a:lnTo>
                    <a:lnTo>
                      <a:pt x="42501" y="178518"/>
                    </a:lnTo>
                    <a:lnTo>
                      <a:pt x="38913" y="184992"/>
                    </a:lnTo>
                    <a:lnTo>
                      <a:pt x="30187" y="187877"/>
                    </a:lnTo>
                    <a:lnTo>
                      <a:pt x="29132" y="181333"/>
                    </a:lnTo>
                    <a:lnTo>
                      <a:pt x="21392" y="178166"/>
                    </a:lnTo>
                    <a:lnTo>
                      <a:pt x="13370" y="172678"/>
                    </a:lnTo>
                    <a:lnTo>
                      <a:pt x="21532" y="157409"/>
                    </a:lnTo>
                    <a:lnTo>
                      <a:pt x="28568" y="153327"/>
                    </a:lnTo>
                    <a:lnTo>
                      <a:pt x="25894" y="146924"/>
                    </a:lnTo>
                    <a:lnTo>
                      <a:pt x="33494" y="128066"/>
                    </a:lnTo>
                    <a:lnTo>
                      <a:pt x="31524" y="122366"/>
                    </a:lnTo>
                    <a:lnTo>
                      <a:pt x="14073" y="118496"/>
                    </a:lnTo>
                    <a:lnTo>
                      <a:pt x="0" y="109067"/>
                    </a:lnTo>
                    <a:lnTo>
                      <a:pt x="24346" y="86480"/>
                    </a:lnTo>
                    <a:lnTo>
                      <a:pt x="57278" y="67410"/>
                    </a:lnTo>
                    <a:lnTo>
                      <a:pt x="77754" y="42079"/>
                    </a:lnTo>
                    <a:lnTo>
                      <a:pt x="91968" y="53267"/>
                    </a:lnTo>
                    <a:lnTo>
                      <a:pt x="117793" y="54604"/>
                    </a:lnTo>
                    <a:lnTo>
                      <a:pt x="113078" y="35746"/>
                    </a:lnTo>
                    <a:lnTo>
                      <a:pt x="159238" y="20265"/>
                    </a:lnTo>
                    <a:lnTo>
                      <a:pt x="171130" y="0"/>
                    </a:lnTo>
                    <a:lnTo>
                      <a:pt x="190410" y="2132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37" name="Freeform: Shape 836">
              <a:extLst>
                <a:ext uri="{FF2B5EF4-FFF2-40B4-BE49-F238E27FC236}">
                  <a16:creationId xmlns:a16="http://schemas.microsoft.com/office/drawing/2014/main" id="{1FBE1529-69FF-73D2-33B0-0887879FF44F}"/>
                </a:ext>
              </a:extLst>
            </p:cNvPr>
            <p:cNvSpPr/>
            <p:nvPr/>
          </p:nvSpPr>
          <p:spPr>
            <a:xfrm>
              <a:off x="10758658" y="3294556"/>
              <a:ext cx="100060" cy="144531"/>
            </a:xfrm>
            <a:custGeom>
              <a:avLst/>
              <a:gdLst>
                <a:gd name="csX0" fmla="*/ 1759 w 100060"/>
                <a:gd name="csY0" fmla="*/ 29906 h 144531"/>
                <a:gd name="csX1" fmla="*/ 3589 w 100060"/>
                <a:gd name="csY1" fmla="*/ 26809 h 144531"/>
                <a:gd name="csX2" fmla="*/ 16958 w 100060"/>
                <a:gd name="csY2" fmla="*/ 28006 h 144531"/>
                <a:gd name="csX3" fmla="*/ 28568 w 100060"/>
                <a:gd name="csY3" fmla="*/ 12384 h 144531"/>
                <a:gd name="csX4" fmla="*/ 49678 w 100060"/>
                <a:gd name="csY4" fmla="*/ 10696 h 144531"/>
                <a:gd name="csX5" fmla="*/ 62415 w 100060"/>
                <a:gd name="csY5" fmla="*/ 8444 h 144531"/>
                <a:gd name="csX6" fmla="*/ 66707 w 100060"/>
                <a:gd name="csY6" fmla="*/ 0 h 144531"/>
                <a:gd name="csX7" fmla="*/ 92461 w 100060"/>
                <a:gd name="csY7" fmla="*/ 40883 h 144531"/>
                <a:gd name="csX8" fmla="*/ 99849 w 100060"/>
                <a:gd name="csY8" fmla="*/ 63118 h 144531"/>
                <a:gd name="csX9" fmla="*/ 100060 w 100060"/>
                <a:gd name="csY9" fmla="*/ 102453 h 144531"/>
                <a:gd name="csX10" fmla="*/ 88802 w 100060"/>
                <a:gd name="csY10" fmla="*/ 121100 h 144531"/>
                <a:gd name="csX11" fmla="*/ 61782 w 100060"/>
                <a:gd name="csY11" fmla="*/ 127644 h 144531"/>
                <a:gd name="csX12" fmla="*/ 37927 w 100060"/>
                <a:gd name="csY12" fmla="*/ 141647 h 144531"/>
                <a:gd name="csX13" fmla="*/ 11047 w 100060"/>
                <a:gd name="csY13" fmla="*/ 144532 h 144531"/>
                <a:gd name="csX14" fmla="*/ 7670 w 100060"/>
                <a:gd name="csY14" fmla="*/ 126096 h 144531"/>
                <a:gd name="csX15" fmla="*/ 13229 w 100060"/>
                <a:gd name="csY15" fmla="*/ 100694 h 144531"/>
                <a:gd name="csX16" fmla="*/ 0 w 100060"/>
                <a:gd name="csY16" fmla="*/ 65159 h 144531"/>
                <a:gd name="csX17" fmla="*/ 22165 w 100060"/>
                <a:gd name="csY17" fmla="*/ 59389 h 144531"/>
                <a:gd name="csX18" fmla="*/ 1759 w 100060"/>
                <a:gd name="csY18" fmla="*/ 29906 h 144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0060" h="144531">
                  <a:moveTo>
                    <a:pt x="1759" y="29906"/>
                  </a:moveTo>
                  <a:lnTo>
                    <a:pt x="3589" y="26809"/>
                  </a:lnTo>
                  <a:lnTo>
                    <a:pt x="16958" y="28006"/>
                  </a:lnTo>
                  <a:lnTo>
                    <a:pt x="28568" y="12384"/>
                  </a:lnTo>
                  <a:lnTo>
                    <a:pt x="49678" y="10696"/>
                  </a:lnTo>
                  <a:lnTo>
                    <a:pt x="62415" y="8444"/>
                  </a:lnTo>
                  <a:lnTo>
                    <a:pt x="66707" y="0"/>
                  </a:lnTo>
                  <a:lnTo>
                    <a:pt x="92461" y="40883"/>
                  </a:lnTo>
                  <a:lnTo>
                    <a:pt x="99849" y="63118"/>
                  </a:lnTo>
                  <a:lnTo>
                    <a:pt x="100060" y="102453"/>
                  </a:lnTo>
                  <a:lnTo>
                    <a:pt x="88802" y="121100"/>
                  </a:lnTo>
                  <a:lnTo>
                    <a:pt x="61782" y="127644"/>
                  </a:lnTo>
                  <a:lnTo>
                    <a:pt x="37927" y="141647"/>
                  </a:lnTo>
                  <a:lnTo>
                    <a:pt x="11047" y="144532"/>
                  </a:lnTo>
                  <a:lnTo>
                    <a:pt x="7670" y="126096"/>
                  </a:lnTo>
                  <a:lnTo>
                    <a:pt x="13229" y="100694"/>
                  </a:lnTo>
                  <a:lnTo>
                    <a:pt x="0" y="65159"/>
                  </a:lnTo>
                  <a:lnTo>
                    <a:pt x="22165" y="59389"/>
                  </a:lnTo>
                  <a:lnTo>
                    <a:pt x="1759" y="2990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8" name="Freeform: Shape 837">
              <a:extLst>
                <a:ext uri="{FF2B5EF4-FFF2-40B4-BE49-F238E27FC236}">
                  <a16:creationId xmlns:a16="http://schemas.microsoft.com/office/drawing/2014/main" id="{B803C534-24E1-72D3-21F4-25FA96BB7D4D}"/>
                </a:ext>
              </a:extLst>
            </p:cNvPr>
            <p:cNvSpPr/>
            <p:nvPr/>
          </p:nvSpPr>
          <p:spPr>
            <a:xfrm>
              <a:off x="9612819" y="2795380"/>
              <a:ext cx="956342" cy="393908"/>
            </a:xfrm>
            <a:custGeom>
              <a:avLst/>
              <a:gdLst>
                <a:gd name="csX0" fmla="*/ 0 w 956342"/>
                <a:gd name="csY0" fmla="*/ 108082 h 393908"/>
                <a:gd name="csX1" fmla="*/ 31453 w 956342"/>
                <a:gd name="csY1" fmla="*/ 101397 h 393908"/>
                <a:gd name="csX2" fmla="*/ 88450 w 956342"/>
                <a:gd name="csY2" fmla="*/ 67833 h 393908"/>
                <a:gd name="csX3" fmla="*/ 133906 w 956342"/>
                <a:gd name="csY3" fmla="*/ 49397 h 393908"/>
                <a:gd name="csX4" fmla="*/ 159871 w 956342"/>
                <a:gd name="csY4" fmla="*/ 61430 h 393908"/>
                <a:gd name="csX5" fmla="*/ 191043 w 956342"/>
                <a:gd name="csY5" fmla="*/ 61992 h 393908"/>
                <a:gd name="csX6" fmla="*/ 210957 w 956342"/>
                <a:gd name="csY6" fmla="*/ 80288 h 393908"/>
                <a:gd name="csX7" fmla="*/ 240792 w 956342"/>
                <a:gd name="csY7" fmla="*/ 81695 h 393908"/>
                <a:gd name="csX8" fmla="*/ 283997 w 956342"/>
                <a:gd name="csY8" fmla="*/ 91476 h 393908"/>
                <a:gd name="csX9" fmla="*/ 312988 w 956342"/>
                <a:gd name="csY9" fmla="*/ 64315 h 393908"/>
                <a:gd name="csX10" fmla="*/ 300885 w 956342"/>
                <a:gd name="csY10" fmla="*/ 41164 h 393908"/>
                <a:gd name="csX11" fmla="*/ 331845 w 956342"/>
                <a:gd name="csY11" fmla="*/ 0 h 393908"/>
                <a:gd name="csX12" fmla="*/ 365269 w 956342"/>
                <a:gd name="csY12" fmla="*/ 16466 h 393908"/>
                <a:gd name="csX13" fmla="*/ 392361 w 956342"/>
                <a:gd name="csY13" fmla="*/ 21110 h 393908"/>
                <a:gd name="csX14" fmla="*/ 427473 w 956342"/>
                <a:gd name="csY14" fmla="*/ 31313 h 393908"/>
                <a:gd name="csX15" fmla="*/ 433172 w 956342"/>
                <a:gd name="csY15" fmla="*/ 60866 h 393908"/>
                <a:gd name="csX16" fmla="*/ 475603 w 956342"/>
                <a:gd name="csY16" fmla="*/ 77332 h 393908"/>
                <a:gd name="csX17" fmla="*/ 503820 w 956342"/>
                <a:gd name="csY17" fmla="*/ 70084 h 393908"/>
                <a:gd name="csX18" fmla="*/ 541606 w 956342"/>
                <a:gd name="csY18" fmla="*/ 64948 h 393908"/>
                <a:gd name="csX19" fmla="*/ 571582 w 956342"/>
                <a:gd name="csY19" fmla="*/ 70084 h 393908"/>
                <a:gd name="csX20" fmla="*/ 600784 w 956342"/>
                <a:gd name="csY20" fmla="*/ 88872 h 393908"/>
                <a:gd name="csX21" fmla="*/ 618939 w 956342"/>
                <a:gd name="csY21" fmla="*/ 108645 h 393908"/>
                <a:gd name="csX22" fmla="*/ 646662 w 956342"/>
                <a:gd name="csY22" fmla="*/ 108293 h 393908"/>
                <a:gd name="csX23" fmla="*/ 684238 w 956342"/>
                <a:gd name="csY23" fmla="*/ 114556 h 393908"/>
                <a:gd name="csX24" fmla="*/ 711681 w 956342"/>
                <a:gd name="csY24" fmla="*/ 104986 h 393908"/>
                <a:gd name="csX25" fmla="*/ 751016 w 956342"/>
                <a:gd name="csY25" fmla="*/ 98583 h 393908"/>
                <a:gd name="csX26" fmla="*/ 794783 w 956342"/>
                <a:gd name="csY26" fmla="*/ 71140 h 393908"/>
                <a:gd name="csX27" fmla="*/ 812656 w 956342"/>
                <a:gd name="csY27" fmla="*/ 75362 h 393908"/>
                <a:gd name="csX28" fmla="*/ 828348 w 956342"/>
                <a:gd name="csY28" fmla="*/ 88380 h 393908"/>
                <a:gd name="csX29" fmla="*/ 863952 w 956342"/>
                <a:gd name="csY29" fmla="*/ 85143 h 393908"/>
                <a:gd name="csX30" fmla="*/ 849387 w 956342"/>
                <a:gd name="csY30" fmla="*/ 114345 h 393908"/>
                <a:gd name="csX31" fmla="*/ 828277 w 956342"/>
                <a:gd name="csY31" fmla="*/ 152764 h 393908"/>
                <a:gd name="csX32" fmla="*/ 836017 w 956342"/>
                <a:gd name="csY32" fmla="*/ 168315 h 393908"/>
                <a:gd name="csX33" fmla="*/ 852905 w 956342"/>
                <a:gd name="csY33" fmla="*/ 163460 h 393908"/>
                <a:gd name="csX34" fmla="*/ 882388 w 956342"/>
                <a:gd name="csY34" fmla="*/ 169371 h 393908"/>
                <a:gd name="csX35" fmla="*/ 905328 w 956342"/>
                <a:gd name="csY35" fmla="*/ 155368 h 393908"/>
                <a:gd name="csX36" fmla="*/ 929323 w 956342"/>
                <a:gd name="csY36" fmla="*/ 167541 h 393908"/>
                <a:gd name="csX37" fmla="*/ 956343 w 956342"/>
                <a:gd name="csY37" fmla="*/ 193999 h 393908"/>
                <a:gd name="csX38" fmla="*/ 953106 w 956342"/>
                <a:gd name="csY38" fmla="*/ 207368 h 393908"/>
                <a:gd name="csX39" fmla="*/ 929534 w 956342"/>
                <a:gd name="csY39" fmla="*/ 203146 h 393908"/>
                <a:gd name="csX40" fmla="*/ 886118 w 956342"/>
                <a:gd name="csY40" fmla="*/ 208142 h 393908"/>
                <a:gd name="csX41" fmla="*/ 865149 w 956342"/>
                <a:gd name="csY41" fmla="*/ 218768 h 393908"/>
                <a:gd name="csX42" fmla="*/ 843265 w 956342"/>
                <a:gd name="csY42" fmla="*/ 243466 h 393908"/>
                <a:gd name="csX43" fmla="*/ 797668 w 956342"/>
                <a:gd name="csY43" fmla="*/ 257821 h 393908"/>
                <a:gd name="csX44" fmla="*/ 767904 w 956342"/>
                <a:gd name="csY44" fmla="*/ 277453 h 393908"/>
                <a:gd name="csX45" fmla="*/ 737224 w 956342"/>
                <a:gd name="csY45" fmla="*/ 269994 h 393908"/>
                <a:gd name="csX46" fmla="*/ 720407 w 956342"/>
                <a:gd name="csY46" fmla="*/ 266617 h 393908"/>
                <a:gd name="csX47" fmla="*/ 704785 w 956342"/>
                <a:gd name="csY47" fmla="*/ 290400 h 393908"/>
                <a:gd name="csX48" fmla="*/ 714285 w 956342"/>
                <a:gd name="csY48" fmla="*/ 304473 h 393908"/>
                <a:gd name="csX49" fmla="*/ 719140 w 956342"/>
                <a:gd name="csY49" fmla="*/ 316506 h 393908"/>
                <a:gd name="csX50" fmla="*/ 698241 w 956342"/>
                <a:gd name="csY50" fmla="*/ 328750 h 393908"/>
                <a:gd name="csX51" fmla="*/ 676779 w 956342"/>
                <a:gd name="csY51" fmla="*/ 348171 h 393908"/>
                <a:gd name="csX52" fmla="*/ 641878 w 956342"/>
                <a:gd name="csY52" fmla="*/ 360837 h 393908"/>
                <a:gd name="csX53" fmla="*/ 597125 w 956342"/>
                <a:gd name="csY53" fmla="*/ 362244 h 393908"/>
                <a:gd name="csX54" fmla="*/ 548854 w 956342"/>
                <a:gd name="csY54" fmla="*/ 374699 h 393908"/>
                <a:gd name="csX55" fmla="*/ 514093 w 956342"/>
                <a:gd name="csY55" fmla="*/ 393909 h 393908"/>
                <a:gd name="csX56" fmla="*/ 500864 w 956342"/>
                <a:gd name="csY56" fmla="*/ 382791 h 393908"/>
                <a:gd name="csX57" fmla="*/ 464767 w 956342"/>
                <a:gd name="csY57" fmla="*/ 382861 h 393908"/>
                <a:gd name="csX58" fmla="*/ 420577 w 956342"/>
                <a:gd name="csY58" fmla="*/ 361048 h 393908"/>
                <a:gd name="csX59" fmla="*/ 391094 w 956342"/>
                <a:gd name="csY59" fmla="*/ 355630 h 393908"/>
                <a:gd name="csX60" fmla="*/ 351337 w 956342"/>
                <a:gd name="csY60" fmla="*/ 360696 h 393908"/>
                <a:gd name="csX61" fmla="*/ 289696 w 956342"/>
                <a:gd name="csY61" fmla="*/ 352604 h 393908"/>
                <a:gd name="csX62" fmla="*/ 256765 w 956342"/>
                <a:gd name="csY62" fmla="*/ 353448 h 393908"/>
                <a:gd name="csX63" fmla="*/ 239244 w 956342"/>
                <a:gd name="csY63" fmla="*/ 331916 h 393908"/>
                <a:gd name="csX64" fmla="*/ 225663 w 956342"/>
                <a:gd name="csY64" fmla="*/ 298281 h 393908"/>
                <a:gd name="csX65" fmla="*/ 207227 w 956342"/>
                <a:gd name="csY65" fmla="*/ 294200 h 393908"/>
                <a:gd name="csX66" fmla="*/ 171130 w 956342"/>
                <a:gd name="csY66" fmla="*/ 271331 h 393908"/>
                <a:gd name="csX67" fmla="*/ 130880 w 956342"/>
                <a:gd name="csY67" fmla="*/ 266124 h 393908"/>
                <a:gd name="csX68" fmla="*/ 95416 w 956342"/>
                <a:gd name="csY68" fmla="*/ 259791 h 393908"/>
                <a:gd name="csX69" fmla="*/ 84650 w 956342"/>
                <a:gd name="csY69" fmla="*/ 243748 h 393908"/>
                <a:gd name="csX70" fmla="*/ 96119 w 956342"/>
                <a:gd name="csY70" fmla="*/ 199980 h 393908"/>
                <a:gd name="csX71" fmla="*/ 75573 w 956342"/>
                <a:gd name="csY71" fmla="*/ 169582 h 393908"/>
                <a:gd name="csX72" fmla="*/ 32931 w 956342"/>
                <a:gd name="csY72" fmla="*/ 155227 h 393908"/>
                <a:gd name="csX73" fmla="*/ 7811 w 956342"/>
                <a:gd name="csY73" fmla="*/ 134962 h 393908"/>
                <a:gd name="csX74" fmla="*/ 0 w 956342"/>
                <a:gd name="csY74" fmla="*/ 108082 h 39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956342" h="393908">
                  <a:moveTo>
                    <a:pt x="0" y="108082"/>
                  </a:moveTo>
                  <a:lnTo>
                    <a:pt x="31453" y="101397"/>
                  </a:lnTo>
                  <a:lnTo>
                    <a:pt x="88450" y="67833"/>
                  </a:lnTo>
                  <a:lnTo>
                    <a:pt x="133906" y="49397"/>
                  </a:lnTo>
                  <a:lnTo>
                    <a:pt x="159871" y="61430"/>
                  </a:lnTo>
                  <a:lnTo>
                    <a:pt x="191043" y="61992"/>
                  </a:lnTo>
                  <a:lnTo>
                    <a:pt x="210957" y="80288"/>
                  </a:lnTo>
                  <a:lnTo>
                    <a:pt x="240792" y="81695"/>
                  </a:lnTo>
                  <a:lnTo>
                    <a:pt x="283997" y="91476"/>
                  </a:lnTo>
                  <a:lnTo>
                    <a:pt x="312988" y="64315"/>
                  </a:lnTo>
                  <a:lnTo>
                    <a:pt x="300885" y="41164"/>
                  </a:lnTo>
                  <a:lnTo>
                    <a:pt x="331845" y="0"/>
                  </a:lnTo>
                  <a:lnTo>
                    <a:pt x="365269" y="16466"/>
                  </a:lnTo>
                  <a:lnTo>
                    <a:pt x="392361" y="21110"/>
                  </a:lnTo>
                  <a:lnTo>
                    <a:pt x="427473" y="31313"/>
                  </a:lnTo>
                  <a:lnTo>
                    <a:pt x="433172" y="60866"/>
                  </a:lnTo>
                  <a:lnTo>
                    <a:pt x="475603" y="77332"/>
                  </a:lnTo>
                  <a:lnTo>
                    <a:pt x="503820" y="70084"/>
                  </a:lnTo>
                  <a:lnTo>
                    <a:pt x="541606" y="64948"/>
                  </a:lnTo>
                  <a:lnTo>
                    <a:pt x="571582" y="70084"/>
                  </a:lnTo>
                  <a:lnTo>
                    <a:pt x="600784" y="88872"/>
                  </a:lnTo>
                  <a:lnTo>
                    <a:pt x="618939" y="108645"/>
                  </a:lnTo>
                  <a:lnTo>
                    <a:pt x="646662" y="108293"/>
                  </a:lnTo>
                  <a:lnTo>
                    <a:pt x="684238" y="114556"/>
                  </a:lnTo>
                  <a:lnTo>
                    <a:pt x="711681" y="104986"/>
                  </a:lnTo>
                  <a:lnTo>
                    <a:pt x="751016" y="98583"/>
                  </a:lnTo>
                  <a:lnTo>
                    <a:pt x="794783" y="71140"/>
                  </a:lnTo>
                  <a:lnTo>
                    <a:pt x="812656" y="75362"/>
                  </a:lnTo>
                  <a:lnTo>
                    <a:pt x="828348" y="88380"/>
                  </a:lnTo>
                  <a:lnTo>
                    <a:pt x="863952" y="85143"/>
                  </a:lnTo>
                  <a:lnTo>
                    <a:pt x="849387" y="114345"/>
                  </a:lnTo>
                  <a:lnTo>
                    <a:pt x="828277" y="152764"/>
                  </a:lnTo>
                  <a:lnTo>
                    <a:pt x="836017" y="168315"/>
                  </a:lnTo>
                  <a:lnTo>
                    <a:pt x="852905" y="163460"/>
                  </a:lnTo>
                  <a:lnTo>
                    <a:pt x="882388" y="169371"/>
                  </a:lnTo>
                  <a:lnTo>
                    <a:pt x="905328" y="155368"/>
                  </a:lnTo>
                  <a:lnTo>
                    <a:pt x="929323" y="167541"/>
                  </a:lnTo>
                  <a:lnTo>
                    <a:pt x="956343" y="193999"/>
                  </a:lnTo>
                  <a:lnTo>
                    <a:pt x="953106" y="207368"/>
                  </a:lnTo>
                  <a:lnTo>
                    <a:pt x="929534" y="203146"/>
                  </a:lnTo>
                  <a:lnTo>
                    <a:pt x="886118" y="208142"/>
                  </a:lnTo>
                  <a:lnTo>
                    <a:pt x="865149" y="218768"/>
                  </a:lnTo>
                  <a:lnTo>
                    <a:pt x="843265" y="243466"/>
                  </a:lnTo>
                  <a:lnTo>
                    <a:pt x="797668" y="257821"/>
                  </a:lnTo>
                  <a:lnTo>
                    <a:pt x="767904" y="277453"/>
                  </a:lnTo>
                  <a:lnTo>
                    <a:pt x="737224" y="269994"/>
                  </a:lnTo>
                  <a:lnTo>
                    <a:pt x="720407" y="266617"/>
                  </a:lnTo>
                  <a:lnTo>
                    <a:pt x="704785" y="290400"/>
                  </a:lnTo>
                  <a:lnTo>
                    <a:pt x="714285" y="304473"/>
                  </a:lnTo>
                  <a:lnTo>
                    <a:pt x="719140" y="316506"/>
                  </a:lnTo>
                  <a:lnTo>
                    <a:pt x="698241" y="328750"/>
                  </a:lnTo>
                  <a:lnTo>
                    <a:pt x="676779" y="348171"/>
                  </a:lnTo>
                  <a:lnTo>
                    <a:pt x="641878" y="360837"/>
                  </a:lnTo>
                  <a:lnTo>
                    <a:pt x="597125" y="362244"/>
                  </a:lnTo>
                  <a:lnTo>
                    <a:pt x="548854" y="374699"/>
                  </a:lnTo>
                  <a:lnTo>
                    <a:pt x="514093" y="393909"/>
                  </a:lnTo>
                  <a:lnTo>
                    <a:pt x="500864" y="382791"/>
                  </a:lnTo>
                  <a:lnTo>
                    <a:pt x="464767" y="382861"/>
                  </a:lnTo>
                  <a:lnTo>
                    <a:pt x="420577" y="361048"/>
                  </a:lnTo>
                  <a:lnTo>
                    <a:pt x="391094" y="355630"/>
                  </a:lnTo>
                  <a:lnTo>
                    <a:pt x="351337" y="360696"/>
                  </a:lnTo>
                  <a:lnTo>
                    <a:pt x="289696" y="352604"/>
                  </a:lnTo>
                  <a:lnTo>
                    <a:pt x="256765" y="353448"/>
                  </a:lnTo>
                  <a:lnTo>
                    <a:pt x="239244" y="331916"/>
                  </a:lnTo>
                  <a:lnTo>
                    <a:pt x="225663" y="298281"/>
                  </a:lnTo>
                  <a:lnTo>
                    <a:pt x="207227" y="294200"/>
                  </a:lnTo>
                  <a:lnTo>
                    <a:pt x="171130" y="271331"/>
                  </a:lnTo>
                  <a:lnTo>
                    <a:pt x="130880" y="266124"/>
                  </a:lnTo>
                  <a:lnTo>
                    <a:pt x="95416" y="259791"/>
                  </a:lnTo>
                  <a:lnTo>
                    <a:pt x="84650" y="243748"/>
                  </a:lnTo>
                  <a:lnTo>
                    <a:pt x="96119" y="199980"/>
                  </a:lnTo>
                  <a:lnTo>
                    <a:pt x="75573" y="169582"/>
                  </a:lnTo>
                  <a:lnTo>
                    <a:pt x="32931" y="155227"/>
                  </a:lnTo>
                  <a:lnTo>
                    <a:pt x="7811" y="134962"/>
                  </a:lnTo>
                  <a:lnTo>
                    <a:pt x="0" y="10808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9" name="Freeform: Shape 838">
              <a:extLst>
                <a:ext uri="{FF2B5EF4-FFF2-40B4-BE49-F238E27FC236}">
                  <a16:creationId xmlns:a16="http://schemas.microsoft.com/office/drawing/2014/main" id="{C90D9717-8E35-F672-796F-5743ED59EFE7}"/>
                </a:ext>
              </a:extLst>
            </p:cNvPr>
            <p:cNvSpPr/>
            <p:nvPr/>
          </p:nvSpPr>
          <p:spPr>
            <a:xfrm>
              <a:off x="9028218" y="3401724"/>
              <a:ext cx="872819" cy="867963"/>
            </a:xfrm>
            <a:custGeom>
              <a:avLst/>
              <a:gdLst>
                <a:gd name="csX0" fmla="*/ 870568 w 872819"/>
                <a:gd name="csY0" fmla="*/ 239455 h 867963"/>
                <a:gd name="csX1" fmla="*/ 872819 w 872819"/>
                <a:gd name="csY1" fmla="*/ 251699 h 867963"/>
                <a:gd name="csX2" fmla="*/ 862405 w 872819"/>
                <a:gd name="csY2" fmla="*/ 257680 h 867963"/>
                <a:gd name="csX3" fmla="*/ 864798 w 872819"/>
                <a:gd name="csY3" fmla="*/ 277453 h 867963"/>
                <a:gd name="csX4" fmla="*/ 843476 w 872819"/>
                <a:gd name="csY4" fmla="*/ 271612 h 867963"/>
                <a:gd name="csX5" fmla="*/ 804846 w 872819"/>
                <a:gd name="csY5" fmla="*/ 293848 h 867963"/>
                <a:gd name="csX6" fmla="*/ 805690 w 872819"/>
                <a:gd name="csY6" fmla="*/ 312143 h 867963"/>
                <a:gd name="csX7" fmla="*/ 789225 w 872819"/>
                <a:gd name="csY7" fmla="*/ 338882 h 867963"/>
                <a:gd name="csX8" fmla="*/ 787747 w 872819"/>
                <a:gd name="csY8" fmla="*/ 354363 h 867963"/>
                <a:gd name="csX9" fmla="*/ 774378 w 872819"/>
                <a:gd name="csY9" fmla="*/ 380469 h 867963"/>
                <a:gd name="csX10" fmla="*/ 751086 w 872819"/>
                <a:gd name="csY10" fmla="*/ 373291 h 867963"/>
                <a:gd name="csX11" fmla="*/ 749890 w 872819"/>
                <a:gd name="csY11" fmla="*/ 405941 h 867963"/>
                <a:gd name="csX12" fmla="*/ 743135 w 872819"/>
                <a:gd name="csY12" fmla="*/ 416637 h 867963"/>
                <a:gd name="csX13" fmla="*/ 746302 w 872819"/>
                <a:gd name="csY13" fmla="*/ 430006 h 867963"/>
                <a:gd name="csX14" fmla="*/ 731595 w 872819"/>
                <a:gd name="csY14" fmla="*/ 437395 h 867963"/>
                <a:gd name="csX15" fmla="*/ 715833 w 872819"/>
                <a:gd name="csY15" fmla="*/ 387505 h 867963"/>
                <a:gd name="csX16" fmla="*/ 707600 w 872819"/>
                <a:gd name="csY16" fmla="*/ 387646 h 867963"/>
                <a:gd name="csX17" fmla="*/ 702745 w 872819"/>
                <a:gd name="csY17" fmla="*/ 407771 h 867963"/>
                <a:gd name="csX18" fmla="*/ 686350 w 872819"/>
                <a:gd name="csY18" fmla="*/ 391446 h 867963"/>
                <a:gd name="csX19" fmla="*/ 695568 w 872819"/>
                <a:gd name="csY19" fmla="*/ 373432 h 867963"/>
                <a:gd name="csX20" fmla="*/ 708937 w 872819"/>
                <a:gd name="csY20" fmla="*/ 371603 h 867963"/>
                <a:gd name="csX21" fmla="*/ 722729 w 872819"/>
                <a:gd name="csY21" fmla="*/ 344793 h 867963"/>
                <a:gd name="csX22" fmla="*/ 705489 w 872819"/>
                <a:gd name="csY22" fmla="*/ 339375 h 867963"/>
                <a:gd name="csX23" fmla="*/ 677836 w 872819"/>
                <a:gd name="csY23" fmla="*/ 339797 h 867963"/>
                <a:gd name="csX24" fmla="*/ 649408 w 872819"/>
                <a:gd name="csY24" fmla="*/ 335434 h 867963"/>
                <a:gd name="csX25" fmla="*/ 646734 w 872819"/>
                <a:gd name="csY25" fmla="*/ 313269 h 867963"/>
                <a:gd name="csX26" fmla="*/ 632520 w 872819"/>
                <a:gd name="csY26" fmla="*/ 311721 h 867963"/>
                <a:gd name="csX27" fmla="*/ 608806 w 872819"/>
                <a:gd name="csY27" fmla="*/ 297929 h 867963"/>
                <a:gd name="csX28" fmla="*/ 598251 w 872819"/>
                <a:gd name="csY28" fmla="*/ 319602 h 867963"/>
                <a:gd name="csX29" fmla="*/ 619854 w 872819"/>
                <a:gd name="csY29" fmla="*/ 336420 h 867963"/>
                <a:gd name="csX30" fmla="*/ 601137 w 872819"/>
                <a:gd name="csY30" fmla="*/ 348311 h 867963"/>
                <a:gd name="csX31" fmla="*/ 594522 w 872819"/>
                <a:gd name="csY31" fmla="*/ 359851 h 867963"/>
                <a:gd name="csX32" fmla="*/ 612958 w 872819"/>
                <a:gd name="csY32" fmla="*/ 368366 h 867963"/>
                <a:gd name="csX33" fmla="*/ 607821 w 872819"/>
                <a:gd name="csY33" fmla="*/ 387435 h 867963"/>
                <a:gd name="csX34" fmla="*/ 618165 w 872819"/>
                <a:gd name="csY34" fmla="*/ 411078 h 867963"/>
                <a:gd name="csX35" fmla="*/ 622809 w 872819"/>
                <a:gd name="csY35" fmla="*/ 436972 h 867963"/>
                <a:gd name="csX36" fmla="*/ 618587 w 872819"/>
                <a:gd name="csY36" fmla="*/ 448372 h 867963"/>
                <a:gd name="csX37" fmla="*/ 598251 w 872819"/>
                <a:gd name="csY37" fmla="*/ 448020 h 867963"/>
                <a:gd name="csX38" fmla="*/ 561450 w 872819"/>
                <a:gd name="csY38" fmla="*/ 454494 h 867963"/>
                <a:gd name="csX39" fmla="*/ 563139 w 872819"/>
                <a:gd name="csY39" fmla="*/ 477996 h 867963"/>
                <a:gd name="csX40" fmla="*/ 547236 w 872819"/>
                <a:gd name="csY40" fmla="*/ 496361 h 867963"/>
                <a:gd name="csX41" fmla="*/ 504243 w 872819"/>
                <a:gd name="csY41" fmla="*/ 517260 h 867963"/>
                <a:gd name="csX42" fmla="*/ 470819 w 872819"/>
                <a:gd name="csY42" fmla="*/ 553709 h 867963"/>
                <a:gd name="csX43" fmla="*/ 448372 w 872819"/>
                <a:gd name="csY43" fmla="*/ 573131 h 867963"/>
                <a:gd name="csX44" fmla="*/ 418607 w 872819"/>
                <a:gd name="csY44" fmla="*/ 593255 h 867963"/>
                <a:gd name="csX45" fmla="*/ 418536 w 872819"/>
                <a:gd name="csY45" fmla="*/ 607399 h 867963"/>
                <a:gd name="csX46" fmla="*/ 403619 w 872819"/>
                <a:gd name="csY46" fmla="*/ 614928 h 867963"/>
                <a:gd name="csX47" fmla="*/ 376740 w 872819"/>
                <a:gd name="csY47" fmla="*/ 625905 h 867963"/>
                <a:gd name="csX48" fmla="*/ 362807 w 872819"/>
                <a:gd name="csY48" fmla="*/ 627523 h 867963"/>
                <a:gd name="csX49" fmla="*/ 353871 w 872819"/>
                <a:gd name="csY49" fmla="*/ 650885 h 867963"/>
                <a:gd name="csX50" fmla="*/ 360063 w 872819"/>
                <a:gd name="csY50" fmla="*/ 690501 h 867963"/>
                <a:gd name="csX51" fmla="*/ 361611 w 872819"/>
                <a:gd name="csY51" fmla="*/ 715762 h 867963"/>
                <a:gd name="csX52" fmla="*/ 349016 w 872819"/>
                <a:gd name="csY52" fmla="*/ 744542 h 867963"/>
                <a:gd name="csX53" fmla="*/ 348875 w 872819"/>
                <a:gd name="csY53" fmla="*/ 795909 h 867963"/>
                <a:gd name="csX54" fmla="*/ 333394 w 872819"/>
                <a:gd name="csY54" fmla="*/ 797387 h 867963"/>
                <a:gd name="csX55" fmla="*/ 319814 w 872819"/>
                <a:gd name="csY55" fmla="*/ 820397 h 867963"/>
                <a:gd name="csX56" fmla="*/ 328890 w 872819"/>
                <a:gd name="csY56" fmla="*/ 830318 h 867963"/>
                <a:gd name="csX57" fmla="*/ 301659 w 872819"/>
                <a:gd name="csY57" fmla="*/ 838832 h 867963"/>
                <a:gd name="csX58" fmla="*/ 291597 w 872819"/>
                <a:gd name="csY58" fmla="*/ 859309 h 867963"/>
                <a:gd name="csX59" fmla="*/ 279634 w 872819"/>
                <a:gd name="csY59" fmla="*/ 867964 h 867963"/>
                <a:gd name="csX60" fmla="*/ 251348 w 872819"/>
                <a:gd name="csY60" fmla="*/ 839888 h 867963"/>
                <a:gd name="csX61" fmla="*/ 237485 w 872819"/>
                <a:gd name="csY61" fmla="*/ 797668 h 867963"/>
                <a:gd name="csX62" fmla="*/ 226086 w 872819"/>
                <a:gd name="csY62" fmla="*/ 767200 h 867963"/>
                <a:gd name="csX63" fmla="*/ 215601 w 872819"/>
                <a:gd name="csY63" fmla="*/ 752916 h 867963"/>
                <a:gd name="csX64" fmla="*/ 199699 w 872819"/>
                <a:gd name="csY64" fmla="*/ 723784 h 867963"/>
                <a:gd name="csX65" fmla="*/ 192311 w 872819"/>
                <a:gd name="csY65" fmla="*/ 685786 h 867963"/>
                <a:gd name="csX66" fmla="*/ 187174 w 872819"/>
                <a:gd name="csY66" fmla="*/ 666717 h 867963"/>
                <a:gd name="csX67" fmla="*/ 160012 w 872819"/>
                <a:gd name="csY67" fmla="*/ 624779 h 867963"/>
                <a:gd name="csX68" fmla="*/ 147628 w 872819"/>
                <a:gd name="csY68" fmla="*/ 565179 h 867963"/>
                <a:gd name="csX69" fmla="*/ 138692 w 872819"/>
                <a:gd name="csY69" fmla="*/ 525633 h 867963"/>
                <a:gd name="csX70" fmla="*/ 138762 w 872819"/>
                <a:gd name="csY70" fmla="*/ 488058 h 867963"/>
                <a:gd name="csX71" fmla="*/ 132992 w 872819"/>
                <a:gd name="csY71" fmla="*/ 458856 h 867963"/>
                <a:gd name="csX72" fmla="*/ 89506 w 872819"/>
                <a:gd name="csY72" fmla="*/ 477503 h 867963"/>
                <a:gd name="csX73" fmla="*/ 68466 w 872819"/>
                <a:gd name="csY73" fmla="*/ 473774 h 867963"/>
                <a:gd name="csX74" fmla="*/ 29484 w 872819"/>
                <a:gd name="csY74" fmla="*/ 435917 h 867963"/>
                <a:gd name="csX75" fmla="*/ 43838 w 872819"/>
                <a:gd name="csY75" fmla="*/ 424588 h 867963"/>
                <a:gd name="csX76" fmla="*/ 34973 w 872819"/>
                <a:gd name="csY76" fmla="*/ 412204 h 867963"/>
                <a:gd name="csX77" fmla="*/ 0 w 872819"/>
                <a:gd name="csY77" fmla="*/ 385465 h 867963"/>
                <a:gd name="csX78" fmla="*/ 19844 w 872819"/>
                <a:gd name="csY78" fmla="*/ 364355 h 867963"/>
                <a:gd name="csX79" fmla="*/ 85565 w 872819"/>
                <a:gd name="csY79" fmla="*/ 364496 h 867963"/>
                <a:gd name="csX80" fmla="*/ 79655 w 872819"/>
                <a:gd name="csY80" fmla="*/ 337193 h 867963"/>
                <a:gd name="csX81" fmla="*/ 62908 w 872819"/>
                <a:gd name="csY81" fmla="*/ 321080 h 867963"/>
                <a:gd name="csX82" fmla="*/ 59460 w 872819"/>
                <a:gd name="csY82" fmla="*/ 296452 h 867963"/>
                <a:gd name="csX83" fmla="*/ 39898 w 872819"/>
                <a:gd name="csY83" fmla="*/ 282027 h 867963"/>
                <a:gd name="csX84" fmla="*/ 72829 w 872819"/>
                <a:gd name="csY84" fmla="*/ 248251 h 867963"/>
                <a:gd name="csX85" fmla="*/ 107519 w 872819"/>
                <a:gd name="csY85" fmla="*/ 250714 h 867963"/>
                <a:gd name="csX86" fmla="*/ 138762 w 872819"/>
                <a:gd name="csY86" fmla="*/ 216797 h 867963"/>
                <a:gd name="csX87" fmla="*/ 157479 w 872819"/>
                <a:gd name="csY87" fmla="*/ 183725 h 867963"/>
                <a:gd name="csX88" fmla="*/ 186470 w 872819"/>
                <a:gd name="csY88" fmla="*/ 150794 h 867963"/>
                <a:gd name="csX89" fmla="*/ 186048 w 872819"/>
                <a:gd name="csY89" fmla="*/ 127292 h 867963"/>
                <a:gd name="csX90" fmla="*/ 211450 w 872819"/>
                <a:gd name="csY90" fmla="*/ 108152 h 867963"/>
                <a:gd name="csX91" fmla="*/ 187385 w 872819"/>
                <a:gd name="csY91" fmla="*/ 91757 h 867963"/>
                <a:gd name="csX92" fmla="*/ 176971 w 872819"/>
                <a:gd name="csY92" fmla="*/ 69170 h 867963"/>
                <a:gd name="csX93" fmla="*/ 166416 w 872819"/>
                <a:gd name="csY93" fmla="*/ 39757 h 867963"/>
                <a:gd name="csX94" fmla="*/ 181051 w 872819"/>
                <a:gd name="csY94" fmla="*/ 25261 h 867963"/>
                <a:gd name="csX95" fmla="*/ 226368 w 872819"/>
                <a:gd name="csY95" fmla="*/ 33494 h 867963"/>
                <a:gd name="csX96" fmla="*/ 259650 w 872819"/>
                <a:gd name="csY96" fmla="*/ 28428 h 867963"/>
                <a:gd name="csX97" fmla="*/ 288500 w 872819"/>
                <a:gd name="csY97" fmla="*/ 0 h 867963"/>
                <a:gd name="csX98" fmla="*/ 320588 w 872819"/>
                <a:gd name="csY98" fmla="*/ 39616 h 867963"/>
                <a:gd name="csX99" fmla="*/ 317562 w 872819"/>
                <a:gd name="csY99" fmla="*/ 66988 h 867963"/>
                <a:gd name="csX100" fmla="*/ 329454 w 872819"/>
                <a:gd name="csY100" fmla="*/ 84087 h 867963"/>
                <a:gd name="csX101" fmla="*/ 328469 w 872819"/>
                <a:gd name="csY101" fmla="*/ 101116 h 867963"/>
                <a:gd name="csX102" fmla="*/ 307077 w 872819"/>
                <a:gd name="csY102" fmla="*/ 96612 h 867963"/>
                <a:gd name="csX103" fmla="*/ 315451 w 872819"/>
                <a:gd name="csY103" fmla="*/ 133132 h 867963"/>
                <a:gd name="csX104" fmla="*/ 344793 w 872819"/>
                <a:gd name="csY104" fmla="*/ 154031 h 867963"/>
                <a:gd name="csX105" fmla="*/ 386309 w 872819"/>
                <a:gd name="csY105" fmla="*/ 176970 h 867963"/>
                <a:gd name="csX106" fmla="*/ 367311 w 872819"/>
                <a:gd name="csY106" fmla="*/ 191747 h 867963"/>
                <a:gd name="csX107" fmla="*/ 355700 w 872819"/>
                <a:gd name="csY107" fmla="*/ 222216 h 867963"/>
                <a:gd name="csX108" fmla="*/ 384691 w 872819"/>
                <a:gd name="csY108" fmla="*/ 234459 h 867963"/>
                <a:gd name="csX109" fmla="*/ 412837 w 872819"/>
                <a:gd name="csY109" fmla="*/ 250362 h 867963"/>
                <a:gd name="csX110" fmla="*/ 451750 w 872819"/>
                <a:gd name="csY110" fmla="*/ 268446 h 867963"/>
                <a:gd name="csX111" fmla="*/ 492702 w 872819"/>
                <a:gd name="csY111" fmla="*/ 272598 h 867963"/>
                <a:gd name="csX112" fmla="*/ 509943 w 872819"/>
                <a:gd name="csY112" fmla="*/ 288923 h 867963"/>
                <a:gd name="csX113" fmla="*/ 533022 w 872819"/>
                <a:gd name="csY113" fmla="*/ 292019 h 867963"/>
                <a:gd name="csX114" fmla="*/ 568979 w 872819"/>
                <a:gd name="csY114" fmla="*/ 299477 h 867963"/>
                <a:gd name="csX115" fmla="*/ 593818 w 872819"/>
                <a:gd name="csY115" fmla="*/ 298914 h 867963"/>
                <a:gd name="csX116" fmla="*/ 597266 w 872819"/>
                <a:gd name="csY116" fmla="*/ 286249 h 867963"/>
                <a:gd name="csX117" fmla="*/ 593326 w 872819"/>
                <a:gd name="csY117" fmla="*/ 265772 h 867963"/>
                <a:gd name="csX118" fmla="*/ 595648 w 872819"/>
                <a:gd name="csY118" fmla="*/ 251910 h 867963"/>
                <a:gd name="csX119" fmla="*/ 613802 w 872819"/>
                <a:gd name="csY119" fmla="*/ 245155 h 867963"/>
                <a:gd name="csX120" fmla="*/ 616336 w 872819"/>
                <a:gd name="csY120" fmla="*/ 270557 h 867963"/>
                <a:gd name="csX121" fmla="*/ 616969 w 872819"/>
                <a:gd name="csY121" fmla="*/ 276960 h 867963"/>
                <a:gd name="csX122" fmla="*/ 644130 w 872819"/>
                <a:gd name="csY122" fmla="*/ 289134 h 867963"/>
                <a:gd name="csX123" fmla="*/ 662918 w 872819"/>
                <a:gd name="csY123" fmla="*/ 284138 h 867963"/>
                <a:gd name="csX124" fmla="*/ 688109 w 872819"/>
                <a:gd name="csY124" fmla="*/ 286319 h 867963"/>
                <a:gd name="csX125" fmla="*/ 712455 w 872819"/>
                <a:gd name="csY125" fmla="*/ 285334 h 867963"/>
                <a:gd name="csX126" fmla="*/ 714566 w 872819"/>
                <a:gd name="csY126" fmla="*/ 265561 h 867963"/>
                <a:gd name="csX127" fmla="*/ 702393 w 872819"/>
                <a:gd name="csY127" fmla="*/ 255288 h 867963"/>
                <a:gd name="csX128" fmla="*/ 726528 w 872819"/>
                <a:gd name="csY128" fmla="*/ 251277 h 867963"/>
                <a:gd name="csX129" fmla="*/ 753689 w 872819"/>
                <a:gd name="csY129" fmla="*/ 227211 h 867963"/>
                <a:gd name="csX130" fmla="*/ 788099 w 872819"/>
                <a:gd name="csY130" fmla="*/ 206524 h 867963"/>
                <a:gd name="csX131" fmla="*/ 813149 w 872819"/>
                <a:gd name="csY131" fmla="*/ 214475 h 867963"/>
                <a:gd name="csX132" fmla="*/ 834470 w 872819"/>
                <a:gd name="csY132" fmla="*/ 200824 h 867963"/>
                <a:gd name="csX133" fmla="*/ 848473 w 872819"/>
                <a:gd name="csY133" fmla="*/ 221019 h 867963"/>
                <a:gd name="csX134" fmla="*/ 838410 w 872819"/>
                <a:gd name="csY134" fmla="*/ 234670 h 867963"/>
                <a:gd name="csX135" fmla="*/ 870568 w 872819"/>
                <a:gd name="csY135" fmla="*/ 239455 h 867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872819" h="867963">
                  <a:moveTo>
                    <a:pt x="870568" y="239455"/>
                  </a:moveTo>
                  <a:lnTo>
                    <a:pt x="872819" y="251699"/>
                  </a:lnTo>
                  <a:lnTo>
                    <a:pt x="862405" y="257680"/>
                  </a:lnTo>
                  <a:lnTo>
                    <a:pt x="864798" y="277453"/>
                  </a:lnTo>
                  <a:lnTo>
                    <a:pt x="843476" y="271612"/>
                  </a:lnTo>
                  <a:lnTo>
                    <a:pt x="804846" y="293848"/>
                  </a:lnTo>
                  <a:lnTo>
                    <a:pt x="805690" y="312143"/>
                  </a:lnTo>
                  <a:lnTo>
                    <a:pt x="789225" y="338882"/>
                  </a:lnTo>
                  <a:lnTo>
                    <a:pt x="787747" y="354363"/>
                  </a:lnTo>
                  <a:lnTo>
                    <a:pt x="774378" y="380469"/>
                  </a:lnTo>
                  <a:lnTo>
                    <a:pt x="751086" y="373291"/>
                  </a:lnTo>
                  <a:lnTo>
                    <a:pt x="749890" y="405941"/>
                  </a:lnTo>
                  <a:lnTo>
                    <a:pt x="743135" y="416637"/>
                  </a:lnTo>
                  <a:lnTo>
                    <a:pt x="746302" y="430006"/>
                  </a:lnTo>
                  <a:lnTo>
                    <a:pt x="731595" y="437395"/>
                  </a:lnTo>
                  <a:lnTo>
                    <a:pt x="715833" y="387505"/>
                  </a:lnTo>
                  <a:lnTo>
                    <a:pt x="707600" y="387646"/>
                  </a:lnTo>
                  <a:lnTo>
                    <a:pt x="702745" y="407771"/>
                  </a:lnTo>
                  <a:lnTo>
                    <a:pt x="686350" y="391446"/>
                  </a:lnTo>
                  <a:lnTo>
                    <a:pt x="695568" y="373432"/>
                  </a:lnTo>
                  <a:lnTo>
                    <a:pt x="708937" y="371603"/>
                  </a:lnTo>
                  <a:lnTo>
                    <a:pt x="722729" y="344793"/>
                  </a:lnTo>
                  <a:lnTo>
                    <a:pt x="705489" y="339375"/>
                  </a:lnTo>
                  <a:lnTo>
                    <a:pt x="677836" y="339797"/>
                  </a:lnTo>
                  <a:lnTo>
                    <a:pt x="649408" y="335434"/>
                  </a:lnTo>
                  <a:lnTo>
                    <a:pt x="646734" y="313269"/>
                  </a:lnTo>
                  <a:lnTo>
                    <a:pt x="632520" y="311721"/>
                  </a:lnTo>
                  <a:lnTo>
                    <a:pt x="608806" y="297929"/>
                  </a:lnTo>
                  <a:lnTo>
                    <a:pt x="598251" y="319602"/>
                  </a:lnTo>
                  <a:lnTo>
                    <a:pt x="619854" y="336420"/>
                  </a:lnTo>
                  <a:lnTo>
                    <a:pt x="601137" y="348311"/>
                  </a:lnTo>
                  <a:lnTo>
                    <a:pt x="594522" y="359851"/>
                  </a:lnTo>
                  <a:lnTo>
                    <a:pt x="612958" y="368366"/>
                  </a:lnTo>
                  <a:lnTo>
                    <a:pt x="607821" y="387435"/>
                  </a:lnTo>
                  <a:lnTo>
                    <a:pt x="618165" y="411078"/>
                  </a:lnTo>
                  <a:lnTo>
                    <a:pt x="622809" y="436972"/>
                  </a:lnTo>
                  <a:lnTo>
                    <a:pt x="618587" y="448372"/>
                  </a:lnTo>
                  <a:lnTo>
                    <a:pt x="598251" y="448020"/>
                  </a:lnTo>
                  <a:lnTo>
                    <a:pt x="561450" y="454494"/>
                  </a:lnTo>
                  <a:lnTo>
                    <a:pt x="563139" y="477996"/>
                  </a:lnTo>
                  <a:lnTo>
                    <a:pt x="547236" y="496361"/>
                  </a:lnTo>
                  <a:lnTo>
                    <a:pt x="504243" y="517260"/>
                  </a:lnTo>
                  <a:lnTo>
                    <a:pt x="470819" y="553709"/>
                  </a:lnTo>
                  <a:lnTo>
                    <a:pt x="448372" y="573131"/>
                  </a:lnTo>
                  <a:lnTo>
                    <a:pt x="418607" y="593255"/>
                  </a:lnTo>
                  <a:lnTo>
                    <a:pt x="418536" y="607399"/>
                  </a:lnTo>
                  <a:lnTo>
                    <a:pt x="403619" y="614928"/>
                  </a:lnTo>
                  <a:lnTo>
                    <a:pt x="376740" y="625905"/>
                  </a:lnTo>
                  <a:lnTo>
                    <a:pt x="362807" y="627523"/>
                  </a:lnTo>
                  <a:lnTo>
                    <a:pt x="353871" y="650885"/>
                  </a:lnTo>
                  <a:lnTo>
                    <a:pt x="360063" y="690501"/>
                  </a:lnTo>
                  <a:lnTo>
                    <a:pt x="361611" y="715762"/>
                  </a:lnTo>
                  <a:lnTo>
                    <a:pt x="349016" y="744542"/>
                  </a:lnTo>
                  <a:lnTo>
                    <a:pt x="348875" y="795909"/>
                  </a:lnTo>
                  <a:lnTo>
                    <a:pt x="333394" y="797387"/>
                  </a:lnTo>
                  <a:lnTo>
                    <a:pt x="319814" y="820397"/>
                  </a:lnTo>
                  <a:lnTo>
                    <a:pt x="328890" y="830318"/>
                  </a:lnTo>
                  <a:lnTo>
                    <a:pt x="301659" y="838832"/>
                  </a:lnTo>
                  <a:lnTo>
                    <a:pt x="291597" y="859309"/>
                  </a:lnTo>
                  <a:lnTo>
                    <a:pt x="279634" y="867964"/>
                  </a:lnTo>
                  <a:lnTo>
                    <a:pt x="251348" y="839888"/>
                  </a:lnTo>
                  <a:lnTo>
                    <a:pt x="237485" y="797668"/>
                  </a:lnTo>
                  <a:lnTo>
                    <a:pt x="226086" y="767200"/>
                  </a:lnTo>
                  <a:lnTo>
                    <a:pt x="215601" y="752916"/>
                  </a:lnTo>
                  <a:lnTo>
                    <a:pt x="199699" y="723784"/>
                  </a:lnTo>
                  <a:lnTo>
                    <a:pt x="192311" y="685786"/>
                  </a:lnTo>
                  <a:lnTo>
                    <a:pt x="187174" y="666717"/>
                  </a:lnTo>
                  <a:lnTo>
                    <a:pt x="160012" y="624779"/>
                  </a:lnTo>
                  <a:lnTo>
                    <a:pt x="147628" y="565179"/>
                  </a:lnTo>
                  <a:lnTo>
                    <a:pt x="138692" y="525633"/>
                  </a:lnTo>
                  <a:lnTo>
                    <a:pt x="138762" y="488058"/>
                  </a:lnTo>
                  <a:lnTo>
                    <a:pt x="132992" y="458856"/>
                  </a:lnTo>
                  <a:lnTo>
                    <a:pt x="89506" y="477503"/>
                  </a:lnTo>
                  <a:lnTo>
                    <a:pt x="68466" y="473774"/>
                  </a:lnTo>
                  <a:lnTo>
                    <a:pt x="29484" y="435917"/>
                  </a:lnTo>
                  <a:lnTo>
                    <a:pt x="43838" y="424588"/>
                  </a:lnTo>
                  <a:lnTo>
                    <a:pt x="34973" y="412204"/>
                  </a:lnTo>
                  <a:lnTo>
                    <a:pt x="0" y="385465"/>
                  </a:lnTo>
                  <a:lnTo>
                    <a:pt x="19844" y="364355"/>
                  </a:lnTo>
                  <a:lnTo>
                    <a:pt x="85565" y="364496"/>
                  </a:lnTo>
                  <a:lnTo>
                    <a:pt x="79655" y="337193"/>
                  </a:lnTo>
                  <a:lnTo>
                    <a:pt x="62908" y="321080"/>
                  </a:lnTo>
                  <a:lnTo>
                    <a:pt x="59460" y="296452"/>
                  </a:lnTo>
                  <a:lnTo>
                    <a:pt x="39898" y="282027"/>
                  </a:lnTo>
                  <a:lnTo>
                    <a:pt x="72829" y="248251"/>
                  </a:lnTo>
                  <a:lnTo>
                    <a:pt x="107519" y="250714"/>
                  </a:lnTo>
                  <a:lnTo>
                    <a:pt x="138762" y="216797"/>
                  </a:lnTo>
                  <a:lnTo>
                    <a:pt x="157479" y="183725"/>
                  </a:lnTo>
                  <a:lnTo>
                    <a:pt x="186470" y="150794"/>
                  </a:lnTo>
                  <a:lnTo>
                    <a:pt x="186048" y="127292"/>
                  </a:lnTo>
                  <a:lnTo>
                    <a:pt x="211450" y="108152"/>
                  </a:lnTo>
                  <a:lnTo>
                    <a:pt x="187385" y="91757"/>
                  </a:lnTo>
                  <a:lnTo>
                    <a:pt x="176971" y="69170"/>
                  </a:lnTo>
                  <a:lnTo>
                    <a:pt x="166416" y="39757"/>
                  </a:lnTo>
                  <a:lnTo>
                    <a:pt x="181051" y="25261"/>
                  </a:lnTo>
                  <a:lnTo>
                    <a:pt x="226368" y="33494"/>
                  </a:lnTo>
                  <a:lnTo>
                    <a:pt x="259650" y="28428"/>
                  </a:lnTo>
                  <a:lnTo>
                    <a:pt x="288500" y="0"/>
                  </a:lnTo>
                  <a:lnTo>
                    <a:pt x="320588" y="39616"/>
                  </a:lnTo>
                  <a:lnTo>
                    <a:pt x="317562" y="66988"/>
                  </a:lnTo>
                  <a:lnTo>
                    <a:pt x="329454" y="84087"/>
                  </a:lnTo>
                  <a:lnTo>
                    <a:pt x="328469" y="101116"/>
                  </a:lnTo>
                  <a:lnTo>
                    <a:pt x="307077" y="96612"/>
                  </a:lnTo>
                  <a:lnTo>
                    <a:pt x="315451" y="133132"/>
                  </a:lnTo>
                  <a:lnTo>
                    <a:pt x="344793" y="154031"/>
                  </a:lnTo>
                  <a:lnTo>
                    <a:pt x="386309" y="176970"/>
                  </a:lnTo>
                  <a:lnTo>
                    <a:pt x="367311" y="191747"/>
                  </a:lnTo>
                  <a:lnTo>
                    <a:pt x="355700" y="222216"/>
                  </a:lnTo>
                  <a:lnTo>
                    <a:pt x="384691" y="234459"/>
                  </a:lnTo>
                  <a:lnTo>
                    <a:pt x="412837" y="250362"/>
                  </a:lnTo>
                  <a:lnTo>
                    <a:pt x="451750" y="268446"/>
                  </a:lnTo>
                  <a:lnTo>
                    <a:pt x="492702" y="272598"/>
                  </a:lnTo>
                  <a:lnTo>
                    <a:pt x="509943" y="288923"/>
                  </a:lnTo>
                  <a:lnTo>
                    <a:pt x="533022" y="292019"/>
                  </a:lnTo>
                  <a:lnTo>
                    <a:pt x="568979" y="299477"/>
                  </a:lnTo>
                  <a:lnTo>
                    <a:pt x="593818" y="298914"/>
                  </a:lnTo>
                  <a:lnTo>
                    <a:pt x="597266" y="286249"/>
                  </a:lnTo>
                  <a:lnTo>
                    <a:pt x="593326" y="265772"/>
                  </a:lnTo>
                  <a:lnTo>
                    <a:pt x="595648" y="251910"/>
                  </a:lnTo>
                  <a:lnTo>
                    <a:pt x="613802" y="245155"/>
                  </a:lnTo>
                  <a:lnTo>
                    <a:pt x="616336" y="270557"/>
                  </a:lnTo>
                  <a:lnTo>
                    <a:pt x="616969" y="276960"/>
                  </a:lnTo>
                  <a:lnTo>
                    <a:pt x="644130" y="289134"/>
                  </a:lnTo>
                  <a:lnTo>
                    <a:pt x="662918" y="284138"/>
                  </a:lnTo>
                  <a:lnTo>
                    <a:pt x="688109" y="286319"/>
                  </a:lnTo>
                  <a:lnTo>
                    <a:pt x="712455" y="285334"/>
                  </a:lnTo>
                  <a:lnTo>
                    <a:pt x="714566" y="265561"/>
                  </a:lnTo>
                  <a:lnTo>
                    <a:pt x="702393" y="255288"/>
                  </a:lnTo>
                  <a:lnTo>
                    <a:pt x="726528" y="251277"/>
                  </a:lnTo>
                  <a:lnTo>
                    <a:pt x="753689" y="227211"/>
                  </a:lnTo>
                  <a:lnTo>
                    <a:pt x="788099" y="206524"/>
                  </a:lnTo>
                  <a:lnTo>
                    <a:pt x="813149" y="214475"/>
                  </a:lnTo>
                  <a:lnTo>
                    <a:pt x="834470" y="200824"/>
                  </a:lnTo>
                  <a:lnTo>
                    <a:pt x="848473" y="221019"/>
                  </a:lnTo>
                  <a:lnTo>
                    <a:pt x="838410" y="234670"/>
                  </a:lnTo>
                  <a:lnTo>
                    <a:pt x="870568" y="23945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0" name="Freeform: Shape 839">
              <a:extLst>
                <a:ext uri="{FF2B5EF4-FFF2-40B4-BE49-F238E27FC236}">
                  <a16:creationId xmlns:a16="http://schemas.microsoft.com/office/drawing/2014/main" id="{C4B81AF4-DD69-AD69-28FD-3911511479C4}"/>
                </a:ext>
              </a:extLst>
            </p:cNvPr>
            <p:cNvSpPr/>
            <p:nvPr/>
          </p:nvSpPr>
          <p:spPr>
            <a:xfrm>
              <a:off x="9622740" y="3699653"/>
              <a:ext cx="137073" cy="182318"/>
            </a:xfrm>
            <a:custGeom>
              <a:avLst/>
              <a:gdLst>
                <a:gd name="csX0" fmla="*/ 137074 w 137073"/>
                <a:gd name="csY0" fmla="*/ 139465 h 182318"/>
                <a:gd name="csX1" fmla="*/ 136440 w 137073"/>
                <a:gd name="csY1" fmla="*/ 161912 h 182318"/>
                <a:gd name="csX2" fmla="*/ 126026 w 137073"/>
                <a:gd name="csY2" fmla="*/ 157197 h 182318"/>
                <a:gd name="csX3" fmla="*/ 127996 w 137073"/>
                <a:gd name="csY3" fmla="*/ 182318 h 182318"/>
                <a:gd name="csX4" fmla="*/ 119412 w 137073"/>
                <a:gd name="csY4" fmla="*/ 166063 h 182318"/>
                <a:gd name="csX5" fmla="*/ 117723 w 137073"/>
                <a:gd name="csY5" fmla="*/ 150090 h 182318"/>
                <a:gd name="csX6" fmla="*/ 112023 w 137073"/>
                <a:gd name="csY6" fmla="*/ 135032 h 182318"/>
                <a:gd name="csX7" fmla="*/ 99568 w 137073"/>
                <a:gd name="csY7" fmla="*/ 116737 h 182318"/>
                <a:gd name="csX8" fmla="*/ 72055 w 137073"/>
                <a:gd name="csY8" fmla="*/ 115471 h 182318"/>
                <a:gd name="csX9" fmla="*/ 74729 w 137073"/>
                <a:gd name="csY9" fmla="*/ 128488 h 182318"/>
                <a:gd name="csX10" fmla="*/ 65370 w 137073"/>
                <a:gd name="csY10" fmla="*/ 145868 h 182318"/>
                <a:gd name="csX11" fmla="*/ 52704 w 137073"/>
                <a:gd name="csY11" fmla="*/ 139536 h 182318"/>
                <a:gd name="csX12" fmla="*/ 48341 w 137073"/>
                <a:gd name="csY12" fmla="*/ 145235 h 182318"/>
                <a:gd name="csX13" fmla="*/ 39898 w 137073"/>
                <a:gd name="csY13" fmla="*/ 141858 h 182318"/>
                <a:gd name="csX14" fmla="*/ 28287 w 137073"/>
                <a:gd name="csY14" fmla="*/ 139043 h 182318"/>
                <a:gd name="csX15" fmla="*/ 23644 w 137073"/>
                <a:gd name="csY15" fmla="*/ 113148 h 182318"/>
                <a:gd name="csX16" fmla="*/ 13299 w 137073"/>
                <a:gd name="csY16" fmla="*/ 89505 h 182318"/>
                <a:gd name="csX17" fmla="*/ 18436 w 137073"/>
                <a:gd name="csY17" fmla="*/ 70436 h 182318"/>
                <a:gd name="csX18" fmla="*/ 0 w 137073"/>
                <a:gd name="csY18" fmla="*/ 61922 h 182318"/>
                <a:gd name="csX19" fmla="*/ 6615 w 137073"/>
                <a:gd name="csY19" fmla="*/ 50382 h 182318"/>
                <a:gd name="csX20" fmla="*/ 25332 w 137073"/>
                <a:gd name="csY20" fmla="*/ 38490 h 182318"/>
                <a:gd name="csX21" fmla="*/ 3730 w 137073"/>
                <a:gd name="csY21" fmla="*/ 21673 h 182318"/>
                <a:gd name="csX22" fmla="*/ 14284 w 137073"/>
                <a:gd name="csY22" fmla="*/ 0 h 182318"/>
                <a:gd name="csX23" fmla="*/ 37998 w 137073"/>
                <a:gd name="csY23" fmla="*/ 13792 h 182318"/>
                <a:gd name="csX24" fmla="*/ 52212 w 137073"/>
                <a:gd name="csY24" fmla="*/ 15340 h 182318"/>
                <a:gd name="csX25" fmla="*/ 54886 w 137073"/>
                <a:gd name="csY25" fmla="*/ 37505 h 182318"/>
                <a:gd name="csX26" fmla="*/ 83314 w 137073"/>
                <a:gd name="csY26" fmla="*/ 41868 h 182318"/>
                <a:gd name="csX27" fmla="*/ 110967 w 137073"/>
                <a:gd name="csY27" fmla="*/ 41445 h 182318"/>
                <a:gd name="csX28" fmla="*/ 128207 w 137073"/>
                <a:gd name="csY28" fmla="*/ 46864 h 182318"/>
                <a:gd name="csX29" fmla="*/ 114415 w 137073"/>
                <a:gd name="csY29" fmla="*/ 73673 h 182318"/>
                <a:gd name="csX30" fmla="*/ 101046 w 137073"/>
                <a:gd name="csY30" fmla="*/ 75503 h 182318"/>
                <a:gd name="csX31" fmla="*/ 91828 w 137073"/>
                <a:gd name="csY31" fmla="*/ 93516 h 182318"/>
                <a:gd name="csX32" fmla="*/ 108223 w 137073"/>
                <a:gd name="csY32" fmla="*/ 109841 h 182318"/>
                <a:gd name="csX33" fmla="*/ 113079 w 137073"/>
                <a:gd name="csY33" fmla="*/ 89717 h 182318"/>
                <a:gd name="csX34" fmla="*/ 121311 w 137073"/>
                <a:gd name="csY34" fmla="*/ 89576 h 182318"/>
                <a:gd name="csX35" fmla="*/ 137074 w 137073"/>
                <a:gd name="csY35" fmla="*/ 139465 h 182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073" h="182318">
                  <a:moveTo>
                    <a:pt x="137074" y="139465"/>
                  </a:moveTo>
                  <a:lnTo>
                    <a:pt x="136440" y="161912"/>
                  </a:lnTo>
                  <a:lnTo>
                    <a:pt x="126026" y="157197"/>
                  </a:lnTo>
                  <a:lnTo>
                    <a:pt x="127996" y="182318"/>
                  </a:lnTo>
                  <a:lnTo>
                    <a:pt x="119412" y="166063"/>
                  </a:lnTo>
                  <a:lnTo>
                    <a:pt x="117723" y="150090"/>
                  </a:lnTo>
                  <a:lnTo>
                    <a:pt x="112023" y="135032"/>
                  </a:lnTo>
                  <a:lnTo>
                    <a:pt x="99568" y="116737"/>
                  </a:lnTo>
                  <a:lnTo>
                    <a:pt x="72055" y="115471"/>
                  </a:lnTo>
                  <a:lnTo>
                    <a:pt x="74729" y="128488"/>
                  </a:lnTo>
                  <a:lnTo>
                    <a:pt x="65370" y="145868"/>
                  </a:lnTo>
                  <a:lnTo>
                    <a:pt x="52704" y="139536"/>
                  </a:lnTo>
                  <a:lnTo>
                    <a:pt x="48341" y="145235"/>
                  </a:lnTo>
                  <a:lnTo>
                    <a:pt x="39898" y="141858"/>
                  </a:lnTo>
                  <a:lnTo>
                    <a:pt x="28287" y="139043"/>
                  </a:lnTo>
                  <a:lnTo>
                    <a:pt x="23644" y="113148"/>
                  </a:lnTo>
                  <a:lnTo>
                    <a:pt x="13299" y="89505"/>
                  </a:lnTo>
                  <a:lnTo>
                    <a:pt x="18436" y="70436"/>
                  </a:lnTo>
                  <a:lnTo>
                    <a:pt x="0" y="61922"/>
                  </a:lnTo>
                  <a:lnTo>
                    <a:pt x="6615" y="50382"/>
                  </a:lnTo>
                  <a:lnTo>
                    <a:pt x="25332" y="38490"/>
                  </a:lnTo>
                  <a:lnTo>
                    <a:pt x="3730" y="21673"/>
                  </a:lnTo>
                  <a:lnTo>
                    <a:pt x="14284" y="0"/>
                  </a:lnTo>
                  <a:lnTo>
                    <a:pt x="37998" y="13792"/>
                  </a:lnTo>
                  <a:lnTo>
                    <a:pt x="52212" y="15340"/>
                  </a:lnTo>
                  <a:lnTo>
                    <a:pt x="54886" y="37505"/>
                  </a:lnTo>
                  <a:lnTo>
                    <a:pt x="83314" y="41868"/>
                  </a:lnTo>
                  <a:lnTo>
                    <a:pt x="110967" y="41445"/>
                  </a:lnTo>
                  <a:lnTo>
                    <a:pt x="128207" y="46864"/>
                  </a:lnTo>
                  <a:lnTo>
                    <a:pt x="114415" y="73673"/>
                  </a:lnTo>
                  <a:lnTo>
                    <a:pt x="101046" y="75503"/>
                  </a:lnTo>
                  <a:lnTo>
                    <a:pt x="91828" y="93516"/>
                  </a:lnTo>
                  <a:lnTo>
                    <a:pt x="108223" y="109841"/>
                  </a:lnTo>
                  <a:lnTo>
                    <a:pt x="113079" y="89717"/>
                  </a:lnTo>
                  <a:lnTo>
                    <a:pt x="121311" y="89576"/>
                  </a:lnTo>
                  <a:lnTo>
                    <a:pt x="137074" y="13946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1" name="Freeform: Shape 840">
              <a:extLst>
                <a:ext uri="{FF2B5EF4-FFF2-40B4-BE49-F238E27FC236}">
                  <a16:creationId xmlns:a16="http://schemas.microsoft.com/office/drawing/2014/main" id="{ABE0A6B8-7E1B-EEA3-43EC-7C4CFEF75E48}"/>
                </a:ext>
              </a:extLst>
            </p:cNvPr>
            <p:cNvSpPr/>
            <p:nvPr/>
          </p:nvSpPr>
          <p:spPr>
            <a:xfrm>
              <a:off x="9644554" y="3640053"/>
              <a:ext cx="98230" cy="50804"/>
            </a:xfrm>
            <a:custGeom>
              <a:avLst/>
              <a:gdLst>
                <a:gd name="csX0" fmla="*/ 86057 w 98230"/>
                <a:gd name="csY0" fmla="*/ 16958 h 50804"/>
                <a:gd name="csX1" fmla="*/ 98231 w 98230"/>
                <a:gd name="csY1" fmla="*/ 27232 h 50804"/>
                <a:gd name="csX2" fmla="*/ 96119 w 98230"/>
                <a:gd name="csY2" fmla="*/ 47004 h 50804"/>
                <a:gd name="csX3" fmla="*/ 71773 w 98230"/>
                <a:gd name="csY3" fmla="*/ 47989 h 50804"/>
                <a:gd name="csX4" fmla="*/ 46582 w 98230"/>
                <a:gd name="csY4" fmla="*/ 45808 h 50804"/>
                <a:gd name="csX5" fmla="*/ 27794 w 98230"/>
                <a:gd name="csY5" fmla="*/ 50804 h 50804"/>
                <a:gd name="csX6" fmla="*/ 633 w 98230"/>
                <a:gd name="csY6" fmla="*/ 38631 h 50804"/>
                <a:gd name="csX7" fmla="*/ 0 w 98230"/>
                <a:gd name="csY7" fmla="*/ 32228 h 50804"/>
                <a:gd name="csX8" fmla="*/ 19772 w 98230"/>
                <a:gd name="csY8" fmla="*/ 8233 h 50804"/>
                <a:gd name="csX9" fmla="*/ 35886 w 98230"/>
                <a:gd name="csY9" fmla="*/ 0 h 50804"/>
                <a:gd name="csX10" fmla="*/ 57208 w 98230"/>
                <a:gd name="csY10" fmla="*/ 7529 h 50804"/>
                <a:gd name="csX11" fmla="*/ 73040 w 98230"/>
                <a:gd name="csY11" fmla="*/ 8303 h 50804"/>
                <a:gd name="csX12" fmla="*/ 86057 w 98230"/>
                <a:gd name="csY12" fmla="*/ 16958 h 50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8230" h="50804">
                  <a:moveTo>
                    <a:pt x="86057" y="16958"/>
                  </a:moveTo>
                  <a:lnTo>
                    <a:pt x="98231" y="27232"/>
                  </a:lnTo>
                  <a:lnTo>
                    <a:pt x="96119" y="47004"/>
                  </a:lnTo>
                  <a:lnTo>
                    <a:pt x="71773" y="47989"/>
                  </a:lnTo>
                  <a:lnTo>
                    <a:pt x="46582" y="45808"/>
                  </a:lnTo>
                  <a:lnTo>
                    <a:pt x="27794" y="50804"/>
                  </a:lnTo>
                  <a:lnTo>
                    <a:pt x="633" y="38631"/>
                  </a:lnTo>
                  <a:lnTo>
                    <a:pt x="0" y="32228"/>
                  </a:lnTo>
                  <a:lnTo>
                    <a:pt x="19772" y="8233"/>
                  </a:lnTo>
                  <a:lnTo>
                    <a:pt x="35886" y="0"/>
                  </a:lnTo>
                  <a:lnTo>
                    <a:pt x="57208" y="7529"/>
                  </a:lnTo>
                  <a:lnTo>
                    <a:pt x="73040" y="8303"/>
                  </a:lnTo>
                  <a:lnTo>
                    <a:pt x="86057" y="1695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2" name="Freeform: Shape 841">
              <a:extLst>
                <a:ext uri="{FF2B5EF4-FFF2-40B4-BE49-F238E27FC236}">
                  <a16:creationId xmlns:a16="http://schemas.microsoft.com/office/drawing/2014/main" id="{196707EB-FC09-6AD2-17CA-4AACFD2F511E}"/>
                </a:ext>
              </a:extLst>
            </p:cNvPr>
            <p:cNvSpPr/>
            <p:nvPr/>
          </p:nvSpPr>
          <p:spPr>
            <a:xfrm>
              <a:off x="9383918" y="3570813"/>
              <a:ext cx="241565" cy="130388"/>
            </a:xfrm>
            <a:custGeom>
              <a:avLst/>
              <a:gdLst>
                <a:gd name="csX0" fmla="*/ 239948 w 241565"/>
                <a:gd name="csY0" fmla="*/ 82821 h 130388"/>
                <a:gd name="csX1" fmla="*/ 237626 w 241565"/>
                <a:gd name="csY1" fmla="*/ 96683 h 130388"/>
                <a:gd name="csX2" fmla="*/ 241566 w 241565"/>
                <a:gd name="csY2" fmla="*/ 117159 h 130388"/>
                <a:gd name="csX3" fmla="*/ 238118 w 241565"/>
                <a:gd name="csY3" fmla="*/ 129825 h 130388"/>
                <a:gd name="csX4" fmla="*/ 213279 w 241565"/>
                <a:gd name="csY4" fmla="*/ 130388 h 130388"/>
                <a:gd name="csX5" fmla="*/ 177322 w 241565"/>
                <a:gd name="csY5" fmla="*/ 122929 h 130388"/>
                <a:gd name="csX6" fmla="*/ 154242 w 241565"/>
                <a:gd name="csY6" fmla="*/ 119833 h 130388"/>
                <a:gd name="csX7" fmla="*/ 137002 w 241565"/>
                <a:gd name="csY7" fmla="*/ 103508 h 130388"/>
                <a:gd name="csX8" fmla="*/ 96050 w 241565"/>
                <a:gd name="csY8" fmla="*/ 99357 h 130388"/>
                <a:gd name="csX9" fmla="*/ 57137 w 241565"/>
                <a:gd name="csY9" fmla="*/ 81273 h 130388"/>
                <a:gd name="csX10" fmla="*/ 28991 w 241565"/>
                <a:gd name="csY10" fmla="*/ 65370 h 130388"/>
                <a:gd name="csX11" fmla="*/ 0 w 241565"/>
                <a:gd name="csY11" fmla="*/ 53126 h 130388"/>
                <a:gd name="csX12" fmla="*/ 11611 w 241565"/>
                <a:gd name="csY12" fmla="*/ 22658 h 130388"/>
                <a:gd name="csX13" fmla="*/ 30609 w 241565"/>
                <a:gd name="csY13" fmla="*/ 7881 h 130388"/>
                <a:gd name="csX14" fmla="*/ 42993 w 241565"/>
                <a:gd name="csY14" fmla="*/ 0 h 130388"/>
                <a:gd name="csX15" fmla="*/ 66918 w 241565"/>
                <a:gd name="csY15" fmla="*/ 10062 h 130388"/>
                <a:gd name="csX16" fmla="*/ 97035 w 241565"/>
                <a:gd name="csY16" fmla="*/ 31383 h 130388"/>
                <a:gd name="csX17" fmla="*/ 113852 w 241565"/>
                <a:gd name="csY17" fmla="*/ 36027 h 130388"/>
                <a:gd name="csX18" fmla="*/ 123844 w 241565"/>
                <a:gd name="csY18" fmla="*/ 51649 h 130388"/>
                <a:gd name="csX19" fmla="*/ 147065 w 241565"/>
                <a:gd name="csY19" fmla="*/ 58052 h 130388"/>
                <a:gd name="csX20" fmla="*/ 171341 w 241565"/>
                <a:gd name="csY20" fmla="*/ 72266 h 130388"/>
                <a:gd name="csX21" fmla="*/ 205117 w 241565"/>
                <a:gd name="csY21" fmla="*/ 79654 h 130388"/>
                <a:gd name="csX22" fmla="*/ 239948 w 241565"/>
                <a:gd name="csY22" fmla="*/ 82821 h 130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41565" h="130388">
                  <a:moveTo>
                    <a:pt x="239948" y="82821"/>
                  </a:moveTo>
                  <a:lnTo>
                    <a:pt x="237626" y="96683"/>
                  </a:lnTo>
                  <a:lnTo>
                    <a:pt x="241566" y="117159"/>
                  </a:lnTo>
                  <a:lnTo>
                    <a:pt x="238118" y="129825"/>
                  </a:lnTo>
                  <a:lnTo>
                    <a:pt x="213279" y="130388"/>
                  </a:lnTo>
                  <a:lnTo>
                    <a:pt x="177322" y="122929"/>
                  </a:lnTo>
                  <a:lnTo>
                    <a:pt x="154242" y="119833"/>
                  </a:lnTo>
                  <a:lnTo>
                    <a:pt x="137002" y="103508"/>
                  </a:lnTo>
                  <a:lnTo>
                    <a:pt x="96050" y="99357"/>
                  </a:lnTo>
                  <a:lnTo>
                    <a:pt x="57137" y="81273"/>
                  </a:lnTo>
                  <a:lnTo>
                    <a:pt x="28991" y="65370"/>
                  </a:lnTo>
                  <a:lnTo>
                    <a:pt x="0" y="53126"/>
                  </a:lnTo>
                  <a:lnTo>
                    <a:pt x="11611" y="22658"/>
                  </a:lnTo>
                  <a:lnTo>
                    <a:pt x="30609" y="7881"/>
                  </a:lnTo>
                  <a:lnTo>
                    <a:pt x="42993" y="0"/>
                  </a:lnTo>
                  <a:lnTo>
                    <a:pt x="66918" y="10062"/>
                  </a:lnTo>
                  <a:lnTo>
                    <a:pt x="97035" y="31383"/>
                  </a:lnTo>
                  <a:lnTo>
                    <a:pt x="113852" y="36027"/>
                  </a:lnTo>
                  <a:lnTo>
                    <a:pt x="123844" y="51649"/>
                  </a:lnTo>
                  <a:lnTo>
                    <a:pt x="147065" y="58052"/>
                  </a:lnTo>
                  <a:lnTo>
                    <a:pt x="171341" y="72266"/>
                  </a:lnTo>
                  <a:lnTo>
                    <a:pt x="205117" y="79654"/>
                  </a:lnTo>
                  <a:lnTo>
                    <a:pt x="239948" y="828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3" name="Freeform: Shape 842">
              <a:extLst>
                <a:ext uri="{FF2B5EF4-FFF2-40B4-BE49-F238E27FC236}">
                  <a16:creationId xmlns:a16="http://schemas.microsoft.com/office/drawing/2014/main" id="{7BEAC457-355D-102F-1480-E6B115698AC3}"/>
                </a:ext>
              </a:extLst>
            </p:cNvPr>
            <p:cNvSpPr/>
            <p:nvPr/>
          </p:nvSpPr>
          <p:spPr>
            <a:xfrm>
              <a:off x="8810084" y="3345712"/>
              <a:ext cx="506634" cy="441476"/>
            </a:xfrm>
            <a:custGeom>
              <a:avLst/>
              <a:gdLst>
                <a:gd name="csX0" fmla="*/ 506635 w 506634"/>
                <a:gd name="csY0" fmla="*/ 56011 h 441476"/>
                <a:gd name="csX1" fmla="*/ 477785 w 506634"/>
                <a:gd name="csY1" fmla="*/ 84439 h 441476"/>
                <a:gd name="csX2" fmla="*/ 444502 w 506634"/>
                <a:gd name="csY2" fmla="*/ 89505 h 441476"/>
                <a:gd name="csX3" fmla="*/ 399186 w 506634"/>
                <a:gd name="csY3" fmla="*/ 81273 h 441476"/>
                <a:gd name="csX4" fmla="*/ 384550 w 506634"/>
                <a:gd name="csY4" fmla="*/ 95768 h 441476"/>
                <a:gd name="csX5" fmla="*/ 395105 w 506634"/>
                <a:gd name="csY5" fmla="*/ 125181 h 441476"/>
                <a:gd name="csX6" fmla="*/ 405519 w 506634"/>
                <a:gd name="csY6" fmla="*/ 147768 h 441476"/>
                <a:gd name="csX7" fmla="*/ 429584 w 506634"/>
                <a:gd name="csY7" fmla="*/ 164164 h 441476"/>
                <a:gd name="csX8" fmla="*/ 404182 w 506634"/>
                <a:gd name="csY8" fmla="*/ 183303 h 441476"/>
                <a:gd name="csX9" fmla="*/ 404604 w 506634"/>
                <a:gd name="csY9" fmla="*/ 206806 h 441476"/>
                <a:gd name="csX10" fmla="*/ 375613 w 506634"/>
                <a:gd name="csY10" fmla="*/ 239737 h 441476"/>
                <a:gd name="csX11" fmla="*/ 356897 w 506634"/>
                <a:gd name="csY11" fmla="*/ 272809 h 441476"/>
                <a:gd name="csX12" fmla="*/ 325654 w 506634"/>
                <a:gd name="csY12" fmla="*/ 306725 h 441476"/>
                <a:gd name="csX13" fmla="*/ 290964 w 506634"/>
                <a:gd name="csY13" fmla="*/ 304262 h 441476"/>
                <a:gd name="csX14" fmla="*/ 258032 w 506634"/>
                <a:gd name="csY14" fmla="*/ 338038 h 441476"/>
                <a:gd name="csX15" fmla="*/ 277594 w 506634"/>
                <a:gd name="csY15" fmla="*/ 352463 h 441476"/>
                <a:gd name="csX16" fmla="*/ 281042 w 506634"/>
                <a:gd name="csY16" fmla="*/ 377091 h 441476"/>
                <a:gd name="csX17" fmla="*/ 297789 w 506634"/>
                <a:gd name="csY17" fmla="*/ 393205 h 441476"/>
                <a:gd name="csX18" fmla="*/ 303700 w 506634"/>
                <a:gd name="csY18" fmla="*/ 420507 h 441476"/>
                <a:gd name="csX19" fmla="*/ 237978 w 506634"/>
                <a:gd name="csY19" fmla="*/ 420366 h 441476"/>
                <a:gd name="csX20" fmla="*/ 218134 w 506634"/>
                <a:gd name="csY20" fmla="*/ 441476 h 441476"/>
                <a:gd name="csX21" fmla="*/ 196180 w 506634"/>
                <a:gd name="csY21" fmla="*/ 433525 h 441476"/>
                <a:gd name="csX22" fmla="*/ 187314 w 506634"/>
                <a:gd name="csY22" fmla="*/ 410726 h 441476"/>
                <a:gd name="csX23" fmla="*/ 164235 w 506634"/>
                <a:gd name="csY23" fmla="*/ 386520 h 441476"/>
                <a:gd name="csX24" fmla="*/ 109208 w 506634"/>
                <a:gd name="csY24" fmla="*/ 392501 h 441476"/>
                <a:gd name="csX25" fmla="*/ 60655 w 506634"/>
                <a:gd name="csY25" fmla="*/ 393135 h 441476"/>
                <a:gd name="csX26" fmla="*/ 18647 w 506634"/>
                <a:gd name="csY26" fmla="*/ 397568 h 441476"/>
                <a:gd name="csX27" fmla="*/ 29835 w 506634"/>
                <a:gd name="csY27" fmla="*/ 360485 h 441476"/>
                <a:gd name="csX28" fmla="*/ 72969 w 506634"/>
                <a:gd name="csY28" fmla="*/ 343949 h 441476"/>
                <a:gd name="csX29" fmla="*/ 70507 w 506634"/>
                <a:gd name="csY29" fmla="*/ 329172 h 441476"/>
                <a:gd name="csX30" fmla="*/ 56222 w 506634"/>
                <a:gd name="csY30" fmla="*/ 323965 h 441476"/>
                <a:gd name="csX31" fmla="*/ 55378 w 506634"/>
                <a:gd name="csY31" fmla="*/ 295537 h 441476"/>
                <a:gd name="csX32" fmla="*/ 26810 w 506634"/>
                <a:gd name="csY32" fmla="*/ 281323 h 441476"/>
                <a:gd name="csX33" fmla="*/ 14778 w 506634"/>
                <a:gd name="csY33" fmla="*/ 261691 h 441476"/>
                <a:gd name="csX34" fmla="*/ 0 w 506634"/>
                <a:gd name="csY34" fmla="*/ 244522 h 441476"/>
                <a:gd name="csX35" fmla="*/ 50030 w 506634"/>
                <a:gd name="csY35" fmla="*/ 261198 h 441476"/>
                <a:gd name="csX36" fmla="*/ 79936 w 506634"/>
                <a:gd name="csY36" fmla="*/ 256273 h 441476"/>
                <a:gd name="csX37" fmla="*/ 97809 w 506634"/>
                <a:gd name="csY37" fmla="*/ 260424 h 441476"/>
                <a:gd name="csX38" fmla="*/ 103860 w 506634"/>
                <a:gd name="csY38" fmla="*/ 253317 h 441476"/>
                <a:gd name="csX39" fmla="*/ 124619 w 506634"/>
                <a:gd name="csY39" fmla="*/ 256202 h 441476"/>
                <a:gd name="csX40" fmla="*/ 163460 w 506634"/>
                <a:gd name="csY40" fmla="*/ 242622 h 441476"/>
                <a:gd name="csX41" fmla="*/ 164516 w 506634"/>
                <a:gd name="csY41" fmla="*/ 214757 h 441476"/>
                <a:gd name="csX42" fmla="*/ 181122 w 506634"/>
                <a:gd name="csY42" fmla="*/ 196110 h 441476"/>
                <a:gd name="csX43" fmla="*/ 203358 w 506634"/>
                <a:gd name="csY43" fmla="*/ 196180 h 441476"/>
                <a:gd name="csX44" fmla="*/ 206665 w 506634"/>
                <a:gd name="csY44" fmla="*/ 186962 h 441476"/>
                <a:gd name="csX45" fmla="*/ 229463 w 506634"/>
                <a:gd name="csY45" fmla="*/ 182600 h 441476"/>
                <a:gd name="csX46" fmla="*/ 240511 w 506634"/>
                <a:gd name="csY46" fmla="*/ 185696 h 441476"/>
                <a:gd name="csX47" fmla="*/ 252192 w 506634"/>
                <a:gd name="csY47" fmla="*/ 176407 h 441476"/>
                <a:gd name="csX48" fmla="*/ 250503 w 506634"/>
                <a:gd name="csY48" fmla="*/ 156494 h 441476"/>
                <a:gd name="csX49" fmla="*/ 263239 w 506634"/>
                <a:gd name="csY49" fmla="*/ 136369 h 441476"/>
                <a:gd name="csX50" fmla="*/ 282238 w 506634"/>
                <a:gd name="csY50" fmla="*/ 127925 h 441476"/>
                <a:gd name="csX51" fmla="*/ 270487 w 506634"/>
                <a:gd name="csY51" fmla="*/ 105760 h 441476"/>
                <a:gd name="csX52" fmla="*/ 298914 w 506634"/>
                <a:gd name="csY52" fmla="*/ 106816 h 441476"/>
                <a:gd name="csX53" fmla="*/ 307077 w 506634"/>
                <a:gd name="csY53" fmla="*/ 94713 h 441476"/>
                <a:gd name="csX54" fmla="*/ 305881 w 506634"/>
                <a:gd name="csY54" fmla="*/ 81765 h 441476"/>
                <a:gd name="csX55" fmla="*/ 320729 w 506634"/>
                <a:gd name="csY55" fmla="*/ 67551 h 441476"/>
                <a:gd name="csX56" fmla="*/ 317351 w 506634"/>
                <a:gd name="csY56" fmla="*/ 50664 h 441476"/>
                <a:gd name="csX57" fmla="*/ 310244 w 506634"/>
                <a:gd name="csY57" fmla="*/ 36238 h 441476"/>
                <a:gd name="csX58" fmla="*/ 327695 w 506634"/>
                <a:gd name="csY58" fmla="*/ 21391 h 441476"/>
                <a:gd name="csX59" fmla="*/ 359781 w 506634"/>
                <a:gd name="csY59" fmla="*/ 14214 h 441476"/>
                <a:gd name="csX60" fmla="*/ 394049 w 506634"/>
                <a:gd name="csY60" fmla="*/ 10203 h 441476"/>
                <a:gd name="csX61" fmla="*/ 409249 w 506634"/>
                <a:gd name="csY61" fmla="*/ 3870 h 441476"/>
                <a:gd name="csX62" fmla="*/ 426629 w 506634"/>
                <a:gd name="csY62" fmla="*/ 0 h 441476"/>
                <a:gd name="csX63" fmla="*/ 448653 w 506634"/>
                <a:gd name="csY63" fmla="*/ 16043 h 441476"/>
                <a:gd name="csX64" fmla="*/ 457519 w 506634"/>
                <a:gd name="csY64" fmla="*/ 42290 h 441476"/>
                <a:gd name="csX65" fmla="*/ 506635 w 506634"/>
                <a:gd name="csY65" fmla="*/ 56011 h 441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506634" h="441476">
                  <a:moveTo>
                    <a:pt x="506635" y="56011"/>
                  </a:moveTo>
                  <a:lnTo>
                    <a:pt x="477785" y="84439"/>
                  </a:lnTo>
                  <a:lnTo>
                    <a:pt x="444502" y="89505"/>
                  </a:lnTo>
                  <a:lnTo>
                    <a:pt x="399186" y="81273"/>
                  </a:lnTo>
                  <a:lnTo>
                    <a:pt x="384550" y="95768"/>
                  </a:lnTo>
                  <a:lnTo>
                    <a:pt x="395105" y="125181"/>
                  </a:lnTo>
                  <a:lnTo>
                    <a:pt x="405519" y="147768"/>
                  </a:lnTo>
                  <a:lnTo>
                    <a:pt x="429584" y="164164"/>
                  </a:lnTo>
                  <a:lnTo>
                    <a:pt x="404182" y="183303"/>
                  </a:lnTo>
                  <a:lnTo>
                    <a:pt x="404604" y="206806"/>
                  </a:lnTo>
                  <a:lnTo>
                    <a:pt x="375613" y="239737"/>
                  </a:lnTo>
                  <a:lnTo>
                    <a:pt x="356897" y="272809"/>
                  </a:lnTo>
                  <a:lnTo>
                    <a:pt x="325654" y="306725"/>
                  </a:lnTo>
                  <a:lnTo>
                    <a:pt x="290964" y="304262"/>
                  </a:lnTo>
                  <a:lnTo>
                    <a:pt x="258032" y="338038"/>
                  </a:lnTo>
                  <a:lnTo>
                    <a:pt x="277594" y="352463"/>
                  </a:lnTo>
                  <a:lnTo>
                    <a:pt x="281042" y="377091"/>
                  </a:lnTo>
                  <a:lnTo>
                    <a:pt x="297789" y="393205"/>
                  </a:lnTo>
                  <a:lnTo>
                    <a:pt x="303700" y="420507"/>
                  </a:lnTo>
                  <a:lnTo>
                    <a:pt x="237978" y="420366"/>
                  </a:lnTo>
                  <a:lnTo>
                    <a:pt x="218134" y="441476"/>
                  </a:lnTo>
                  <a:lnTo>
                    <a:pt x="196180" y="433525"/>
                  </a:lnTo>
                  <a:lnTo>
                    <a:pt x="187314" y="410726"/>
                  </a:lnTo>
                  <a:lnTo>
                    <a:pt x="164235" y="386520"/>
                  </a:lnTo>
                  <a:lnTo>
                    <a:pt x="109208" y="392501"/>
                  </a:lnTo>
                  <a:lnTo>
                    <a:pt x="60655" y="393135"/>
                  </a:lnTo>
                  <a:lnTo>
                    <a:pt x="18647" y="397568"/>
                  </a:lnTo>
                  <a:lnTo>
                    <a:pt x="29835" y="360485"/>
                  </a:lnTo>
                  <a:lnTo>
                    <a:pt x="72969" y="343949"/>
                  </a:lnTo>
                  <a:lnTo>
                    <a:pt x="70507" y="329172"/>
                  </a:lnTo>
                  <a:lnTo>
                    <a:pt x="56222" y="323965"/>
                  </a:lnTo>
                  <a:lnTo>
                    <a:pt x="55378" y="295537"/>
                  </a:lnTo>
                  <a:lnTo>
                    <a:pt x="26810" y="281323"/>
                  </a:lnTo>
                  <a:lnTo>
                    <a:pt x="14778" y="261691"/>
                  </a:lnTo>
                  <a:lnTo>
                    <a:pt x="0" y="244522"/>
                  </a:lnTo>
                  <a:lnTo>
                    <a:pt x="50030" y="261198"/>
                  </a:lnTo>
                  <a:lnTo>
                    <a:pt x="79936" y="256273"/>
                  </a:lnTo>
                  <a:lnTo>
                    <a:pt x="97809" y="260424"/>
                  </a:lnTo>
                  <a:lnTo>
                    <a:pt x="103860" y="253317"/>
                  </a:lnTo>
                  <a:lnTo>
                    <a:pt x="124619" y="256202"/>
                  </a:lnTo>
                  <a:lnTo>
                    <a:pt x="163460" y="242622"/>
                  </a:lnTo>
                  <a:lnTo>
                    <a:pt x="164516" y="214757"/>
                  </a:lnTo>
                  <a:lnTo>
                    <a:pt x="181122" y="196110"/>
                  </a:lnTo>
                  <a:lnTo>
                    <a:pt x="203358" y="196180"/>
                  </a:lnTo>
                  <a:lnTo>
                    <a:pt x="206665" y="186962"/>
                  </a:lnTo>
                  <a:lnTo>
                    <a:pt x="229463" y="182600"/>
                  </a:lnTo>
                  <a:lnTo>
                    <a:pt x="240511" y="185696"/>
                  </a:lnTo>
                  <a:lnTo>
                    <a:pt x="252192" y="176407"/>
                  </a:lnTo>
                  <a:lnTo>
                    <a:pt x="250503" y="156494"/>
                  </a:lnTo>
                  <a:lnTo>
                    <a:pt x="263239" y="136369"/>
                  </a:lnTo>
                  <a:lnTo>
                    <a:pt x="282238" y="127925"/>
                  </a:lnTo>
                  <a:lnTo>
                    <a:pt x="270487" y="105760"/>
                  </a:lnTo>
                  <a:lnTo>
                    <a:pt x="298914" y="106816"/>
                  </a:lnTo>
                  <a:lnTo>
                    <a:pt x="307077" y="94713"/>
                  </a:lnTo>
                  <a:lnTo>
                    <a:pt x="305881" y="81765"/>
                  </a:lnTo>
                  <a:lnTo>
                    <a:pt x="320729" y="67551"/>
                  </a:lnTo>
                  <a:lnTo>
                    <a:pt x="317351" y="50664"/>
                  </a:lnTo>
                  <a:lnTo>
                    <a:pt x="310244" y="36238"/>
                  </a:lnTo>
                  <a:lnTo>
                    <a:pt x="327695" y="21391"/>
                  </a:lnTo>
                  <a:lnTo>
                    <a:pt x="359781" y="14214"/>
                  </a:lnTo>
                  <a:lnTo>
                    <a:pt x="394049" y="10203"/>
                  </a:lnTo>
                  <a:lnTo>
                    <a:pt x="409249" y="3870"/>
                  </a:lnTo>
                  <a:lnTo>
                    <a:pt x="426629" y="0"/>
                  </a:lnTo>
                  <a:lnTo>
                    <a:pt x="448653" y="16043"/>
                  </a:lnTo>
                  <a:lnTo>
                    <a:pt x="457519" y="42290"/>
                  </a:lnTo>
                  <a:lnTo>
                    <a:pt x="506635" y="5601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4" name="Freeform: Shape 843">
              <a:extLst>
                <a:ext uri="{FF2B5EF4-FFF2-40B4-BE49-F238E27FC236}">
                  <a16:creationId xmlns:a16="http://schemas.microsoft.com/office/drawing/2014/main" id="{5359A87A-117B-2416-FABB-B5F221C743A9}"/>
                </a:ext>
              </a:extLst>
            </p:cNvPr>
            <p:cNvSpPr/>
            <p:nvPr/>
          </p:nvSpPr>
          <p:spPr>
            <a:xfrm>
              <a:off x="8799740" y="3298919"/>
              <a:ext cx="436972" cy="307991"/>
            </a:xfrm>
            <a:custGeom>
              <a:avLst/>
              <a:gdLst>
                <a:gd name="csX0" fmla="*/ 178941 w 436972"/>
                <a:gd name="csY0" fmla="*/ 38912 h 307991"/>
                <a:gd name="csX1" fmla="*/ 195547 w 436972"/>
                <a:gd name="csY1" fmla="*/ 39123 h 307991"/>
                <a:gd name="csX2" fmla="*/ 218064 w 436972"/>
                <a:gd name="csY2" fmla="*/ 46371 h 307991"/>
                <a:gd name="csX3" fmla="*/ 227212 w 436972"/>
                <a:gd name="csY3" fmla="*/ 50593 h 307991"/>
                <a:gd name="csX4" fmla="*/ 248814 w 436972"/>
                <a:gd name="csY4" fmla="*/ 39546 h 307991"/>
                <a:gd name="csX5" fmla="*/ 258877 w 436972"/>
                <a:gd name="csY5" fmla="*/ 46160 h 307991"/>
                <a:gd name="csX6" fmla="*/ 268517 w 436972"/>
                <a:gd name="csY6" fmla="*/ 30398 h 307991"/>
                <a:gd name="csX7" fmla="*/ 286389 w 436972"/>
                <a:gd name="csY7" fmla="*/ 31102 h 307991"/>
                <a:gd name="csX8" fmla="*/ 290963 w 436972"/>
                <a:gd name="csY8" fmla="*/ 26035 h 307991"/>
                <a:gd name="csX9" fmla="*/ 294130 w 436972"/>
                <a:gd name="csY9" fmla="*/ 12103 h 307991"/>
                <a:gd name="csX10" fmla="*/ 307007 w 436972"/>
                <a:gd name="csY10" fmla="*/ 0 h 307991"/>
                <a:gd name="csX11" fmla="*/ 323191 w 436972"/>
                <a:gd name="csY11" fmla="*/ 7951 h 307991"/>
                <a:gd name="csX12" fmla="*/ 319954 w 436972"/>
                <a:gd name="csY12" fmla="*/ 18506 h 307991"/>
                <a:gd name="csX13" fmla="*/ 328961 w 436972"/>
                <a:gd name="csY13" fmla="*/ 20125 h 307991"/>
                <a:gd name="csX14" fmla="*/ 326146 w 436972"/>
                <a:gd name="csY14" fmla="*/ 49116 h 307991"/>
                <a:gd name="csX15" fmla="*/ 337968 w 436972"/>
                <a:gd name="csY15" fmla="*/ 60374 h 307991"/>
                <a:gd name="csX16" fmla="*/ 348382 w 436972"/>
                <a:gd name="csY16" fmla="*/ 53126 h 307991"/>
                <a:gd name="csX17" fmla="*/ 361681 w 436972"/>
                <a:gd name="csY17" fmla="*/ 49749 h 307991"/>
                <a:gd name="csX18" fmla="*/ 380258 w 436972"/>
                <a:gd name="csY18" fmla="*/ 34339 h 307991"/>
                <a:gd name="csX19" fmla="*/ 400804 w 436972"/>
                <a:gd name="csY19" fmla="*/ 36872 h 307991"/>
                <a:gd name="csX20" fmla="*/ 431624 w 436972"/>
                <a:gd name="csY20" fmla="*/ 36942 h 307991"/>
                <a:gd name="csX21" fmla="*/ 436972 w 436972"/>
                <a:gd name="csY21" fmla="*/ 46793 h 307991"/>
                <a:gd name="csX22" fmla="*/ 419592 w 436972"/>
                <a:gd name="csY22" fmla="*/ 50664 h 307991"/>
                <a:gd name="csX23" fmla="*/ 404393 w 436972"/>
                <a:gd name="csY23" fmla="*/ 56996 h 307991"/>
                <a:gd name="csX24" fmla="*/ 370125 w 436972"/>
                <a:gd name="csY24" fmla="*/ 61007 h 307991"/>
                <a:gd name="csX25" fmla="*/ 338038 w 436972"/>
                <a:gd name="csY25" fmla="*/ 68185 h 307991"/>
                <a:gd name="csX26" fmla="*/ 320588 w 436972"/>
                <a:gd name="csY26" fmla="*/ 83032 h 307991"/>
                <a:gd name="csX27" fmla="*/ 327695 w 436972"/>
                <a:gd name="csY27" fmla="*/ 97457 h 307991"/>
                <a:gd name="csX28" fmla="*/ 331072 w 436972"/>
                <a:gd name="csY28" fmla="*/ 114345 h 307991"/>
                <a:gd name="csX29" fmla="*/ 316225 w 436972"/>
                <a:gd name="csY29" fmla="*/ 128559 h 307991"/>
                <a:gd name="csX30" fmla="*/ 317421 w 436972"/>
                <a:gd name="csY30" fmla="*/ 141506 h 307991"/>
                <a:gd name="csX31" fmla="*/ 309258 w 436972"/>
                <a:gd name="csY31" fmla="*/ 153609 h 307991"/>
                <a:gd name="csX32" fmla="*/ 280831 w 436972"/>
                <a:gd name="csY32" fmla="*/ 152553 h 307991"/>
                <a:gd name="csX33" fmla="*/ 292581 w 436972"/>
                <a:gd name="csY33" fmla="*/ 174719 h 307991"/>
                <a:gd name="csX34" fmla="*/ 273583 w 436972"/>
                <a:gd name="csY34" fmla="*/ 183163 h 307991"/>
                <a:gd name="csX35" fmla="*/ 260847 w 436972"/>
                <a:gd name="csY35" fmla="*/ 203287 h 307991"/>
                <a:gd name="csX36" fmla="*/ 262536 w 436972"/>
                <a:gd name="csY36" fmla="*/ 223201 h 307991"/>
                <a:gd name="csX37" fmla="*/ 250855 w 436972"/>
                <a:gd name="csY37" fmla="*/ 232489 h 307991"/>
                <a:gd name="csX38" fmla="*/ 239807 w 436972"/>
                <a:gd name="csY38" fmla="*/ 229393 h 307991"/>
                <a:gd name="csX39" fmla="*/ 217008 w 436972"/>
                <a:gd name="csY39" fmla="*/ 233756 h 307991"/>
                <a:gd name="csX40" fmla="*/ 213701 w 436972"/>
                <a:gd name="csY40" fmla="*/ 242974 h 307991"/>
                <a:gd name="csX41" fmla="*/ 191465 w 436972"/>
                <a:gd name="csY41" fmla="*/ 242903 h 307991"/>
                <a:gd name="csX42" fmla="*/ 174859 w 436972"/>
                <a:gd name="csY42" fmla="*/ 261550 h 307991"/>
                <a:gd name="csX43" fmla="*/ 173804 w 436972"/>
                <a:gd name="csY43" fmla="*/ 289415 h 307991"/>
                <a:gd name="csX44" fmla="*/ 134962 w 436972"/>
                <a:gd name="csY44" fmla="*/ 302996 h 307991"/>
                <a:gd name="csX45" fmla="*/ 114204 w 436972"/>
                <a:gd name="csY45" fmla="*/ 300111 h 307991"/>
                <a:gd name="csX46" fmla="*/ 108152 w 436972"/>
                <a:gd name="csY46" fmla="*/ 307218 h 307991"/>
                <a:gd name="csX47" fmla="*/ 90279 w 436972"/>
                <a:gd name="csY47" fmla="*/ 303066 h 307991"/>
                <a:gd name="csX48" fmla="*/ 60374 w 436972"/>
                <a:gd name="csY48" fmla="*/ 307992 h 307991"/>
                <a:gd name="csX49" fmla="*/ 10344 w 436972"/>
                <a:gd name="csY49" fmla="*/ 291315 h 307991"/>
                <a:gd name="csX50" fmla="*/ 37435 w 436972"/>
                <a:gd name="csY50" fmla="*/ 261621 h 307991"/>
                <a:gd name="csX51" fmla="*/ 34972 w 436972"/>
                <a:gd name="csY51" fmla="*/ 240441 h 307991"/>
                <a:gd name="csX52" fmla="*/ 12384 w 436972"/>
                <a:gd name="csY52" fmla="*/ 234882 h 307991"/>
                <a:gd name="csX53" fmla="*/ 10063 w 436972"/>
                <a:gd name="csY53" fmla="*/ 213912 h 307991"/>
                <a:gd name="csX54" fmla="*/ 282 w 436972"/>
                <a:gd name="csY54" fmla="*/ 187314 h 307991"/>
                <a:gd name="csX55" fmla="*/ 13018 w 436972"/>
                <a:gd name="csY55" fmla="*/ 169019 h 307991"/>
                <a:gd name="csX56" fmla="*/ 0 w 436972"/>
                <a:gd name="csY56" fmla="*/ 164093 h 307991"/>
                <a:gd name="csX57" fmla="*/ 8233 w 436972"/>
                <a:gd name="csY57" fmla="*/ 139676 h 307991"/>
                <a:gd name="csX58" fmla="*/ 20406 w 436972"/>
                <a:gd name="csY58" fmla="*/ 97527 h 307991"/>
                <a:gd name="csX59" fmla="*/ 50874 w 436972"/>
                <a:gd name="csY59" fmla="*/ 110404 h 307991"/>
                <a:gd name="csX60" fmla="*/ 73392 w 436972"/>
                <a:gd name="csY60" fmla="*/ 105830 h 307991"/>
                <a:gd name="csX61" fmla="*/ 79584 w 436972"/>
                <a:gd name="csY61" fmla="*/ 90491 h 307991"/>
                <a:gd name="csX62" fmla="*/ 103227 w 436972"/>
                <a:gd name="csY62" fmla="*/ 85354 h 307991"/>
                <a:gd name="csX63" fmla="*/ 120045 w 436972"/>
                <a:gd name="csY63" fmla="*/ 74940 h 307991"/>
                <a:gd name="csX64" fmla="*/ 125955 w 436972"/>
                <a:gd name="csY64" fmla="*/ 47567 h 307991"/>
                <a:gd name="csX65" fmla="*/ 151146 w 436972"/>
                <a:gd name="csY65" fmla="*/ 40883 h 307991"/>
                <a:gd name="csX66" fmla="*/ 155861 w 436972"/>
                <a:gd name="csY66" fmla="*/ 28639 h 307991"/>
                <a:gd name="csX67" fmla="*/ 169934 w 436972"/>
                <a:gd name="csY67" fmla="*/ 37857 h 307991"/>
                <a:gd name="csX68" fmla="*/ 178941 w 436972"/>
                <a:gd name="csY68" fmla="*/ 38912 h 307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36972" h="307991">
                  <a:moveTo>
                    <a:pt x="178941" y="38912"/>
                  </a:moveTo>
                  <a:lnTo>
                    <a:pt x="195547" y="39123"/>
                  </a:lnTo>
                  <a:lnTo>
                    <a:pt x="218064" y="46371"/>
                  </a:lnTo>
                  <a:lnTo>
                    <a:pt x="227212" y="50593"/>
                  </a:lnTo>
                  <a:lnTo>
                    <a:pt x="248814" y="39546"/>
                  </a:lnTo>
                  <a:lnTo>
                    <a:pt x="258877" y="46160"/>
                  </a:lnTo>
                  <a:lnTo>
                    <a:pt x="268517" y="30398"/>
                  </a:lnTo>
                  <a:lnTo>
                    <a:pt x="286389" y="31102"/>
                  </a:lnTo>
                  <a:lnTo>
                    <a:pt x="290963" y="26035"/>
                  </a:lnTo>
                  <a:lnTo>
                    <a:pt x="294130" y="12103"/>
                  </a:lnTo>
                  <a:lnTo>
                    <a:pt x="307007" y="0"/>
                  </a:lnTo>
                  <a:lnTo>
                    <a:pt x="323191" y="7951"/>
                  </a:lnTo>
                  <a:lnTo>
                    <a:pt x="319954" y="18506"/>
                  </a:lnTo>
                  <a:lnTo>
                    <a:pt x="328961" y="20125"/>
                  </a:lnTo>
                  <a:lnTo>
                    <a:pt x="326146" y="49116"/>
                  </a:lnTo>
                  <a:lnTo>
                    <a:pt x="337968" y="60374"/>
                  </a:lnTo>
                  <a:lnTo>
                    <a:pt x="348382" y="53126"/>
                  </a:lnTo>
                  <a:lnTo>
                    <a:pt x="361681" y="49749"/>
                  </a:lnTo>
                  <a:lnTo>
                    <a:pt x="380258" y="34339"/>
                  </a:lnTo>
                  <a:lnTo>
                    <a:pt x="400804" y="36872"/>
                  </a:lnTo>
                  <a:lnTo>
                    <a:pt x="431624" y="36942"/>
                  </a:lnTo>
                  <a:lnTo>
                    <a:pt x="436972" y="46793"/>
                  </a:lnTo>
                  <a:lnTo>
                    <a:pt x="419592" y="50664"/>
                  </a:lnTo>
                  <a:lnTo>
                    <a:pt x="404393" y="56996"/>
                  </a:lnTo>
                  <a:lnTo>
                    <a:pt x="370125" y="61007"/>
                  </a:lnTo>
                  <a:lnTo>
                    <a:pt x="338038" y="68185"/>
                  </a:lnTo>
                  <a:lnTo>
                    <a:pt x="320588" y="83032"/>
                  </a:lnTo>
                  <a:lnTo>
                    <a:pt x="327695" y="97457"/>
                  </a:lnTo>
                  <a:lnTo>
                    <a:pt x="331072" y="114345"/>
                  </a:lnTo>
                  <a:lnTo>
                    <a:pt x="316225" y="128559"/>
                  </a:lnTo>
                  <a:lnTo>
                    <a:pt x="317421" y="141506"/>
                  </a:lnTo>
                  <a:lnTo>
                    <a:pt x="309258" y="153609"/>
                  </a:lnTo>
                  <a:lnTo>
                    <a:pt x="280831" y="152553"/>
                  </a:lnTo>
                  <a:lnTo>
                    <a:pt x="292581" y="174719"/>
                  </a:lnTo>
                  <a:lnTo>
                    <a:pt x="273583" y="183163"/>
                  </a:lnTo>
                  <a:lnTo>
                    <a:pt x="260847" y="203287"/>
                  </a:lnTo>
                  <a:lnTo>
                    <a:pt x="262536" y="223201"/>
                  </a:lnTo>
                  <a:lnTo>
                    <a:pt x="250855" y="232489"/>
                  </a:lnTo>
                  <a:lnTo>
                    <a:pt x="239807" y="229393"/>
                  </a:lnTo>
                  <a:lnTo>
                    <a:pt x="217008" y="233756"/>
                  </a:lnTo>
                  <a:lnTo>
                    <a:pt x="213701" y="242974"/>
                  </a:lnTo>
                  <a:lnTo>
                    <a:pt x="191465" y="242903"/>
                  </a:lnTo>
                  <a:lnTo>
                    <a:pt x="174859" y="261550"/>
                  </a:lnTo>
                  <a:lnTo>
                    <a:pt x="173804" y="289415"/>
                  </a:lnTo>
                  <a:lnTo>
                    <a:pt x="134962" y="302996"/>
                  </a:lnTo>
                  <a:lnTo>
                    <a:pt x="114204" y="300111"/>
                  </a:lnTo>
                  <a:lnTo>
                    <a:pt x="108152" y="307218"/>
                  </a:lnTo>
                  <a:lnTo>
                    <a:pt x="90279" y="303066"/>
                  </a:lnTo>
                  <a:lnTo>
                    <a:pt x="60374" y="307992"/>
                  </a:lnTo>
                  <a:lnTo>
                    <a:pt x="10344" y="291315"/>
                  </a:lnTo>
                  <a:lnTo>
                    <a:pt x="37435" y="261621"/>
                  </a:lnTo>
                  <a:lnTo>
                    <a:pt x="34972" y="240441"/>
                  </a:lnTo>
                  <a:lnTo>
                    <a:pt x="12384" y="234882"/>
                  </a:lnTo>
                  <a:lnTo>
                    <a:pt x="10063" y="213912"/>
                  </a:lnTo>
                  <a:lnTo>
                    <a:pt x="282" y="187314"/>
                  </a:lnTo>
                  <a:lnTo>
                    <a:pt x="13018" y="169019"/>
                  </a:lnTo>
                  <a:lnTo>
                    <a:pt x="0" y="164093"/>
                  </a:lnTo>
                  <a:lnTo>
                    <a:pt x="8233" y="139676"/>
                  </a:lnTo>
                  <a:lnTo>
                    <a:pt x="20406" y="97527"/>
                  </a:lnTo>
                  <a:lnTo>
                    <a:pt x="50874" y="110404"/>
                  </a:lnTo>
                  <a:lnTo>
                    <a:pt x="73392" y="105830"/>
                  </a:lnTo>
                  <a:lnTo>
                    <a:pt x="79584" y="90491"/>
                  </a:lnTo>
                  <a:lnTo>
                    <a:pt x="103227" y="85354"/>
                  </a:lnTo>
                  <a:lnTo>
                    <a:pt x="120045" y="74940"/>
                  </a:lnTo>
                  <a:lnTo>
                    <a:pt x="125955" y="47567"/>
                  </a:lnTo>
                  <a:lnTo>
                    <a:pt x="151146" y="40883"/>
                  </a:lnTo>
                  <a:lnTo>
                    <a:pt x="155861" y="28639"/>
                  </a:lnTo>
                  <a:lnTo>
                    <a:pt x="169934" y="37857"/>
                  </a:lnTo>
                  <a:lnTo>
                    <a:pt x="178941" y="3891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5" name="Freeform: Shape 844">
              <a:extLst>
                <a:ext uri="{FF2B5EF4-FFF2-40B4-BE49-F238E27FC236}">
                  <a16:creationId xmlns:a16="http://schemas.microsoft.com/office/drawing/2014/main" id="{6D9DE893-DF64-3EA5-DE91-1C4100728F79}"/>
                </a:ext>
              </a:extLst>
            </p:cNvPr>
            <p:cNvSpPr/>
            <p:nvPr/>
          </p:nvSpPr>
          <p:spPr>
            <a:xfrm>
              <a:off x="9006264" y="3212017"/>
              <a:ext cx="225100" cy="147276"/>
            </a:xfrm>
            <a:custGeom>
              <a:avLst/>
              <a:gdLst>
                <a:gd name="csX0" fmla="*/ 11540 w 225100"/>
                <a:gd name="csY0" fmla="*/ 133273 h 147276"/>
                <a:gd name="csX1" fmla="*/ 28358 w 225100"/>
                <a:gd name="csY1" fmla="*/ 98372 h 147276"/>
                <a:gd name="csX2" fmla="*/ 21884 w 225100"/>
                <a:gd name="csY2" fmla="*/ 72477 h 147276"/>
                <a:gd name="csX3" fmla="*/ 0 w 225100"/>
                <a:gd name="csY3" fmla="*/ 64103 h 147276"/>
                <a:gd name="csX4" fmla="*/ 7740 w 225100"/>
                <a:gd name="csY4" fmla="*/ 48693 h 147276"/>
                <a:gd name="csX5" fmla="*/ 32650 w 225100"/>
                <a:gd name="csY5" fmla="*/ 50382 h 147276"/>
                <a:gd name="csX6" fmla="*/ 46864 w 225100"/>
                <a:gd name="csY6" fmla="*/ 30891 h 147276"/>
                <a:gd name="csX7" fmla="*/ 56363 w 225100"/>
                <a:gd name="csY7" fmla="*/ 8233 h 147276"/>
                <a:gd name="csX8" fmla="*/ 96261 w 225100"/>
                <a:gd name="csY8" fmla="*/ 0 h 147276"/>
                <a:gd name="csX9" fmla="*/ 90069 w 225100"/>
                <a:gd name="csY9" fmla="*/ 16466 h 147276"/>
                <a:gd name="csX10" fmla="*/ 94361 w 225100"/>
                <a:gd name="csY10" fmla="*/ 26247 h 147276"/>
                <a:gd name="csX11" fmla="*/ 106675 w 225100"/>
                <a:gd name="csY11" fmla="*/ 25332 h 147276"/>
                <a:gd name="csX12" fmla="*/ 95698 w 225100"/>
                <a:gd name="csY12" fmla="*/ 36238 h 147276"/>
                <a:gd name="csX13" fmla="*/ 63259 w 225100"/>
                <a:gd name="csY13" fmla="*/ 30328 h 147276"/>
                <a:gd name="csX14" fmla="*/ 60375 w 225100"/>
                <a:gd name="csY14" fmla="*/ 50593 h 147276"/>
                <a:gd name="csX15" fmla="*/ 92813 w 225100"/>
                <a:gd name="csY15" fmla="*/ 47849 h 147276"/>
                <a:gd name="csX16" fmla="*/ 129685 w 225100"/>
                <a:gd name="csY16" fmla="*/ 59248 h 147276"/>
                <a:gd name="csX17" fmla="*/ 186118 w 225100"/>
                <a:gd name="csY17" fmla="*/ 53971 h 147276"/>
                <a:gd name="csX18" fmla="*/ 193718 w 225100"/>
                <a:gd name="csY18" fmla="*/ 86269 h 147276"/>
                <a:gd name="csX19" fmla="*/ 203569 w 225100"/>
                <a:gd name="csY19" fmla="*/ 82750 h 147276"/>
                <a:gd name="csX20" fmla="*/ 221653 w 225100"/>
                <a:gd name="csY20" fmla="*/ 90631 h 147276"/>
                <a:gd name="csX21" fmla="*/ 220667 w 225100"/>
                <a:gd name="csY21" fmla="*/ 104142 h 147276"/>
                <a:gd name="csX22" fmla="*/ 225101 w 225100"/>
                <a:gd name="csY22" fmla="*/ 123844 h 147276"/>
                <a:gd name="csX23" fmla="*/ 194280 w 225100"/>
                <a:gd name="csY23" fmla="*/ 123774 h 147276"/>
                <a:gd name="csX24" fmla="*/ 173734 w 225100"/>
                <a:gd name="csY24" fmla="*/ 121241 h 147276"/>
                <a:gd name="csX25" fmla="*/ 155157 w 225100"/>
                <a:gd name="csY25" fmla="*/ 136651 h 147276"/>
                <a:gd name="csX26" fmla="*/ 141858 w 225100"/>
                <a:gd name="csY26" fmla="*/ 140028 h 147276"/>
                <a:gd name="csX27" fmla="*/ 131444 w 225100"/>
                <a:gd name="csY27" fmla="*/ 147276 h 147276"/>
                <a:gd name="csX28" fmla="*/ 119622 w 225100"/>
                <a:gd name="csY28" fmla="*/ 136017 h 147276"/>
                <a:gd name="csX29" fmla="*/ 122437 w 225100"/>
                <a:gd name="csY29" fmla="*/ 107027 h 147276"/>
                <a:gd name="csX30" fmla="*/ 113430 w 225100"/>
                <a:gd name="csY30" fmla="*/ 105408 h 147276"/>
                <a:gd name="csX31" fmla="*/ 116667 w 225100"/>
                <a:gd name="csY31" fmla="*/ 94853 h 147276"/>
                <a:gd name="csX32" fmla="*/ 100483 w 225100"/>
                <a:gd name="csY32" fmla="*/ 86902 h 147276"/>
                <a:gd name="csX33" fmla="*/ 87606 w 225100"/>
                <a:gd name="csY33" fmla="*/ 99005 h 147276"/>
                <a:gd name="csX34" fmla="*/ 84439 w 225100"/>
                <a:gd name="csY34" fmla="*/ 112937 h 147276"/>
                <a:gd name="csX35" fmla="*/ 79865 w 225100"/>
                <a:gd name="csY35" fmla="*/ 118004 h 147276"/>
                <a:gd name="csX36" fmla="*/ 61993 w 225100"/>
                <a:gd name="csY36" fmla="*/ 117300 h 147276"/>
                <a:gd name="csX37" fmla="*/ 52353 w 225100"/>
                <a:gd name="csY37" fmla="*/ 133062 h 147276"/>
                <a:gd name="csX38" fmla="*/ 42290 w 225100"/>
                <a:gd name="csY38" fmla="*/ 126448 h 147276"/>
                <a:gd name="csX39" fmla="*/ 20688 w 225100"/>
                <a:gd name="csY39" fmla="*/ 137495 h 147276"/>
                <a:gd name="csX40" fmla="*/ 11540 w 225100"/>
                <a:gd name="csY40" fmla="*/ 133273 h 147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25100" h="147276">
                  <a:moveTo>
                    <a:pt x="11540" y="133273"/>
                  </a:moveTo>
                  <a:lnTo>
                    <a:pt x="28358" y="98372"/>
                  </a:lnTo>
                  <a:lnTo>
                    <a:pt x="21884" y="72477"/>
                  </a:lnTo>
                  <a:lnTo>
                    <a:pt x="0" y="64103"/>
                  </a:lnTo>
                  <a:lnTo>
                    <a:pt x="7740" y="48693"/>
                  </a:lnTo>
                  <a:lnTo>
                    <a:pt x="32650" y="50382"/>
                  </a:lnTo>
                  <a:lnTo>
                    <a:pt x="46864" y="30891"/>
                  </a:lnTo>
                  <a:lnTo>
                    <a:pt x="56363" y="8233"/>
                  </a:lnTo>
                  <a:lnTo>
                    <a:pt x="96261" y="0"/>
                  </a:lnTo>
                  <a:lnTo>
                    <a:pt x="90069" y="16466"/>
                  </a:lnTo>
                  <a:lnTo>
                    <a:pt x="94361" y="26247"/>
                  </a:lnTo>
                  <a:lnTo>
                    <a:pt x="106675" y="25332"/>
                  </a:lnTo>
                  <a:lnTo>
                    <a:pt x="95698" y="36238"/>
                  </a:lnTo>
                  <a:lnTo>
                    <a:pt x="63259" y="30328"/>
                  </a:lnTo>
                  <a:lnTo>
                    <a:pt x="60375" y="50593"/>
                  </a:lnTo>
                  <a:lnTo>
                    <a:pt x="92813" y="47849"/>
                  </a:lnTo>
                  <a:lnTo>
                    <a:pt x="129685" y="59248"/>
                  </a:lnTo>
                  <a:lnTo>
                    <a:pt x="186118" y="53971"/>
                  </a:lnTo>
                  <a:lnTo>
                    <a:pt x="193718" y="86269"/>
                  </a:lnTo>
                  <a:lnTo>
                    <a:pt x="203569" y="82750"/>
                  </a:lnTo>
                  <a:lnTo>
                    <a:pt x="221653" y="90631"/>
                  </a:lnTo>
                  <a:lnTo>
                    <a:pt x="220667" y="104142"/>
                  </a:lnTo>
                  <a:lnTo>
                    <a:pt x="225101" y="123844"/>
                  </a:lnTo>
                  <a:lnTo>
                    <a:pt x="194280" y="123774"/>
                  </a:lnTo>
                  <a:lnTo>
                    <a:pt x="173734" y="121241"/>
                  </a:lnTo>
                  <a:lnTo>
                    <a:pt x="155157" y="136651"/>
                  </a:lnTo>
                  <a:lnTo>
                    <a:pt x="141858" y="140028"/>
                  </a:lnTo>
                  <a:lnTo>
                    <a:pt x="131444" y="147276"/>
                  </a:lnTo>
                  <a:lnTo>
                    <a:pt x="119622" y="136017"/>
                  </a:lnTo>
                  <a:lnTo>
                    <a:pt x="122437" y="107027"/>
                  </a:lnTo>
                  <a:lnTo>
                    <a:pt x="113430" y="105408"/>
                  </a:lnTo>
                  <a:lnTo>
                    <a:pt x="116667" y="94853"/>
                  </a:lnTo>
                  <a:lnTo>
                    <a:pt x="100483" y="86902"/>
                  </a:lnTo>
                  <a:lnTo>
                    <a:pt x="87606" y="99005"/>
                  </a:lnTo>
                  <a:lnTo>
                    <a:pt x="84439" y="112937"/>
                  </a:lnTo>
                  <a:lnTo>
                    <a:pt x="79865" y="118004"/>
                  </a:lnTo>
                  <a:lnTo>
                    <a:pt x="61993" y="117300"/>
                  </a:lnTo>
                  <a:lnTo>
                    <a:pt x="52353" y="133062"/>
                  </a:lnTo>
                  <a:lnTo>
                    <a:pt x="42290" y="126448"/>
                  </a:lnTo>
                  <a:lnTo>
                    <a:pt x="20688" y="137495"/>
                  </a:lnTo>
                  <a:lnTo>
                    <a:pt x="11540" y="13327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6" name="Freeform: Shape 845">
              <a:extLst>
                <a:ext uri="{FF2B5EF4-FFF2-40B4-BE49-F238E27FC236}">
                  <a16:creationId xmlns:a16="http://schemas.microsoft.com/office/drawing/2014/main" id="{3190F525-C161-2B53-14B1-CE4B159629AE}"/>
                </a:ext>
              </a:extLst>
            </p:cNvPr>
            <p:cNvSpPr/>
            <p:nvPr/>
          </p:nvSpPr>
          <p:spPr>
            <a:xfrm>
              <a:off x="9066639" y="3128071"/>
              <a:ext cx="322416" cy="143194"/>
            </a:xfrm>
            <a:custGeom>
              <a:avLst/>
              <a:gdLst>
                <a:gd name="csX0" fmla="*/ 44753 w 322416"/>
                <a:gd name="csY0" fmla="*/ 37294 h 143194"/>
                <a:gd name="csX1" fmla="*/ 51437 w 322416"/>
                <a:gd name="csY1" fmla="*/ 21532 h 143194"/>
                <a:gd name="csX2" fmla="*/ 71069 w 322416"/>
                <a:gd name="csY2" fmla="*/ 16395 h 143194"/>
                <a:gd name="csX3" fmla="*/ 120255 w 322416"/>
                <a:gd name="csY3" fmla="*/ 28850 h 143194"/>
                <a:gd name="csX4" fmla="*/ 124900 w 322416"/>
                <a:gd name="csY4" fmla="*/ 7529 h 143194"/>
                <a:gd name="csX5" fmla="*/ 141857 w 322416"/>
                <a:gd name="csY5" fmla="*/ 0 h 143194"/>
                <a:gd name="csX6" fmla="*/ 184358 w 322416"/>
                <a:gd name="csY6" fmla="*/ 15199 h 143194"/>
                <a:gd name="csX7" fmla="*/ 195195 w 322416"/>
                <a:gd name="csY7" fmla="*/ 11259 h 143194"/>
                <a:gd name="csX8" fmla="*/ 244732 w 322416"/>
                <a:gd name="csY8" fmla="*/ 12244 h 143194"/>
                <a:gd name="csX9" fmla="*/ 289063 w 322416"/>
                <a:gd name="csY9" fmla="*/ 16043 h 143194"/>
                <a:gd name="csX10" fmla="*/ 304051 w 322416"/>
                <a:gd name="csY10" fmla="*/ 28991 h 143194"/>
                <a:gd name="csX11" fmla="*/ 322416 w 322416"/>
                <a:gd name="csY11" fmla="*/ 34268 h 143194"/>
                <a:gd name="csX12" fmla="*/ 318265 w 322416"/>
                <a:gd name="csY12" fmla="*/ 42360 h 143194"/>
                <a:gd name="csX13" fmla="*/ 271190 w 322416"/>
                <a:gd name="csY13" fmla="*/ 61781 h 143194"/>
                <a:gd name="csX14" fmla="*/ 260494 w 322416"/>
                <a:gd name="csY14" fmla="*/ 75925 h 143194"/>
                <a:gd name="csX15" fmla="*/ 222215 w 322416"/>
                <a:gd name="csY15" fmla="*/ 80147 h 143194"/>
                <a:gd name="csX16" fmla="*/ 210957 w 322416"/>
                <a:gd name="csY16" fmla="*/ 102805 h 143194"/>
                <a:gd name="csX17" fmla="*/ 179292 w 322416"/>
                <a:gd name="csY17" fmla="*/ 98090 h 143194"/>
                <a:gd name="csX18" fmla="*/ 158675 w 322416"/>
                <a:gd name="csY18" fmla="*/ 104986 h 143194"/>
                <a:gd name="csX19" fmla="*/ 130177 w 322416"/>
                <a:gd name="csY19" fmla="*/ 121663 h 143194"/>
                <a:gd name="csX20" fmla="*/ 134258 w 322416"/>
                <a:gd name="csY20" fmla="*/ 129895 h 143194"/>
                <a:gd name="csX21" fmla="*/ 125744 w 322416"/>
                <a:gd name="csY21" fmla="*/ 137917 h 143194"/>
                <a:gd name="csX22" fmla="*/ 69310 w 322416"/>
                <a:gd name="csY22" fmla="*/ 143195 h 143194"/>
                <a:gd name="csX23" fmla="*/ 32439 w 322416"/>
                <a:gd name="csY23" fmla="*/ 131795 h 143194"/>
                <a:gd name="csX24" fmla="*/ 0 w 322416"/>
                <a:gd name="csY24" fmla="*/ 134540 h 143194"/>
                <a:gd name="csX25" fmla="*/ 2884 w 322416"/>
                <a:gd name="csY25" fmla="*/ 114274 h 143194"/>
                <a:gd name="csX26" fmla="*/ 35323 w 322416"/>
                <a:gd name="csY26" fmla="*/ 120185 h 143194"/>
                <a:gd name="csX27" fmla="*/ 46300 w 322416"/>
                <a:gd name="csY27" fmla="*/ 109278 h 143194"/>
                <a:gd name="csX28" fmla="*/ 69029 w 322416"/>
                <a:gd name="csY28" fmla="*/ 112797 h 143194"/>
                <a:gd name="csX29" fmla="*/ 107238 w 322416"/>
                <a:gd name="csY29" fmla="*/ 87254 h 143194"/>
                <a:gd name="csX30" fmla="*/ 71843 w 322416"/>
                <a:gd name="csY30" fmla="*/ 68536 h 143194"/>
                <a:gd name="csX31" fmla="*/ 50593 w 322416"/>
                <a:gd name="csY31" fmla="*/ 77403 h 143194"/>
                <a:gd name="csX32" fmla="*/ 28568 w 322416"/>
                <a:gd name="csY32" fmla="*/ 64033 h 143194"/>
                <a:gd name="csX33" fmla="*/ 53619 w 322416"/>
                <a:gd name="csY33" fmla="*/ 40812 h 143194"/>
                <a:gd name="csX34" fmla="*/ 44753 w 322416"/>
                <a:gd name="csY34" fmla="*/ 37294 h 143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22416" h="143194">
                  <a:moveTo>
                    <a:pt x="44753" y="37294"/>
                  </a:moveTo>
                  <a:lnTo>
                    <a:pt x="51437" y="21532"/>
                  </a:lnTo>
                  <a:lnTo>
                    <a:pt x="71069" y="16395"/>
                  </a:lnTo>
                  <a:lnTo>
                    <a:pt x="120255" y="28850"/>
                  </a:lnTo>
                  <a:lnTo>
                    <a:pt x="124900" y="7529"/>
                  </a:lnTo>
                  <a:lnTo>
                    <a:pt x="141857" y="0"/>
                  </a:lnTo>
                  <a:lnTo>
                    <a:pt x="184358" y="15199"/>
                  </a:lnTo>
                  <a:lnTo>
                    <a:pt x="195195" y="11259"/>
                  </a:lnTo>
                  <a:lnTo>
                    <a:pt x="244732" y="12244"/>
                  </a:lnTo>
                  <a:lnTo>
                    <a:pt x="289063" y="16043"/>
                  </a:lnTo>
                  <a:lnTo>
                    <a:pt x="304051" y="28991"/>
                  </a:lnTo>
                  <a:lnTo>
                    <a:pt x="322416" y="34268"/>
                  </a:lnTo>
                  <a:lnTo>
                    <a:pt x="318265" y="42360"/>
                  </a:lnTo>
                  <a:lnTo>
                    <a:pt x="271190" y="61781"/>
                  </a:lnTo>
                  <a:lnTo>
                    <a:pt x="260494" y="75925"/>
                  </a:lnTo>
                  <a:lnTo>
                    <a:pt x="222215" y="80147"/>
                  </a:lnTo>
                  <a:lnTo>
                    <a:pt x="210957" y="102805"/>
                  </a:lnTo>
                  <a:lnTo>
                    <a:pt x="179292" y="98090"/>
                  </a:lnTo>
                  <a:lnTo>
                    <a:pt x="158675" y="104986"/>
                  </a:lnTo>
                  <a:lnTo>
                    <a:pt x="130177" y="121663"/>
                  </a:lnTo>
                  <a:lnTo>
                    <a:pt x="134258" y="129895"/>
                  </a:lnTo>
                  <a:lnTo>
                    <a:pt x="125744" y="137917"/>
                  </a:lnTo>
                  <a:lnTo>
                    <a:pt x="69310" y="143195"/>
                  </a:lnTo>
                  <a:lnTo>
                    <a:pt x="32439" y="131795"/>
                  </a:lnTo>
                  <a:lnTo>
                    <a:pt x="0" y="134540"/>
                  </a:lnTo>
                  <a:lnTo>
                    <a:pt x="2884" y="114274"/>
                  </a:lnTo>
                  <a:lnTo>
                    <a:pt x="35323" y="120185"/>
                  </a:lnTo>
                  <a:lnTo>
                    <a:pt x="46300" y="109278"/>
                  </a:lnTo>
                  <a:lnTo>
                    <a:pt x="69029" y="112797"/>
                  </a:lnTo>
                  <a:lnTo>
                    <a:pt x="107238" y="87254"/>
                  </a:lnTo>
                  <a:lnTo>
                    <a:pt x="71843" y="68536"/>
                  </a:lnTo>
                  <a:lnTo>
                    <a:pt x="50593" y="77403"/>
                  </a:lnTo>
                  <a:lnTo>
                    <a:pt x="28568" y="64033"/>
                  </a:lnTo>
                  <a:lnTo>
                    <a:pt x="53619" y="40812"/>
                  </a:lnTo>
                  <a:lnTo>
                    <a:pt x="44753" y="372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7" name="Freeform: Shape 846">
              <a:extLst>
                <a:ext uri="{FF2B5EF4-FFF2-40B4-BE49-F238E27FC236}">
                  <a16:creationId xmlns:a16="http://schemas.microsoft.com/office/drawing/2014/main" id="{38EC6095-CCC2-906F-CB1A-56679BF02F32}"/>
                </a:ext>
              </a:extLst>
            </p:cNvPr>
            <p:cNvSpPr/>
            <p:nvPr/>
          </p:nvSpPr>
          <p:spPr>
            <a:xfrm>
              <a:off x="8560074" y="3147843"/>
              <a:ext cx="419380" cy="261479"/>
            </a:xfrm>
            <a:custGeom>
              <a:avLst/>
              <a:gdLst>
                <a:gd name="csX0" fmla="*/ 0 w 419380"/>
                <a:gd name="csY0" fmla="*/ 34831 h 261479"/>
                <a:gd name="csX1" fmla="*/ 13158 w 419380"/>
                <a:gd name="csY1" fmla="*/ 22869 h 261479"/>
                <a:gd name="csX2" fmla="*/ 47074 w 419380"/>
                <a:gd name="csY2" fmla="*/ 15410 h 261479"/>
                <a:gd name="csX3" fmla="*/ 67269 w 419380"/>
                <a:gd name="csY3" fmla="*/ 25472 h 261479"/>
                <a:gd name="csX4" fmla="*/ 88168 w 419380"/>
                <a:gd name="csY4" fmla="*/ 53549 h 261479"/>
                <a:gd name="csX5" fmla="*/ 103508 w 419380"/>
                <a:gd name="csY5" fmla="*/ 51789 h 261479"/>
                <a:gd name="csX6" fmla="*/ 137214 w 419380"/>
                <a:gd name="csY6" fmla="*/ 51297 h 261479"/>
                <a:gd name="csX7" fmla="*/ 132287 w 419380"/>
                <a:gd name="csY7" fmla="*/ 33283 h 261479"/>
                <a:gd name="csX8" fmla="*/ 157830 w 419380"/>
                <a:gd name="csY8" fmla="*/ 20969 h 261479"/>
                <a:gd name="csX9" fmla="*/ 182951 w 419380"/>
                <a:gd name="csY9" fmla="*/ 0 h 261479"/>
                <a:gd name="csX10" fmla="*/ 223201 w 419380"/>
                <a:gd name="csY10" fmla="*/ 19069 h 261479"/>
                <a:gd name="csX11" fmla="*/ 226367 w 419380"/>
                <a:gd name="csY11" fmla="*/ 47638 h 261479"/>
                <a:gd name="csX12" fmla="*/ 237836 w 419380"/>
                <a:gd name="csY12" fmla="*/ 54956 h 261479"/>
                <a:gd name="csX13" fmla="*/ 270134 w 419380"/>
                <a:gd name="csY13" fmla="*/ 53267 h 261479"/>
                <a:gd name="csX14" fmla="*/ 280126 w 419380"/>
                <a:gd name="csY14" fmla="*/ 59741 h 261479"/>
                <a:gd name="csX15" fmla="*/ 294833 w 419380"/>
                <a:gd name="csY15" fmla="*/ 96261 h 261479"/>
                <a:gd name="csX16" fmla="*/ 328961 w 419380"/>
                <a:gd name="csY16" fmla="*/ 120466 h 261479"/>
                <a:gd name="csX17" fmla="*/ 348451 w 419380"/>
                <a:gd name="csY17" fmla="*/ 136932 h 261479"/>
                <a:gd name="csX18" fmla="*/ 379694 w 419380"/>
                <a:gd name="csY18" fmla="*/ 154031 h 261479"/>
                <a:gd name="csX19" fmla="*/ 419381 w 419380"/>
                <a:gd name="csY19" fmla="*/ 168878 h 261479"/>
                <a:gd name="csX20" fmla="*/ 418607 w 419380"/>
                <a:gd name="csY20" fmla="*/ 189988 h 261479"/>
                <a:gd name="csX21" fmla="*/ 409600 w 419380"/>
                <a:gd name="csY21" fmla="*/ 188933 h 261479"/>
                <a:gd name="csX22" fmla="*/ 395527 w 419380"/>
                <a:gd name="csY22" fmla="*/ 179715 h 261479"/>
                <a:gd name="csX23" fmla="*/ 390812 w 419380"/>
                <a:gd name="csY23" fmla="*/ 191958 h 261479"/>
                <a:gd name="csX24" fmla="*/ 365621 w 419380"/>
                <a:gd name="csY24" fmla="*/ 198643 h 261479"/>
                <a:gd name="csX25" fmla="*/ 359711 w 419380"/>
                <a:gd name="csY25" fmla="*/ 226015 h 261479"/>
                <a:gd name="csX26" fmla="*/ 342893 w 419380"/>
                <a:gd name="csY26" fmla="*/ 236430 h 261479"/>
                <a:gd name="csX27" fmla="*/ 319250 w 419380"/>
                <a:gd name="csY27" fmla="*/ 241566 h 261479"/>
                <a:gd name="csX28" fmla="*/ 313058 w 419380"/>
                <a:gd name="csY28" fmla="*/ 256906 h 261479"/>
                <a:gd name="csX29" fmla="*/ 290540 w 419380"/>
                <a:gd name="csY29" fmla="*/ 261480 h 261479"/>
                <a:gd name="csX30" fmla="*/ 260072 w 419380"/>
                <a:gd name="csY30" fmla="*/ 248603 h 261479"/>
                <a:gd name="csX31" fmla="*/ 257469 w 419380"/>
                <a:gd name="csY31" fmla="*/ 219894 h 261479"/>
                <a:gd name="csX32" fmla="*/ 235162 w 419380"/>
                <a:gd name="csY32" fmla="*/ 218627 h 261479"/>
                <a:gd name="csX33" fmla="*/ 201035 w 419380"/>
                <a:gd name="csY33" fmla="*/ 188229 h 261479"/>
                <a:gd name="csX34" fmla="*/ 177181 w 419380"/>
                <a:gd name="csY34" fmla="*/ 184500 h 261479"/>
                <a:gd name="csX35" fmla="*/ 144180 w 419380"/>
                <a:gd name="csY35" fmla="*/ 166978 h 261479"/>
                <a:gd name="csX36" fmla="*/ 122929 w 419380"/>
                <a:gd name="csY36" fmla="*/ 163741 h 261479"/>
                <a:gd name="csX37" fmla="*/ 109841 w 419380"/>
                <a:gd name="csY37" fmla="*/ 170215 h 261479"/>
                <a:gd name="csX38" fmla="*/ 89857 w 419380"/>
                <a:gd name="csY38" fmla="*/ 169230 h 261479"/>
                <a:gd name="csX39" fmla="*/ 68607 w 419380"/>
                <a:gd name="csY39" fmla="*/ 188933 h 261479"/>
                <a:gd name="csX40" fmla="*/ 42360 w 419380"/>
                <a:gd name="csY40" fmla="*/ 195617 h 261479"/>
                <a:gd name="csX41" fmla="*/ 36801 w 419380"/>
                <a:gd name="csY41" fmla="*/ 171200 h 261479"/>
                <a:gd name="csX42" fmla="*/ 41164 w 419380"/>
                <a:gd name="csY42" fmla="*/ 134892 h 261479"/>
                <a:gd name="csX43" fmla="*/ 17872 w 419380"/>
                <a:gd name="csY43" fmla="*/ 123070 h 261479"/>
                <a:gd name="csX44" fmla="*/ 25543 w 419380"/>
                <a:gd name="csY44" fmla="*/ 99005 h 261479"/>
                <a:gd name="csX45" fmla="*/ 5699 w 419380"/>
                <a:gd name="csY45" fmla="*/ 96964 h 261479"/>
                <a:gd name="csX46" fmla="*/ 12314 w 419380"/>
                <a:gd name="csY46" fmla="*/ 67129 h 261479"/>
                <a:gd name="csX47" fmla="*/ 40460 w 419380"/>
                <a:gd name="csY47" fmla="*/ 75854 h 261479"/>
                <a:gd name="csX48" fmla="*/ 66707 w 419380"/>
                <a:gd name="csY48" fmla="*/ 64526 h 261479"/>
                <a:gd name="csX49" fmla="*/ 44963 w 419380"/>
                <a:gd name="csY49" fmla="*/ 43134 h 261479"/>
                <a:gd name="csX50" fmla="*/ 36379 w 419380"/>
                <a:gd name="csY50" fmla="*/ 22658 h 261479"/>
                <a:gd name="csX51" fmla="*/ 12384 w 419380"/>
                <a:gd name="csY51" fmla="*/ 31805 h 261479"/>
                <a:gd name="csX52" fmla="*/ 9288 w 419380"/>
                <a:gd name="csY52" fmla="*/ 57911 h 261479"/>
                <a:gd name="csX53" fmla="*/ 0 w 419380"/>
                <a:gd name="csY53" fmla="*/ 34831 h 261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419380" h="261479">
                  <a:moveTo>
                    <a:pt x="0" y="34831"/>
                  </a:moveTo>
                  <a:lnTo>
                    <a:pt x="13158" y="22869"/>
                  </a:lnTo>
                  <a:lnTo>
                    <a:pt x="47074" y="15410"/>
                  </a:lnTo>
                  <a:lnTo>
                    <a:pt x="67269" y="25472"/>
                  </a:lnTo>
                  <a:lnTo>
                    <a:pt x="88168" y="53549"/>
                  </a:lnTo>
                  <a:lnTo>
                    <a:pt x="103508" y="51789"/>
                  </a:lnTo>
                  <a:lnTo>
                    <a:pt x="137214" y="51297"/>
                  </a:lnTo>
                  <a:lnTo>
                    <a:pt x="132287" y="33283"/>
                  </a:lnTo>
                  <a:lnTo>
                    <a:pt x="157830" y="20969"/>
                  </a:lnTo>
                  <a:lnTo>
                    <a:pt x="182951" y="0"/>
                  </a:lnTo>
                  <a:lnTo>
                    <a:pt x="223201" y="19069"/>
                  </a:lnTo>
                  <a:lnTo>
                    <a:pt x="226367" y="47638"/>
                  </a:lnTo>
                  <a:lnTo>
                    <a:pt x="237836" y="54956"/>
                  </a:lnTo>
                  <a:lnTo>
                    <a:pt x="270134" y="53267"/>
                  </a:lnTo>
                  <a:lnTo>
                    <a:pt x="280126" y="59741"/>
                  </a:lnTo>
                  <a:lnTo>
                    <a:pt x="294833" y="96261"/>
                  </a:lnTo>
                  <a:lnTo>
                    <a:pt x="328961" y="120466"/>
                  </a:lnTo>
                  <a:lnTo>
                    <a:pt x="348451" y="136932"/>
                  </a:lnTo>
                  <a:lnTo>
                    <a:pt x="379694" y="154031"/>
                  </a:lnTo>
                  <a:lnTo>
                    <a:pt x="419381" y="168878"/>
                  </a:lnTo>
                  <a:lnTo>
                    <a:pt x="418607" y="189988"/>
                  </a:lnTo>
                  <a:lnTo>
                    <a:pt x="409600" y="188933"/>
                  </a:lnTo>
                  <a:lnTo>
                    <a:pt x="395527" y="179715"/>
                  </a:lnTo>
                  <a:lnTo>
                    <a:pt x="390812" y="191958"/>
                  </a:lnTo>
                  <a:lnTo>
                    <a:pt x="365621" y="198643"/>
                  </a:lnTo>
                  <a:lnTo>
                    <a:pt x="359711" y="226015"/>
                  </a:lnTo>
                  <a:lnTo>
                    <a:pt x="342893" y="236430"/>
                  </a:lnTo>
                  <a:lnTo>
                    <a:pt x="319250" y="241566"/>
                  </a:lnTo>
                  <a:lnTo>
                    <a:pt x="313058" y="256906"/>
                  </a:lnTo>
                  <a:lnTo>
                    <a:pt x="290540" y="261480"/>
                  </a:lnTo>
                  <a:lnTo>
                    <a:pt x="260072" y="248603"/>
                  </a:lnTo>
                  <a:lnTo>
                    <a:pt x="257469" y="219894"/>
                  </a:lnTo>
                  <a:lnTo>
                    <a:pt x="235162" y="218627"/>
                  </a:lnTo>
                  <a:lnTo>
                    <a:pt x="201035" y="188229"/>
                  </a:lnTo>
                  <a:lnTo>
                    <a:pt x="177181" y="184500"/>
                  </a:lnTo>
                  <a:lnTo>
                    <a:pt x="144180" y="166978"/>
                  </a:lnTo>
                  <a:lnTo>
                    <a:pt x="122929" y="163741"/>
                  </a:lnTo>
                  <a:lnTo>
                    <a:pt x="109841" y="170215"/>
                  </a:lnTo>
                  <a:lnTo>
                    <a:pt x="89857" y="169230"/>
                  </a:lnTo>
                  <a:lnTo>
                    <a:pt x="68607" y="188933"/>
                  </a:lnTo>
                  <a:lnTo>
                    <a:pt x="42360" y="195617"/>
                  </a:lnTo>
                  <a:lnTo>
                    <a:pt x="36801" y="171200"/>
                  </a:lnTo>
                  <a:lnTo>
                    <a:pt x="41164" y="134892"/>
                  </a:lnTo>
                  <a:lnTo>
                    <a:pt x="17872" y="123070"/>
                  </a:lnTo>
                  <a:lnTo>
                    <a:pt x="25543" y="99005"/>
                  </a:lnTo>
                  <a:lnTo>
                    <a:pt x="5699" y="96964"/>
                  </a:lnTo>
                  <a:lnTo>
                    <a:pt x="12314" y="67129"/>
                  </a:lnTo>
                  <a:lnTo>
                    <a:pt x="40460" y="75854"/>
                  </a:lnTo>
                  <a:lnTo>
                    <a:pt x="66707" y="64526"/>
                  </a:lnTo>
                  <a:lnTo>
                    <a:pt x="44963" y="43134"/>
                  </a:lnTo>
                  <a:lnTo>
                    <a:pt x="36379" y="22658"/>
                  </a:lnTo>
                  <a:lnTo>
                    <a:pt x="12384" y="31805"/>
                  </a:lnTo>
                  <a:lnTo>
                    <a:pt x="9288" y="57911"/>
                  </a:lnTo>
                  <a:lnTo>
                    <a:pt x="0" y="3483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8" name="Freeform: Shape 847">
              <a:extLst>
                <a:ext uri="{FF2B5EF4-FFF2-40B4-BE49-F238E27FC236}">
                  <a16:creationId xmlns:a16="http://schemas.microsoft.com/office/drawing/2014/main" id="{3FE455B7-FE2D-FEC2-36D2-4B53FEF67468}"/>
                </a:ext>
              </a:extLst>
            </p:cNvPr>
            <p:cNvSpPr/>
            <p:nvPr/>
          </p:nvSpPr>
          <p:spPr>
            <a:xfrm>
              <a:off x="8309360" y="3256066"/>
              <a:ext cx="573692" cy="487213"/>
            </a:xfrm>
            <a:custGeom>
              <a:avLst/>
              <a:gdLst>
                <a:gd name="csX0" fmla="*/ 133202 w 573692"/>
                <a:gd name="csY0" fmla="*/ 331001 h 487213"/>
                <a:gd name="csX1" fmla="*/ 116666 w 573692"/>
                <a:gd name="csY1" fmla="*/ 313762 h 487213"/>
                <a:gd name="csX2" fmla="*/ 116385 w 573692"/>
                <a:gd name="csY2" fmla="*/ 296311 h 487213"/>
                <a:gd name="csX3" fmla="*/ 106815 w 573692"/>
                <a:gd name="csY3" fmla="*/ 296311 h 487213"/>
                <a:gd name="csX4" fmla="*/ 111741 w 573692"/>
                <a:gd name="csY4" fmla="*/ 272387 h 487213"/>
                <a:gd name="csX5" fmla="*/ 96331 w 573692"/>
                <a:gd name="csY5" fmla="*/ 247266 h 487213"/>
                <a:gd name="csX6" fmla="*/ 59741 w 573692"/>
                <a:gd name="csY6" fmla="*/ 228971 h 487213"/>
                <a:gd name="csX7" fmla="*/ 39053 w 573692"/>
                <a:gd name="csY7" fmla="*/ 197165 h 487213"/>
                <a:gd name="csX8" fmla="*/ 46019 w 573692"/>
                <a:gd name="csY8" fmla="*/ 170919 h 487213"/>
                <a:gd name="csX9" fmla="*/ 61007 w 573692"/>
                <a:gd name="csY9" fmla="*/ 159238 h 487213"/>
                <a:gd name="csX10" fmla="*/ 58755 w 573692"/>
                <a:gd name="csY10" fmla="*/ 139465 h 487213"/>
                <a:gd name="csX11" fmla="*/ 39193 w 573692"/>
                <a:gd name="csY11" fmla="*/ 129192 h 487213"/>
                <a:gd name="csX12" fmla="*/ 19843 w 573692"/>
                <a:gd name="csY12" fmla="*/ 88380 h 487213"/>
                <a:gd name="csX13" fmla="*/ 19843 w 573692"/>
                <a:gd name="csY13" fmla="*/ 88380 h 487213"/>
                <a:gd name="csX14" fmla="*/ 3518 w 573692"/>
                <a:gd name="csY14" fmla="*/ 60726 h 487213"/>
                <a:gd name="csX15" fmla="*/ 9358 w 573692"/>
                <a:gd name="csY15" fmla="*/ 50030 h 487213"/>
                <a:gd name="csX16" fmla="*/ 0 w 573692"/>
                <a:gd name="csY16" fmla="*/ 9992 h 487213"/>
                <a:gd name="csX17" fmla="*/ 20476 w 573692"/>
                <a:gd name="csY17" fmla="*/ 0 h 487213"/>
                <a:gd name="csX18" fmla="*/ 25191 w 573692"/>
                <a:gd name="csY18" fmla="*/ 13229 h 487213"/>
                <a:gd name="csX19" fmla="*/ 40320 w 573692"/>
                <a:gd name="csY19" fmla="*/ 29343 h 487213"/>
                <a:gd name="csX20" fmla="*/ 60795 w 573692"/>
                <a:gd name="csY20" fmla="*/ 33987 h 487213"/>
                <a:gd name="csX21" fmla="*/ 71562 w 573692"/>
                <a:gd name="csY21" fmla="*/ 33002 h 487213"/>
                <a:gd name="csX22" fmla="*/ 106815 w 573692"/>
                <a:gd name="csY22" fmla="*/ 7177 h 487213"/>
                <a:gd name="csX23" fmla="*/ 118003 w 573692"/>
                <a:gd name="csY23" fmla="*/ 4574 h 487213"/>
                <a:gd name="csX24" fmla="*/ 126869 w 573692"/>
                <a:gd name="csY24" fmla="*/ 14847 h 487213"/>
                <a:gd name="csX25" fmla="*/ 116526 w 573692"/>
                <a:gd name="csY25" fmla="*/ 32157 h 487213"/>
                <a:gd name="csX26" fmla="*/ 135173 w 573692"/>
                <a:gd name="csY26" fmla="*/ 50382 h 487213"/>
                <a:gd name="csX27" fmla="*/ 142631 w 573692"/>
                <a:gd name="csY27" fmla="*/ 48623 h 487213"/>
                <a:gd name="csX28" fmla="*/ 152061 w 573692"/>
                <a:gd name="csY28" fmla="*/ 74166 h 487213"/>
                <a:gd name="csX29" fmla="*/ 180348 w 573692"/>
                <a:gd name="csY29" fmla="*/ 81343 h 487213"/>
                <a:gd name="csX30" fmla="*/ 201106 w 573692"/>
                <a:gd name="csY30" fmla="*/ 98583 h 487213"/>
                <a:gd name="csX31" fmla="*/ 243607 w 573692"/>
                <a:gd name="csY31" fmla="*/ 104493 h 487213"/>
                <a:gd name="csX32" fmla="*/ 290189 w 573692"/>
                <a:gd name="csY32" fmla="*/ 95416 h 487213"/>
                <a:gd name="csX33" fmla="*/ 293073 w 573692"/>
                <a:gd name="csY33" fmla="*/ 87395 h 487213"/>
                <a:gd name="csX34" fmla="*/ 319321 w 573692"/>
                <a:gd name="csY34" fmla="*/ 80710 h 487213"/>
                <a:gd name="csX35" fmla="*/ 340570 w 573692"/>
                <a:gd name="csY35" fmla="*/ 61007 h 487213"/>
                <a:gd name="csX36" fmla="*/ 360555 w 573692"/>
                <a:gd name="csY36" fmla="*/ 61992 h 487213"/>
                <a:gd name="csX37" fmla="*/ 373643 w 573692"/>
                <a:gd name="csY37" fmla="*/ 55519 h 487213"/>
                <a:gd name="csX38" fmla="*/ 394894 w 573692"/>
                <a:gd name="csY38" fmla="*/ 58756 h 487213"/>
                <a:gd name="csX39" fmla="*/ 427895 w 573692"/>
                <a:gd name="csY39" fmla="*/ 76277 h 487213"/>
                <a:gd name="csX40" fmla="*/ 451749 w 573692"/>
                <a:gd name="csY40" fmla="*/ 80006 h 487213"/>
                <a:gd name="csX41" fmla="*/ 485876 w 573692"/>
                <a:gd name="csY41" fmla="*/ 110404 h 487213"/>
                <a:gd name="csX42" fmla="*/ 508183 w 573692"/>
                <a:gd name="csY42" fmla="*/ 111671 h 487213"/>
                <a:gd name="csX43" fmla="*/ 510786 w 573692"/>
                <a:gd name="csY43" fmla="*/ 140380 h 487213"/>
                <a:gd name="csX44" fmla="*/ 498613 w 573692"/>
                <a:gd name="csY44" fmla="*/ 182529 h 487213"/>
                <a:gd name="csX45" fmla="*/ 490380 w 573692"/>
                <a:gd name="csY45" fmla="*/ 206946 h 487213"/>
                <a:gd name="csX46" fmla="*/ 503397 w 573692"/>
                <a:gd name="csY46" fmla="*/ 211872 h 487213"/>
                <a:gd name="csX47" fmla="*/ 490662 w 573692"/>
                <a:gd name="csY47" fmla="*/ 230167 h 487213"/>
                <a:gd name="csX48" fmla="*/ 500443 w 573692"/>
                <a:gd name="csY48" fmla="*/ 256765 h 487213"/>
                <a:gd name="csX49" fmla="*/ 502764 w 573692"/>
                <a:gd name="csY49" fmla="*/ 277734 h 487213"/>
                <a:gd name="csX50" fmla="*/ 525352 w 573692"/>
                <a:gd name="csY50" fmla="*/ 283293 h 487213"/>
                <a:gd name="csX51" fmla="*/ 527815 w 573692"/>
                <a:gd name="csY51" fmla="*/ 304473 h 487213"/>
                <a:gd name="csX52" fmla="*/ 500723 w 573692"/>
                <a:gd name="csY52" fmla="*/ 334168 h 487213"/>
                <a:gd name="csX53" fmla="*/ 515501 w 573692"/>
                <a:gd name="csY53" fmla="*/ 351337 h 487213"/>
                <a:gd name="csX54" fmla="*/ 527533 w 573692"/>
                <a:gd name="csY54" fmla="*/ 370969 h 487213"/>
                <a:gd name="csX55" fmla="*/ 556101 w 573692"/>
                <a:gd name="csY55" fmla="*/ 385183 h 487213"/>
                <a:gd name="csX56" fmla="*/ 556946 w 573692"/>
                <a:gd name="csY56" fmla="*/ 413611 h 487213"/>
                <a:gd name="csX57" fmla="*/ 571230 w 573692"/>
                <a:gd name="csY57" fmla="*/ 418818 h 487213"/>
                <a:gd name="csX58" fmla="*/ 573693 w 573692"/>
                <a:gd name="csY58" fmla="*/ 433595 h 487213"/>
                <a:gd name="csX59" fmla="*/ 530559 w 573692"/>
                <a:gd name="csY59" fmla="*/ 450131 h 487213"/>
                <a:gd name="csX60" fmla="*/ 519371 w 573692"/>
                <a:gd name="csY60" fmla="*/ 487214 h 487213"/>
                <a:gd name="csX61" fmla="*/ 463148 w 573692"/>
                <a:gd name="csY61" fmla="*/ 477574 h 487213"/>
                <a:gd name="csX62" fmla="*/ 430569 w 573692"/>
                <a:gd name="csY62" fmla="*/ 470256 h 487213"/>
                <a:gd name="csX63" fmla="*/ 396863 w 573692"/>
                <a:gd name="csY63" fmla="*/ 466174 h 487213"/>
                <a:gd name="csX64" fmla="*/ 384127 w 573692"/>
                <a:gd name="csY64" fmla="*/ 426910 h 487213"/>
                <a:gd name="csX65" fmla="*/ 369843 w 573692"/>
                <a:gd name="csY65" fmla="*/ 421210 h 487213"/>
                <a:gd name="csX66" fmla="*/ 346904 w 573692"/>
                <a:gd name="csY66" fmla="*/ 426910 h 487213"/>
                <a:gd name="csX67" fmla="*/ 316787 w 573692"/>
                <a:gd name="csY67" fmla="*/ 442461 h 487213"/>
                <a:gd name="csX68" fmla="*/ 280267 w 573692"/>
                <a:gd name="csY68" fmla="*/ 431836 h 487213"/>
                <a:gd name="csX69" fmla="*/ 250150 w 573692"/>
                <a:gd name="csY69" fmla="*/ 407137 h 487213"/>
                <a:gd name="csX70" fmla="*/ 221371 w 573692"/>
                <a:gd name="csY70" fmla="*/ 397919 h 487213"/>
                <a:gd name="csX71" fmla="*/ 201458 w 573692"/>
                <a:gd name="csY71" fmla="*/ 367240 h 487213"/>
                <a:gd name="csX72" fmla="*/ 179363 w 573692"/>
                <a:gd name="csY72" fmla="*/ 323754 h 487213"/>
                <a:gd name="csX73" fmla="*/ 163319 w 573692"/>
                <a:gd name="csY73" fmla="*/ 329031 h 487213"/>
                <a:gd name="csX74" fmla="*/ 144321 w 573692"/>
                <a:gd name="csY74" fmla="*/ 318195 h 487213"/>
                <a:gd name="csX75" fmla="*/ 133202 w 573692"/>
                <a:gd name="csY75" fmla="*/ 331001 h 487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573692" h="487213">
                  <a:moveTo>
                    <a:pt x="133202" y="331001"/>
                  </a:moveTo>
                  <a:lnTo>
                    <a:pt x="116666" y="313762"/>
                  </a:lnTo>
                  <a:lnTo>
                    <a:pt x="116385" y="296311"/>
                  </a:lnTo>
                  <a:lnTo>
                    <a:pt x="106815" y="296311"/>
                  </a:lnTo>
                  <a:lnTo>
                    <a:pt x="111741" y="272387"/>
                  </a:lnTo>
                  <a:lnTo>
                    <a:pt x="96331" y="247266"/>
                  </a:lnTo>
                  <a:lnTo>
                    <a:pt x="59741" y="228971"/>
                  </a:lnTo>
                  <a:lnTo>
                    <a:pt x="39053" y="197165"/>
                  </a:lnTo>
                  <a:lnTo>
                    <a:pt x="46019" y="170919"/>
                  </a:lnTo>
                  <a:lnTo>
                    <a:pt x="61007" y="159238"/>
                  </a:lnTo>
                  <a:lnTo>
                    <a:pt x="58755" y="139465"/>
                  </a:lnTo>
                  <a:lnTo>
                    <a:pt x="39193" y="129192"/>
                  </a:lnTo>
                  <a:lnTo>
                    <a:pt x="19843" y="88380"/>
                  </a:lnTo>
                  <a:lnTo>
                    <a:pt x="19843" y="88380"/>
                  </a:lnTo>
                  <a:lnTo>
                    <a:pt x="3518" y="60726"/>
                  </a:lnTo>
                  <a:lnTo>
                    <a:pt x="9358" y="50030"/>
                  </a:lnTo>
                  <a:lnTo>
                    <a:pt x="0" y="9992"/>
                  </a:lnTo>
                  <a:lnTo>
                    <a:pt x="20476" y="0"/>
                  </a:lnTo>
                  <a:lnTo>
                    <a:pt x="25191" y="13229"/>
                  </a:lnTo>
                  <a:lnTo>
                    <a:pt x="40320" y="29343"/>
                  </a:lnTo>
                  <a:lnTo>
                    <a:pt x="60795" y="33987"/>
                  </a:lnTo>
                  <a:lnTo>
                    <a:pt x="71562" y="33002"/>
                  </a:lnTo>
                  <a:lnTo>
                    <a:pt x="106815" y="7177"/>
                  </a:lnTo>
                  <a:lnTo>
                    <a:pt x="118003" y="4574"/>
                  </a:lnTo>
                  <a:lnTo>
                    <a:pt x="126869" y="14847"/>
                  </a:lnTo>
                  <a:lnTo>
                    <a:pt x="116526" y="32157"/>
                  </a:lnTo>
                  <a:lnTo>
                    <a:pt x="135173" y="50382"/>
                  </a:lnTo>
                  <a:lnTo>
                    <a:pt x="142631" y="48623"/>
                  </a:lnTo>
                  <a:lnTo>
                    <a:pt x="152061" y="74166"/>
                  </a:lnTo>
                  <a:lnTo>
                    <a:pt x="180348" y="81343"/>
                  </a:lnTo>
                  <a:lnTo>
                    <a:pt x="201106" y="98583"/>
                  </a:lnTo>
                  <a:lnTo>
                    <a:pt x="243607" y="104493"/>
                  </a:lnTo>
                  <a:lnTo>
                    <a:pt x="290189" y="95416"/>
                  </a:lnTo>
                  <a:lnTo>
                    <a:pt x="293073" y="87395"/>
                  </a:lnTo>
                  <a:lnTo>
                    <a:pt x="319321" y="80710"/>
                  </a:lnTo>
                  <a:lnTo>
                    <a:pt x="340570" y="61007"/>
                  </a:lnTo>
                  <a:lnTo>
                    <a:pt x="360555" y="61992"/>
                  </a:lnTo>
                  <a:lnTo>
                    <a:pt x="373643" y="55519"/>
                  </a:lnTo>
                  <a:lnTo>
                    <a:pt x="394894" y="58756"/>
                  </a:lnTo>
                  <a:lnTo>
                    <a:pt x="427895" y="76277"/>
                  </a:lnTo>
                  <a:lnTo>
                    <a:pt x="451749" y="80006"/>
                  </a:lnTo>
                  <a:lnTo>
                    <a:pt x="485876" y="110404"/>
                  </a:lnTo>
                  <a:lnTo>
                    <a:pt x="508183" y="111671"/>
                  </a:lnTo>
                  <a:lnTo>
                    <a:pt x="510786" y="140380"/>
                  </a:lnTo>
                  <a:lnTo>
                    <a:pt x="498613" y="182529"/>
                  </a:lnTo>
                  <a:lnTo>
                    <a:pt x="490380" y="206946"/>
                  </a:lnTo>
                  <a:lnTo>
                    <a:pt x="503397" y="211872"/>
                  </a:lnTo>
                  <a:lnTo>
                    <a:pt x="490662" y="230167"/>
                  </a:lnTo>
                  <a:lnTo>
                    <a:pt x="500443" y="256765"/>
                  </a:lnTo>
                  <a:lnTo>
                    <a:pt x="502764" y="277734"/>
                  </a:lnTo>
                  <a:lnTo>
                    <a:pt x="525352" y="283293"/>
                  </a:lnTo>
                  <a:lnTo>
                    <a:pt x="527815" y="304473"/>
                  </a:lnTo>
                  <a:lnTo>
                    <a:pt x="500723" y="334168"/>
                  </a:lnTo>
                  <a:lnTo>
                    <a:pt x="515501" y="351337"/>
                  </a:lnTo>
                  <a:lnTo>
                    <a:pt x="527533" y="370969"/>
                  </a:lnTo>
                  <a:lnTo>
                    <a:pt x="556101" y="385183"/>
                  </a:lnTo>
                  <a:lnTo>
                    <a:pt x="556946" y="413611"/>
                  </a:lnTo>
                  <a:lnTo>
                    <a:pt x="571230" y="418818"/>
                  </a:lnTo>
                  <a:lnTo>
                    <a:pt x="573693" y="433595"/>
                  </a:lnTo>
                  <a:lnTo>
                    <a:pt x="530559" y="450131"/>
                  </a:lnTo>
                  <a:lnTo>
                    <a:pt x="519371" y="487214"/>
                  </a:lnTo>
                  <a:lnTo>
                    <a:pt x="463148" y="477574"/>
                  </a:lnTo>
                  <a:lnTo>
                    <a:pt x="430569" y="470256"/>
                  </a:lnTo>
                  <a:lnTo>
                    <a:pt x="396863" y="466174"/>
                  </a:lnTo>
                  <a:lnTo>
                    <a:pt x="384127" y="426910"/>
                  </a:lnTo>
                  <a:lnTo>
                    <a:pt x="369843" y="421210"/>
                  </a:lnTo>
                  <a:lnTo>
                    <a:pt x="346904" y="426910"/>
                  </a:lnTo>
                  <a:lnTo>
                    <a:pt x="316787" y="442461"/>
                  </a:lnTo>
                  <a:lnTo>
                    <a:pt x="280267" y="431836"/>
                  </a:lnTo>
                  <a:lnTo>
                    <a:pt x="250150" y="407137"/>
                  </a:lnTo>
                  <a:lnTo>
                    <a:pt x="221371" y="397919"/>
                  </a:lnTo>
                  <a:lnTo>
                    <a:pt x="201458" y="367240"/>
                  </a:lnTo>
                  <a:lnTo>
                    <a:pt x="179363" y="323754"/>
                  </a:lnTo>
                  <a:lnTo>
                    <a:pt x="163319" y="329031"/>
                  </a:lnTo>
                  <a:lnTo>
                    <a:pt x="144321" y="318195"/>
                  </a:lnTo>
                  <a:lnTo>
                    <a:pt x="133202" y="33100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9" name="Freeform: Shape 848">
              <a:extLst>
                <a:ext uri="{FF2B5EF4-FFF2-40B4-BE49-F238E27FC236}">
                  <a16:creationId xmlns:a16="http://schemas.microsoft.com/office/drawing/2014/main" id="{9A15ECC7-5669-0693-A0F5-73A199DA65FD}"/>
                </a:ext>
              </a:extLst>
            </p:cNvPr>
            <p:cNvSpPr/>
            <p:nvPr/>
          </p:nvSpPr>
          <p:spPr>
            <a:xfrm>
              <a:off x="8058224" y="3342405"/>
              <a:ext cx="198572" cy="166063"/>
            </a:xfrm>
            <a:custGeom>
              <a:avLst/>
              <a:gdLst>
                <a:gd name="csX0" fmla="*/ 563 w 198572"/>
                <a:gd name="csY0" fmla="*/ 152905 h 166063"/>
                <a:gd name="csX1" fmla="*/ 0 w 198572"/>
                <a:gd name="csY1" fmla="*/ 152694 h 166063"/>
                <a:gd name="csX2" fmla="*/ 4081 w 198572"/>
                <a:gd name="csY2" fmla="*/ 147628 h 166063"/>
                <a:gd name="csX3" fmla="*/ 3589 w 198572"/>
                <a:gd name="csY3" fmla="*/ 133977 h 166063"/>
                <a:gd name="csX4" fmla="*/ 10977 w 198572"/>
                <a:gd name="csY4" fmla="*/ 115611 h 166063"/>
                <a:gd name="csX5" fmla="*/ 27232 w 198572"/>
                <a:gd name="csY5" fmla="*/ 103016 h 166063"/>
                <a:gd name="csX6" fmla="*/ 22377 w 198572"/>
                <a:gd name="csY6" fmla="*/ 89787 h 166063"/>
                <a:gd name="csX7" fmla="*/ 8937 w 198572"/>
                <a:gd name="csY7" fmla="*/ 88028 h 166063"/>
                <a:gd name="csX8" fmla="*/ 6122 w 198572"/>
                <a:gd name="csY8" fmla="*/ 62203 h 166063"/>
                <a:gd name="csX9" fmla="*/ 13440 w 198572"/>
                <a:gd name="csY9" fmla="*/ 48201 h 166063"/>
                <a:gd name="csX10" fmla="*/ 21462 w 198572"/>
                <a:gd name="csY10" fmla="*/ 40742 h 166063"/>
                <a:gd name="csX11" fmla="*/ 29413 w 198572"/>
                <a:gd name="csY11" fmla="*/ 33283 h 166063"/>
                <a:gd name="csX12" fmla="*/ 31032 w 198572"/>
                <a:gd name="csY12" fmla="*/ 14144 h 166063"/>
                <a:gd name="csX13" fmla="*/ 40813 w 198572"/>
                <a:gd name="csY13" fmla="*/ 20828 h 166063"/>
                <a:gd name="csX14" fmla="*/ 73673 w 198572"/>
                <a:gd name="csY14" fmla="*/ 11259 h 166063"/>
                <a:gd name="csX15" fmla="*/ 89576 w 198572"/>
                <a:gd name="csY15" fmla="*/ 17732 h 166063"/>
                <a:gd name="csX16" fmla="*/ 114133 w 198572"/>
                <a:gd name="csY16" fmla="*/ 17662 h 166063"/>
                <a:gd name="csX17" fmla="*/ 148542 w 198572"/>
                <a:gd name="csY17" fmla="*/ 4785 h 166063"/>
                <a:gd name="csX18" fmla="*/ 164656 w 198572"/>
                <a:gd name="csY18" fmla="*/ 5348 h 166063"/>
                <a:gd name="csX19" fmla="*/ 198572 w 198572"/>
                <a:gd name="csY19" fmla="*/ 0 h 166063"/>
                <a:gd name="csX20" fmla="*/ 183304 w 198572"/>
                <a:gd name="csY20" fmla="*/ 21391 h 166063"/>
                <a:gd name="csX21" fmla="*/ 166978 w 198572"/>
                <a:gd name="csY21" fmla="*/ 29835 h 166063"/>
                <a:gd name="csX22" fmla="*/ 169793 w 198572"/>
                <a:gd name="csY22" fmla="*/ 54745 h 166063"/>
                <a:gd name="csX23" fmla="*/ 158464 w 198572"/>
                <a:gd name="csY23" fmla="*/ 95627 h 166063"/>
                <a:gd name="csX24" fmla="*/ 92391 w 198572"/>
                <a:gd name="csY24" fmla="*/ 130599 h 166063"/>
                <a:gd name="csX25" fmla="*/ 33846 w 198572"/>
                <a:gd name="csY25" fmla="*/ 166064 h 166063"/>
                <a:gd name="csX26" fmla="*/ 563 w 198572"/>
                <a:gd name="csY26" fmla="*/ 152905 h 16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98572" h="166063">
                  <a:moveTo>
                    <a:pt x="563" y="152905"/>
                  </a:moveTo>
                  <a:lnTo>
                    <a:pt x="0" y="152694"/>
                  </a:lnTo>
                  <a:lnTo>
                    <a:pt x="4081" y="147628"/>
                  </a:lnTo>
                  <a:lnTo>
                    <a:pt x="3589" y="133977"/>
                  </a:lnTo>
                  <a:lnTo>
                    <a:pt x="10977" y="115611"/>
                  </a:lnTo>
                  <a:lnTo>
                    <a:pt x="27232" y="103016"/>
                  </a:lnTo>
                  <a:lnTo>
                    <a:pt x="22377" y="89787"/>
                  </a:lnTo>
                  <a:lnTo>
                    <a:pt x="8937" y="88028"/>
                  </a:lnTo>
                  <a:lnTo>
                    <a:pt x="6122" y="62203"/>
                  </a:lnTo>
                  <a:lnTo>
                    <a:pt x="13440" y="48201"/>
                  </a:lnTo>
                  <a:lnTo>
                    <a:pt x="21462" y="40742"/>
                  </a:lnTo>
                  <a:lnTo>
                    <a:pt x="29413" y="33283"/>
                  </a:lnTo>
                  <a:lnTo>
                    <a:pt x="31032" y="14144"/>
                  </a:lnTo>
                  <a:lnTo>
                    <a:pt x="40813" y="20828"/>
                  </a:lnTo>
                  <a:lnTo>
                    <a:pt x="73673" y="11259"/>
                  </a:lnTo>
                  <a:lnTo>
                    <a:pt x="89576" y="17732"/>
                  </a:lnTo>
                  <a:lnTo>
                    <a:pt x="114133" y="17662"/>
                  </a:lnTo>
                  <a:lnTo>
                    <a:pt x="148542" y="4785"/>
                  </a:lnTo>
                  <a:lnTo>
                    <a:pt x="164656" y="5348"/>
                  </a:lnTo>
                  <a:lnTo>
                    <a:pt x="198572" y="0"/>
                  </a:lnTo>
                  <a:lnTo>
                    <a:pt x="183304" y="21391"/>
                  </a:lnTo>
                  <a:lnTo>
                    <a:pt x="166978" y="29835"/>
                  </a:lnTo>
                  <a:lnTo>
                    <a:pt x="169793" y="54745"/>
                  </a:lnTo>
                  <a:lnTo>
                    <a:pt x="158464" y="95627"/>
                  </a:lnTo>
                  <a:lnTo>
                    <a:pt x="92391" y="130599"/>
                  </a:lnTo>
                  <a:lnTo>
                    <a:pt x="33846" y="166064"/>
                  </a:lnTo>
                  <a:lnTo>
                    <a:pt x="563" y="15290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0" name="Freeform: Shape 849">
              <a:extLst>
                <a:ext uri="{FF2B5EF4-FFF2-40B4-BE49-F238E27FC236}">
                  <a16:creationId xmlns:a16="http://schemas.microsoft.com/office/drawing/2014/main" id="{88A5CCDF-A72C-553A-15FE-E80499390B86}"/>
                </a:ext>
              </a:extLst>
            </p:cNvPr>
            <p:cNvSpPr/>
            <p:nvPr/>
          </p:nvSpPr>
          <p:spPr>
            <a:xfrm>
              <a:off x="8293668" y="3201744"/>
              <a:ext cx="87253" cy="88309"/>
            </a:xfrm>
            <a:custGeom>
              <a:avLst/>
              <a:gdLst>
                <a:gd name="csX0" fmla="*/ 87254 w 87253"/>
                <a:gd name="csY0" fmla="*/ 87324 h 88309"/>
                <a:gd name="csX1" fmla="*/ 76488 w 87253"/>
                <a:gd name="csY1" fmla="*/ 88309 h 88309"/>
                <a:gd name="csX2" fmla="*/ 64244 w 87253"/>
                <a:gd name="csY2" fmla="*/ 68114 h 88309"/>
                <a:gd name="csX3" fmla="*/ 64385 w 87253"/>
                <a:gd name="csY3" fmla="*/ 62696 h 88309"/>
                <a:gd name="csX4" fmla="*/ 51227 w 87253"/>
                <a:gd name="csY4" fmla="*/ 62767 h 88309"/>
                <a:gd name="csX5" fmla="*/ 42360 w 87253"/>
                <a:gd name="csY5" fmla="*/ 53408 h 88309"/>
                <a:gd name="csX6" fmla="*/ 36168 w 87253"/>
                <a:gd name="csY6" fmla="*/ 54323 h 88309"/>
                <a:gd name="csX7" fmla="*/ 24418 w 87253"/>
                <a:gd name="csY7" fmla="*/ 44049 h 88309"/>
                <a:gd name="csX8" fmla="*/ 2182 w 87253"/>
                <a:gd name="csY8" fmla="*/ 35324 h 88309"/>
                <a:gd name="csX9" fmla="*/ 5067 w 87253"/>
                <a:gd name="csY9" fmla="*/ 18084 h 88309"/>
                <a:gd name="csX10" fmla="*/ 0 w 87253"/>
                <a:gd name="csY10" fmla="*/ 5559 h 88309"/>
                <a:gd name="csX11" fmla="*/ 41516 w 87253"/>
                <a:gd name="csY11" fmla="*/ 0 h 88309"/>
                <a:gd name="csX12" fmla="*/ 47708 w 87253"/>
                <a:gd name="csY12" fmla="*/ 9359 h 88309"/>
                <a:gd name="csX13" fmla="*/ 59037 w 87253"/>
                <a:gd name="csY13" fmla="*/ 15551 h 88309"/>
                <a:gd name="csX14" fmla="*/ 53056 w 87253"/>
                <a:gd name="csY14" fmla="*/ 24417 h 88309"/>
                <a:gd name="csX15" fmla="*/ 68959 w 87253"/>
                <a:gd name="csY15" fmla="*/ 36520 h 88309"/>
                <a:gd name="csX16" fmla="*/ 60515 w 87253"/>
                <a:gd name="csY16" fmla="*/ 47779 h 88309"/>
                <a:gd name="csX17" fmla="*/ 73181 w 87253"/>
                <a:gd name="csY17" fmla="*/ 57278 h 88309"/>
                <a:gd name="csX18" fmla="*/ 86621 w 87253"/>
                <a:gd name="csY18" fmla="*/ 63048 h 88309"/>
                <a:gd name="csX19" fmla="*/ 87254 w 87253"/>
                <a:gd name="csY19" fmla="*/ 87324 h 88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7253" h="88309">
                  <a:moveTo>
                    <a:pt x="87254" y="87324"/>
                  </a:moveTo>
                  <a:lnTo>
                    <a:pt x="76488" y="88309"/>
                  </a:lnTo>
                  <a:lnTo>
                    <a:pt x="64244" y="68114"/>
                  </a:lnTo>
                  <a:lnTo>
                    <a:pt x="64385" y="62696"/>
                  </a:lnTo>
                  <a:lnTo>
                    <a:pt x="51227" y="62767"/>
                  </a:lnTo>
                  <a:lnTo>
                    <a:pt x="42360" y="53408"/>
                  </a:lnTo>
                  <a:lnTo>
                    <a:pt x="36168" y="54323"/>
                  </a:lnTo>
                  <a:lnTo>
                    <a:pt x="24418" y="44049"/>
                  </a:lnTo>
                  <a:lnTo>
                    <a:pt x="2182" y="35324"/>
                  </a:lnTo>
                  <a:lnTo>
                    <a:pt x="5067" y="18084"/>
                  </a:lnTo>
                  <a:lnTo>
                    <a:pt x="0" y="5559"/>
                  </a:lnTo>
                  <a:lnTo>
                    <a:pt x="41516" y="0"/>
                  </a:lnTo>
                  <a:lnTo>
                    <a:pt x="47708" y="9359"/>
                  </a:lnTo>
                  <a:lnTo>
                    <a:pt x="59037" y="15551"/>
                  </a:lnTo>
                  <a:lnTo>
                    <a:pt x="53056" y="24417"/>
                  </a:lnTo>
                  <a:lnTo>
                    <a:pt x="68959" y="36520"/>
                  </a:lnTo>
                  <a:lnTo>
                    <a:pt x="60515" y="47779"/>
                  </a:lnTo>
                  <a:lnTo>
                    <a:pt x="73181" y="57278"/>
                  </a:lnTo>
                  <a:lnTo>
                    <a:pt x="86621" y="63048"/>
                  </a:lnTo>
                  <a:lnTo>
                    <a:pt x="87254" y="8732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1" name="Freeform: Shape 850">
              <a:extLst>
                <a:ext uri="{FF2B5EF4-FFF2-40B4-BE49-F238E27FC236}">
                  <a16:creationId xmlns:a16="http://schemas.microsoft.com/office/drawing/2014/main" id="{D3977A1B-1610-DAC2-57AC-E5C2B94583E7}"/>
                </a:ext>
              </a:extLst>
            </p:cNvPr>
            <p:cNvSpPr/>
            <p:nvPr/>
          </p:nvSpPr>
          <p:spPr>
            <a:xfrm>
              <a:off x="7321352" y="2020511"/>
              <a:ext cx="384549" cy="639556"/>
            </a:xfrm>
            <a:custGeom>
              <a:avLst/>
              <a:gdLst>
                <a:gd name="csX0" fmla="*/ 0 w 384549"/>
                <a:gd name="csY0" fmla="*/ 490099 h 639556"/>
                <a:gd name="csX1" fmla="*/ 13158 w 384549"/>
                <a:gd name="csY1" fmla="*/ 464767 h 639556"/>
                <a:gd name="csX2" fmla="*/ 37997 w 384549"/>
                <a:gd name="csY2" fmla="*/ 434228 h 639556"/>
                <a:gd name="csX3" fmla="*/ 47919 w 384549"/>
                <a:gd name="csY3" fmla="*/ 381172 h 639556"/>
                <a:gd name="csX4" fmla="*/ 28779 w 384549"/>
                <a:gd name="csY4" fmla="*/ 358022 h 639556"/>
                <a:gd name="csX5" fmla="*/ 26950 w 384549"/>
                <a:gd name="csY5" fmla="*/ 296311 h 639556"/>
                <a:gd name="csX6" fmla="*/ 46371 w 384549"/>
                <a:gd name="csY6" fmla="*/ 251910 h 639556"/>
                <a:gd name="csX7" fmla="*/ 75995 w 384549"/>
                <a:gd name="csY7" fmla="*/ 252754 h 639556"/>
                <a:gd name="csX8" fmla="*/ 86409 w 384549"/>
                <a:gd name="csY8" fmla="*/ 233756 h 639556"/>
                <a:gd name="csX9" fmla="*/ 75503 w 384549"/>
                <a:gd name="csY9" fmla="*/ 217290 h 639556"/>
                <a:gd name="csX10" fmla="*/ 121874 w 384549"/>
                <a:gd name="csY10" fmla="*/ 148472 h 639556"/>
                <a:gd name="csX11" fmla="*/ 151779 w 384549"/>
                <a:gd name="csY11" fmla="*/ 92953 h 639556"/>
                <a:gd name="csX12" fmla="*/ 171482 w 384549"/>
                <a:gd name="csY12" fmla="*/ 56645 h 639556"/>
                <a:gd name="csX13" fmla="*/ 200121 w 384549"/>
                <a:gd name="csY13" fmla="*/ 56856 h 639556"/>
                <a:gd name="csX14" fmla="*/ 208072 w 384549"/>
                <a:gd name="csY14" fmla="*/ 28146 h 639556"/>
                <a:gd name="csX15" fmla="*/ 264365 w 384549"/>
                <a:gd name="csY15" fmla="*/ 36379 h 639556"/>
                <a:gd name="csX16" fmla="*/ 268728 w 384549"/>
                <a:gd name="csY16" fmla="*/ 2181 h 639556"/>
                <a:gd name="csX17" fmla="*/ 287234 w 384549"/>
                <a:gd name="csY17" fmla="*/ 0 h 639556"/>
                <a:gd name="csX18" fmla="*/ 327061 w 384549"/>
                <a:gd name="csY18" fmla="*/ 25543 h 639556"/>
                <a:gd name="csX19" fmla="*/ 373713 w 384549"/>
                <a:gd name="csY19" fmla="*/ 60655 h 639556"/>
                <a:gd name="csX20" fmla="*/ 374487 w 384549"/>
                <a:gd name="csY20" fmla="*/ 138410 h 639556"/>
                <a:gd name="csX21" fmla="*/ 384550 w 384549"/>
                <a:gd name="csY21" fmla="*/ 157690 h 639556"/>
                <a:gd name="csX22" fmla="*/ 333183 w 384549"/>
                <a:gd name="csY22" fmla="*/ 171693 h 639556"/>
                <a:gd name="csX23" fmla="*/ 304192 w 384549"/>
                <a:gd name="csY23" fmla="*/ 205750 h 639556"/>
                <a:gd name="csX24" fmla="*/ 308906 w 384549"/>
                <a:gd name="csY24" fmla="*/ 235304 h 639556"/>
                <a:gd name="csX25" fmla="*/ 261339 w 384549"/>
                <a:gd name="csY25" fmla="*/ 273653 h 639556"/>
                <a:gd name="csX26" fmla="*/ 203709 w 384549"/>
                <a:gd name="csY26" fmla="*/ 314043 h 639556"/>
                <a:gd name="csX27" fmla="*/ 181966 w 384549"/>
                <a:gd name="csY27" fmla="*/ 378991 h 639556"/>
                <a:gd name="csX28" fmla="*/ 203217 w 384549"/>
                <a:gd name="csY28" fmla="*/ 410937 h 639556"/>
                <a:gd name="csX29" fmla="*/ 231785 w 384549"/>
                <a:gd name="csY29" fmla="*/ 435847 h 639556"/>
                <a:gd name="csX30" fmla="*/ 204343 w 384549"/>
                <a:gd name="csY30" fmla="*/ 485806 h 639556"/>
                <a:gd name="csX31" fmla="*/ 173241 w 384549"/>
                <a:gd name="csY31" fmla="*/ 496080 h 639556"/>
                <a:gd name="csX32" fmla="*/ 161842 w 384549"/>
                <a:gd name="csY32" fmla="*/ 568698 h 639556"/>
                <a:gd name="csX33" fmla="*/ 144883 w 384549"/>
                <a:gd name="csY33" fmla="*/ 608454 h 639556"/>
                <a:gd name="csX34" fmla="*/ 108715 w 384549"/>
                <a:gd name="csY34" fmla="*/ 604373 h 639556"/>
                <a:gd name="csX35" fmla="*/ 91757 w 384549"/>
                <a:gd name="csY35" fmla="*/ 637656 h 639556"/>
                <a:gd name="csX36" fmla="*/ 57208 w 384549"/>
                <a:gd name="csY36" fmla="*/ 639556 h 639556"/>
                <a:gd name="csX37" fmla="*/ 47708 w 384549"/>
                <a:gd name="csY37" fmla="*/ 599870 h 639556"/>
                <a:gd name="csX38" fmla="*/ 22728 w 384549"/>
                <a:gd name="csY38" fmla="*/ 551528 h 639556"/>
                <a:gd name="csX39" fmla="*/ 0 w 384549"/>
                <a:gd name="csY39" fmla="*/ 490099 h 639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84549" h="639556">
                  <a:moveTo>
                    <a:pt x="0" y="490099"/>
                  </a:moveTo>
                  <a:lnTo>
                    <a:pt x="13158" y="464767"/>
                  </a:lnTo>
                  <a:lnTo>
                    <a:pt x="37997" y="434228"/>
                  </a:lnTo>
                  <a:lnTo>
                    <a:pt x="47919" y="381172"/>
                  </a:lnTo>
                  <a:lnTo>
                    <a:pt x="28779" y="358022"/>
                  </a:lnTo>
                  <a:lnTo>
                    <a:pt x="26950" y="296311"/>
                  </a:lnTo>
                  <a:lnTo>
                    <a:pt x="46371" y="251910"/>
                  </a:lnTo>
                  <a:lnTo>
                    <a:pt x="75995" y="252754"/>
                  </a:lnTo>
                  <a:lnTo>
                    <a:pt x="86409" y="233756"/>
                  </a:lnTo>
                  <a:lnTo>
                    <a:pt x="75503" y="217290"/>
                  </a:lnTo>
                  <a:lnTo>
                    <a:pt x="121874" y="148472"/>
                  </a:lnTo>
                  <a:lnTo>
                    <a:pt x="151779" y="92953"/>
                  </a:lnTo>
                  <a:lnTo>
                    <a:pt x="171482" y="56645"/>
                  </a:lnTo>
                  <a:lnTo>
                    <a:pt x="200121" y="56856"/>
                  </a:lnTo>
                  <a:lnTo>
                    <a:pt x="208072" y="28146"/>
                  </a:lnTo>
                  <a:lnTo>
                    <a:pt x="264365" y="36379"/>
                  </a:lnTo>
                  <a:lnTo>
                    <a:pt x="268728" y="2181"/>
                  </a:lnTo>
                  <a:lnTo>
                    <a:pt x="287234" y="0"/>
                  </a:lnTo>
                  <a:lnTo>
                    <a:pt x="327061" y="25543"/>
                  </a:lnTo>
                  <a:lnTo>
                    <a:pt x="373713" y="60655"/>
                  </a:lnTo>
                  <a:lnTo>
                    <a:pt x="374487" y="138410"/>
                  </a:lnTo>
                  <a:lnTo>
                    <a:pt x="384550" y="157690"/>
                  </a:lnTo>
                  <a:lnTo>
                    <a:pt x="333183" y="171693"/>
                  </a:lnTo>
                  <a:lnTo>
                    <a:pt x="304192" y="205750"/>
                  </a:lnTo>
                  <a:lnTo>
                    <a:pt x="308906" y="235304"/>
                  </a:lnTo>
                  <a:lnTo>
                    <a:pt x="261339" y="273653"/>
                  </a:lnTo>
                  <a:lnTo>
                    <a:pt x="203709" y="314043"/>
                  </a:lnTo>
                  <a:lnTo>
                    <a:pt x="181966" y="378991"/>
                  </a:lnTo>
                  <a:lnTo>
                    <a:pt x="203217" y="410937"/>
                  </a:lnTo>
                  <a:lnTo>
                    <a:pt x="231785" y="435847"/>
                  </a:lnTo>
                  <a:lnTo>
                    <a:pt x="204343" y="485806"/>
                  </a:lnTo>
                  <a:lnTo>
                    <a:pt x="173241" y="496080"/>
                  </a:lnTo>
                  <a:lnTo>
                    <a:pt x="161842" y="568698"/>
                  </a:lnTo>
                  <a:lnTo>
                    <a:pt x="144883" y="608454"/>
                  </a:lnTo>
                  <a:lnTo>
                    <a:pt x="108715" y="604373"/>
                  </a:lnTo>
                  <a:lnTo>
                    <a:pt x="91757" y="637656"/>
                  </a:lnTo>
                  <a:lnTo>
                    <a:pt x="57208" y="639556"/>
                  </a:lnTo>
                  <a:lnTo>
                    <a:pt x="47708" y="599870"/>
                  </a:lnTo>
                  <a:lnTo>
                    <a:pt x="22728" y="551528"/>
                  </a:lnTo>
                  <a:lnTo>
                    <a:pt x="0" y="49009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2" name="Freeform: Shape 851">
              <a:extLst>
                <a:ext uri="{FF2B5EF4-FFF2-40B4-BE49-F238E27FC236}">
                  <a16:creationId xmlns:a16="http://schemas.microsoft.com/office/drawing/2014/main" id="{75FF043B-4836-0FDE-4B0A-25A5E877AA8F}"/>
                </a:ext>
              </a:extLst>
            </p:cNvPr>
            <p:cNvSpPr/>
            <p:nvPr/>
          </p:nvSpPr>
          <p:spPr>
            <a:xfrm>
              <a:off x="7684862" y="2626221"/>
              <a:ext cx="283574" cy="198150"/>
            </a:xfrm>
            <a:custGeom>
              <a:avLst/>
              <a:gdLst>
                <a:gd name="csX0" fmla="*/ 148683 w 283574"/>
                <a:gd name="csY0" fmla="*/ 0 h 198150"/>
                <a:gd name="csX1" fmla="*/ 180137 w 283574"/>
                <a:gd name="csY1" fmla="*/ 10555 h 198150"/>
                <a:gd name="csX2" fmla="*/ 184359 w 283574"/>
                <a:gd name="csY2" fmla="*/ 20969 h 198150"/>
                <a:gd name="csX3" fmla="*/ 200050 w 283574"/>
                <a:gd name="csY3" fmla="*/ 15973 h 198150"/>
                <a:gd name="csX4" fmla="*/ 229252 w 283574"/>
                <a:gd name="csY4" fmla="*/ 25965 h 198150"/>
                <a:gd name="csX5" fmla="*/ 232138 w 283574"/>
                <a:gd name="csY5" fmla="*/ 45527 h 198150"/>
                <a:gd name="csX6" fmla="*/ 225734 w 283574"/>
                <a:gd name="csY6" fmla="*/ 56715 h 198150"/>
                <a:gd name="csX7" fmla="*/ 244452 w 283574"/>
                <a:gd name="csY7" fmla="*/ 83735 h 198150"/>
                <a:gd name="csX8" fmla="*/ 256625 w 283574"/>
                <a:gd name="csY8" fmla="*/ 91194 h 198150"/>
                <a:gd name="csX9" fmla="*/ 254795 w 283574"/>
                <a:gd name="csY9" fmla="*/ 98583 h 198150"/>
                <a:gd name="csX10" fmla="*/ 274990 w 283574"/>
                <a:gd name="csY10" fmla="*/ 105760 h 198150"/>
                <a:gd name="csX11" fmla="*/ 283575 w 283574"/>
                <a:gd name="csY11" fmla="*/ 116596 h 198150"/>
                <a:gd name="csX12" fmla="*/ 271964 w 283574"/>
                <a:gd name="csY12" fmla="*/ 125462 h 198150"/>
                <a:gd name="csX13" fmla="*/ 247829 w 283574"/>
                <a:gd name="csY13" fmla="*/ 124055 h 198150"/>
                <a:gd name="csX14" fmla="*/ 242129 w 283574"/>
                <a:gd name="csY14" fmla="*/ 127855 h 198150"/>
                <a:gd name="csX15" fmla="*/ 249095 w 283574"/>
                <a:gd name="csY15" fmla="*/ 141295 h 198150"/>
                <a:gd name="csX16" fmla="*/ 256484 w 283574"/>
                <a:gd name="csY16" fmla="*/ 166978 h 198150"/>
                <a:gd name="csX17" fmla="*/ 256484 w 283574"/>
                <a:gd name="csY17" fmla="*/ 166978 h 198150"/>
                <a:gd name="csX18" fmla="*/ 230800 w 283574"/>
                <a:gd name="csY18" fmla="*/ 169371 h 198150"/>
                <a:gd name="csX19" fmla="*/ 221653 w 283574"/>
                <a:gd name="csY19" fmla="*/ 178096 h 198150"/>
                <a:gd name="csX20" fmla="*/ 219683 w 283574"/>
                <a:gd name="csY20" fmla="*/ 198150 h 198150"/>
                <a:gd name="csX21" fmla="*/ 207791 w 283574"/>
                <a:gd name="csY21" fmla="*/ 194280 h 198150"/>
                <a:gd name="csX22" fmla="*/ 180841 w 283574"/>
                <a:gd name="csY22" fmla="*/ 196180 h 198150"/>
                <a:gd name="csX23" fmla="*/ 173030 w 283574"/>
                <a:gd name="csY23" fmla="*/ 186892 h 198150"/>
                <a:gd name="csX24" fmla="*/ 161842 w 283574"/>
                <a:gd name="csY24" fmla="*/ 193858 h 198150"/>
                <a:gd name="csX25" fmla="*/ 150583 w 283574"/>
                <a:gd name="csY25" fmla="*/ 188088 h 198150"/>
                <a:gd name="csX26" fmla="*/ 127081 w 283574"/>
                <a:gd name="csY26" fmla="*/ 187314 h 198150"/>
                <a:gd name="csX27" fmla="*/ 93727 w 283574"/>
                <a:gd name="csY27" fmla="*/ 177744 h 198150"/>
                <a:gd name="csX28" fmla="*/ 63611 w 283574"/>
                <a:gd name="csY28" fmla="*/ 174648 h 198150"/>
                <a:gd name="csX29" fmla="*/ 40460 w 283574"/>
                <a:gd name="csY29" fmla="*/ 175493 h 198150"/>
                <a:gd name="csX30" fmla="*/ 24065 w 283574"/>
                <a:gd name="csY30" fmla="*/ 186329 h 198150"/>
                <a:gd name="csX31" fmla="*/ 9781 w 283574"/>
                <a:gd name="csY31" fmla="*/ 187877 h 198150"/>
                <a:gd name="csX32" fmla="*/ 9218 w 283574"/>
                <a:gd name="csY32" fmla="*/ 170074 h 198150"/>
                <a:gd name="csX33" fmla="*/ 0 w 283574"/>
                <a:gd name="csY33" fmla="*/ 151568 h 198150"/>
                <a:gd name="csX34" fmla="*/ 17943 w 283574"/>
                <a:gd name="csY34" fmla="*/ 143335 h 198150"/>
                <a:gd name="csX35" fmla="*/ 18084 w 283574"/>
                <a:gd name="csY35" fmla="*/ 127222 h 198150"/>
                <a:gd name="csX36" fmla="*/ 9781 w 283574"/>
                <a:gd name="csY36" fmla="*/ 111811 h 198150"/>
                <a:gd name="csX37" fmla="*/ 8514 w 283574"/>
                <a:gd name="csY37" fmla="*/ 93727 h 198150"/>
                <a:gd name="csX38" fmla="*/ 37364 w 283574"/>
                <a:gd name="csY38" fmla="*/ 94009 h 198150"/>
                <a:gd name="csX39" fmla="*/ 69803 w 283574"/>
                <a:gd name="csY39" fmla="*/ 78599 h 198150"/>
                <a:gd name="csX40" fmla="*/ 76769 w 283574"/>
                <a:gd name="csY40" fmla="*/ 55237 h 198150"/>
                <a:gd name="csX41" fmla="*/ 101257 w 283574"/>
                <a:gd name="csY41" fmla="*/ 41938 h 198150"/>
                <a:gd name="csX42" fmla="*/ 98442 w 283574"/>
                <a:gd name="csY42" fmla="*/ 23291 h 198150"/>
                <a:gd name="csX43" fmla="*/ 116596 w 283574"/>
                <a:gd name="csY43" fmla="*/ 16184 h 198150"/>
                <a:gd name="csX44" fmla="*/ 148683 w 283574"/>
                <a:gd name="csY44" fmla="*/ 0 h 19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283574" h="198150">
                  <a:moveTo>
                    <a:pt x="148683" y="0"/>
                  </a:moveTo>
                  <a:lnTo>
                    <a:pt x="180137" y="10555"/>
                  </a:lnTo>
                  <a:lnTo>
                    <a:pt x="184359" y="20969"/>
                  </a:lnTo>
                  <a:lnTo>
                    <a:pt x="200050" y="15973"/>
                  </a:lnTo>
                  <a:lnTo>
                    <a:pt x="229252" y="25965"/>
                  </a:lnTo>
                  <a:lnTo>
                    <a:pt x="232138" y="45527"/>
                  </a:lnTo>
                  <a:lnTo>
                    <a:pt x="225734" y="56715"/>
                  </a:lnTo>
                  <a:lnTo>
                    <a:pt x="244452" y="83735"/>
                  </a:lnTo>
                  <a:lnTo>
                    <a:pt x="256625" y="91194"/>
                  </a:lnTo>
                  <a:lnTo>
                    <a:pt x="254795" y="98583"/>
                  </a:lnTo>
                  <a:lnTo>
                    <a:pt x="274990" y="105760"/>
                  </a:lnTo>
                  <a:lnTo>
                    <a:pt x="283575" y="116596"/>
                  </a:lnTo>
                  <a:lnTo>
                    <a:pt x="271964" y="125462"/>
                  </a:lnTo>
                  <a:lnTo>
                    <a:pt x="247829" y="124055"/>
                  </a:lnTo>
                  <a:lnTo>
                    <a:pt x="242129" y="127855"/>
                  </a:lnTo>
                  <a:lnTo>
                    <a:pt x="249095" y="141295"/>
                  </a:lnTo>
                  <a:lnTo>
                    <a:pt x="256484" y="166978"/>
                  </a:lnTo>
                  <a:lnTo>
                    <a:pt x="256484" y="166978"/>
                  </a:lnTo>
                  <a:lnTo>
                    <a:pt x="230800" y="169371"/>
                  </a:lnTo>
                  <a:lnTo>
                    <a:pt x="221653" y="178096"/>
                  </a:lnTo>
                  <a:lnTo>
                    <a:pt x="219683" y="198150"/>
                  </a:lnTo>
                  <a:lnTo>
                    <a:pt x="207791" y="194280"/>
                  </a:lnTo>
                  <a:lnTo>
                    <a:pt x="180841" y="196180"/>
                  </a:lnTo>
                  <a:lnTo>
                    <a:pt x="173030" y="186892"/>
                  </a:lnTo>
                  <a:lnTo>
                    <a:pt x="161842" y="193858"/>
                  </a:lnTo>
                  <a:lnTo>
                    <a:pt x="150583" y="188088"/>
                  </a:lnTo>
                  <a:lnTo>
                    <a:pt x="127081" y="187314"/>
                  </a:lnTo>
                  <a:lnTo>
                    <a:pt x="93727" y="177744"/>
                  </a:lnTo>
                  <a:lnTo>
                    <a:pt x="63611" y="174648"/>
                  </a:lnTo>
                  <a:lnTo>
                    <a:pt x="40460" y="175493"/>
                  </a:lnTo>
                  <a:lnTo>
                    <a:pt x="24065" y="186329"/>
                  </a:lnTo>
                  <a:lnTo>
                    <a:pt x="9781" y="187877"/>
                  </a:lnTo>
                  <a:lnTo>
                    <a:pt x="9218" y="170074"/>
                  </a:lnTo>
                  <a:lnTo>
                    <a:pt x="0" y="151568"/>
                  </a:lnTo>
                  <a:lnTo>
                    <a:pt x="17943" y="143335"/>
                  </a:lnTo>
                  <a:lnTo>
                    <a:pt x="18084" y="127222"/>
                  </a:lnTo>
                  <a:lnTo>
                    <a:pt x="9781" y="111811"/>
                  </a:lnTo>
                  <a:lnTo>
                    <a:pt x="8514" y="93727"/>
                  </a:lnTo>
                  <a:lnTo>
                    <a:pt x="37364" y="94009"/>
                  </a:lnTo>
                  <a:lnTo>
                    <a:pt x="69803" y="78599"/>
                  </a:lnTo>
                  <a:lnTo>
                    <a:pt x="76769" y="55237"/>
                  </a:lnTo>
                  <a:lnTo>
                    <a:pt x="101257" y="41938"/>
                  </a:lnTo>
                  <a:lnTo>
                    <a:pt x="98442" y="23291"/>
                  </a:lnTo>
                  <a:lnTo>
                    <a:pt x="116596" y="16184"/>
                  </a:lnTo>
                  <a:lnTo>
                    <a:pt x="148683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3" name="Freeform: Shape 852">
              <a:extLst>
                <a:ext uri="{FF2B5EF4-FFF2-40B4-BE49-F238E27FC236}">
                  <a16:creationId xmlns:a16="http://schemas.microsoft.com/office/drawing/2014/main" id="{0AA3F57B-40C2-EE6B-7BA8-A15DBC5D619F}"/>
                </a:ext>
              </a:extLst>
            </p:cNvPr>
            <p:cNvSpPr/>
            <p:nvPr/>
          </p:nvSpPr>
          <p:spPr>
            <a:xfrm>
              <a:off x="7651579" y="2783840"/>
              <a:ext cx="537454" cy="271120"/>
            </a:xfrm>
            <a:custGeom>
              <a:avLst/>
              <a:gdLst>
                <a:gd name="csX0" fmla="*/ 289767 w 537454"/>
                <a:gd name="csY0" fmla="*/ 9359 h 271120"/>
                <a:gd name="csX1" fmla="*/ 300884 w 537454"/>
                <a:gd name="csY1" fmla="*/ 10977 h 271120"/>
                <a:gd name="csX2" fmla="*/ 308414 w 537454"/>
                <a:gd name="csY2" fmla="*/ 1900 h 271120"/>
                <a:gd name="csX3" fmla="*/ 317491 w 537454"/>
                <a:gd name="csY3" fmla="*/ 3870 h 271120"/>
                <a:gd name="csX4" fmla="*/ 348452 w 537454"/>
                <a:gd name="csY4" fmla="*/ 0 h 271120"/>
                <a:gd name="csX5" fmla="*/ 367592 w 537454"/>
                <a:gd name="csY5" fmla="*/ 22658 h 271120"/>
                <a:gd name="csX6" fmla="*/ 360133 w 537454"/>
                <a:gd name="csY6" fmla="*/ 30680 h 271120"/>
                <a:gd name="csX7" fmla="*/ 362595 w 537454"/>
                <a:gd name="csY7" fmla="*/ 42994 h 271120"/>
                <a:gd name="csX8" fmla="*/ 386379 w 537454"/>
                <a:gd name="csY8" fmla="*/ 44894 h 271120"/>
                <a:gd name="csX9" fmla="*/ 397005 w 537454"/>
                <a:gd name="csY9" fmla="*/ 62063 h 271120"/>
                <a:gd name="csX10" fmla="*/ 396371 w 537454"/>
                <a:gd name="csY10" fmla="*/ 69733 h 271120"/>
                <a:gd name="csX11" fmla="*/ 434299 w 537454"/>
                <a:gd name="csY11" fmla="*/ 83525 h 271120"/>
                <a:gd name="csX12" fmla="*/ 457238 w 537454"/>
                <a:gd name="csY12" fmla="*/ 77332 h 271120"/>
                <a:gd name="csX13" fmla="*/ 475674 w 537454"/>
                <a:gd name="csY13" fmla="*/ 95628 h 271120"/>
                <a:gd name="csX14" fmla="*/ 493125 w 537454"/>
                <a:gd name="csY14" fmla="*/ 95205 h 271120"/>
                <a:gd name="csX15" fmla="*/ 537103 w 537454"/>
                <a:gd name="csY15" fmla="*/ 107871 h 271120"/>
                <a:gd name="csX16" fmla="*/ 537455 w 537454"/>
                <a:gd name="csY16" fmla="*/ 119270 h 271120"/>
                <a:gd name="csX17" fmla="*/ 525352 w 537454"/>
                <a:gd name="csY17" fmla="*/ 139465 h 271120"/>
                <a:gd name="csX18" fmla="*/ 531967 w 537454"/>
                <a:gd name="csY18" fmla="*/ 160575 h 271120"/>
                <a:gd name="csX19" fmla="*/ 527252 w 537454"/>
                <a:gd name="csY19" fmla="*/ 173311 h 271120"/>
                <a:gd name="csX20" fmla="*/ 498332 w 537454"/>
                <a:gd name="csY20" fmla="*/ 176056 h 271120"/>
                <a:gd name="csX21" fmla="*/ 482991 w 537454"/>
                <a:gd name="csY21" fmla="*/ 186681 h 271120"/>
                <a:gd name="csX22" fmla="*/ 482006 w 537454"/>
                <a:gd name="csY22" fmla="*/ 203498 h 271120"/>
                <a:gd name="csX23" fmla="*/ 458153 w 537454"/>
                <a:gd name="csY23" fmla="*/ 206524 h 271120"/>
                <a:gd name="csX24" fmla="*/ 438309 w 537454"/>
                <a:gd name="csY24" fmla="*/ 218697 h 271120"/>
                <a:gd name="csX25" fmla="*/ 410304 w 537454"/>
                <a:gd name="csY25" fmla="*/ 220668 h 271120"/>
                <a:gd name="csX26" fmla="*/ 384620 w 537454"/>
                <a:gd name="csY26" fmla="*/ 234600 h 271120"/>
                <a:gd name="csX27" fmla="*/ 386097 w 537454"/>
                <a:gd name="csY27" fmla="*/ 254584 h 271120"/>
                <a:gd name="csX28" fmla="*/ 381595 w 537454"/>
                <a:gd name="csY28" fmla="*/ 253458 h 271120"/>
                <a:gd name="csX29" fmla="*/ 377724 w 537454"/>
                <a:gd name="csY29" fmla="*/ 246140 h 271120"/>
                <a:gd name="csX30" fmla="*/ 368155 w 537454"/>
                <a:gd name="csY30" fmla="*/ 244663 h 271120"/>
                <a:gd name="csX31" fmla="*/ 346904 w 537454"/>
                <a:gd name="csY31" fmla="*/ 236641 h 271120"/>
                <a:gd name="csX32" fmla="*/ 339023 w 537454"/>
                <a:gd name="csY32" fmla="*/ 245859 h 271120"/>
                <a:gd name="csX33" fmla="*/ 334942 w 537454"/>
                <a:gd name="csY33" fmla="*/ 241848 h 271120"/>
                <a:gd name="csX34" fmla="*/ 288500 w 537454"/>
                <a:gd name="csY34" fmla="*/ 232348 h 271120"/>
                <a:gd name="csX35" fmla="*/ 286460 w 537454"/>
                <a:gd name="csY35" fmla="*/ 218416 h 271120"/>
                <a:gd name="csX36" fmla="*/ 258735 w 537454"/>
                <a:gd name="csY36" fmla="*/ 222990 h 271120"/>
                <a:gd name="csX37" fmla="*/ 247688 w 537454"/>
                <a:gd name="csY37" fmla="*/ 243607 h 271120"/>
                <a:gd name="csX38" fmla="*/ 224538 w 537454"/>
                <a:gd name="csY38" fmla="*/ 271120 h 271120"/>
                <a:gd name="csX39" fmla="*/ 211027 w 537454"/>
                <a:gd name="csY39" fmla="*/ 264717 h 271120"/>
                <a:gd name="csX40" fmla="*/ 196954 w 537454"/>
                <a:gd name="csY40" fmla="*/ 270698 h 271120"/>
                <a:gd name="csX41" fmla="*/ 183655 w 537454"/>
                <a:gd name="csY41" fmla="*/ 263872 h 271120"/>
                <a:gd name="csX42" fmla="*/ 191184 w 537454"/>
                <a:gd name="csY42" fmla="*/ 259862 h 271120"/>
                <a:gd name="csX43" fmla="*/ 196391 w 537454"/>
                <a:gd name="csY43" fmla="*/ 247055 h 271120"/>
                <a:gd name="csX44" fmla="*/ 204554 w 537454"/>
                <a:gd name="csY44" fmla="*/ 235163 h 271120"/>
                <a:gd name="csX45" fmla="*/ 202443 w 537454"/>
                <a:gd name="csY45" fmla="*/ 228478 h 271120"/>
                <a:gd name="csX46" fmla="*/ 208705 w 537454"/>
                <a:gd name="csY46" fmla="*/ 225453 h 271120"/>
                <a:gd name="csX47" fmla="*/ 211661 w 537454"/>
                <a:gd name="csY47" fmla="*/ 230660 h 271120"/>
                <a:gd name="csX48" fmla="*/ 229252 w 537454"/>
                <a:gd name="csY48" fmla="*/ 231785 h 271120"/>
                <a:gd name="csX49" fmla="*/ 237133 w 537454"/>
                <a:gd name="csY49" fmla="*/ 228971 h 271120"/>
                <a:gd name="csX50" fmla="*/ 231574 w 537454"/>
                <a:gd name="csY50" fmla="*/ 225171 h 271120"/>
                <a:gd name="csX51" fmla="*/ 233685 w 537454"/>
                <a:gd name="csY51" fmla="*/ 219612 h 271120"/>
                <a:gd name="csX52" fmla="*/ 223271 w 537454"/>
                <a:gd name="csY52" fmla="*/ 210042 h 271120"/>
                <a:gd name="csX53" fmla="*/ 218908 w 537454"/>
                <a:gd name="csY53" fmla="*/ 194210 h 271120"/>
                <a:gd name="csX54" fmla="*/ 208072 w 537454"/>
                <a:gd name="csY54" fmla="*/ 188018 h 271120"/>
                <a:gd name="csX55" fmla="*/ 210183 w 537454"/>
                <a:gd name="csY55" fmla="*/ 175211 h 271120"/>
                <a:gd name="csX56" fmla="*/ 196743 w 537454"/>
                <a:gd name="csY56" fmla="*/ 164938 h 271120"/>
                <a:gd name="csX57" fmla="*/ 184429 w 537454"/>
                <a:gd name="csY57" fmla="*/ 163531 h 271120"/>
                <a:gd name="csX58" fmla="*/ 162405 w 537454"/>
                <a:gd name="csY58" fmla="*/ 151568 h 271120"/>
                <a:gd name="csX59" fmla="*/ 142561 w 537454"/>
                <a:gd name="csY59" fmla="*/ 155368 h 271120"/>
                <a:gd name="csX60" fmla="*/ 135454 w 537454"/>
                <a:gd name="csY60" fmla="*/ 160997 h 271120"/>
                <a:gd name="csX61" fmla="*/ 122859 w 537454"/>
                <a:gd name="csY61" fmla="*/ 160997 h 271120"/>
                <a:gd name="csX62" fmla="*/ 115330 w 537454"/>
                <a:gd name="csY62" fmla="*/ 169934 h 271120"/>
                <a:gd name="csX63" fmla="*/ 93305 w 537454"/>
                <a:gd name="csY63" fmla="*/ 173593 h 271120"/>
                <a:gd name="csX64" fmla="*/ 83102 w 537454"/>
                <a:gd name="csY64" fmla="*/ 179433 h 271120"/>
                <a:gd name="csX65" fmla="*/ 69240 w 537454"/>
                <a:gd name="csY65" fmla="*/ 170145 h 271120"/>
                <a:gd name="csX66" fmla="*/ 50101 w 537454"/>
                <a:gd name="csY66" fmla="*/ 170004 h 271120"/>
                <a:gd name="csX67" fmla="*/ 31594 w 537454"/>
                <a:gd name="csY67" fmla="*/ 165782 h 271120"/>
                <a:gd name="csX68" fmla="*/ 18717 w 537454"/>
                <a:gd name="csY68" fmla="*/ 173945 h 271120"/>
                <a:gd name="csX69" fmla="*/ 16606 w 537454"/>
                <a:gd name="csY69" fmla="*/ 163671 h 271120"/>
                <a:gd name="csX70" fmla="*/ 0 w 537454"/>
                <a:gd name="csY70" fmla="*/ 153327 h 271120"/>
                <a:gd name="csX71" fmla="*/ 5840 w 537454"/>
                <a:gd name="csY71" fmla="*/ 137847 h 271120"/>
                <a:gd name="csX72" fmla="*/ 14144 w 537454"/>
                <a:gd name="csY72" fmla="*/ 127785 h 271120"/>
                <a:gd name="csX73" fmla="*/ 20688 w 537454"/>
                <a:gd name="csY73" fmla="*/ 130036 h 271120"/>
                <a:gd name="csX74" fmla="*/ 12947 w 537454"/>
                <a:gd name="csY74" fmla="*/ 112656 h 271120"/>
                <a:gd name="csX75" fmla="*/ 40109 w 537454"/>
                <a:gd name="csY75" fmla="*/ 80288 h 271120"/>
                <a:gd name="csX76" fmla="*/ 54885 w 537454"/>
                <a:gd name="csY76" fmla="*/ 75714 h 271120"/>
                <a:gd name="csX77" fmla="*/ 58122 w 537454"/>
                <a:gd name="csY77" fmla="*/ 64737 h 271120"/>
                <a:gd name="csX78" fmla="*/ 43064 w 537454"/>
                <a:gd name="csY78" fmla="*/ 30257 h 271120"/>
                <a:gd name="csX79" fmla="*/ 57348 w 537454"/>
                <a:gd name="csY79" fmla="*/ 28709 h 271120"/>
                <a:gd name="csX80" fmla="*/ 73743 w 537454"/>
                <a:gd name="csY80" fmla="*/ 17873 h 271120"/>
                <a:gd name="csX81" fmla="*/ 96894 w 537454"/>
                <a:gd name="csY81" fmla="*/ 17029 h 271120"/>
                <a:gd name="csX82" fmla="*/ 127010 w 537454"/>
                <a:gd name="csY82" fmla="*/ 20125 h 271120"/>
                <a:gd name="csX83" fmla="*/ 160364 w 537454"/>
                <a:gd name="csY83" fmla="*/ 29694 h 271120"/>
                <a:gd name="csX84" fmla="*/ 183866 w 537454"/>
                <a:gd name="csY84" fmla="*/ 30469 h 271120"/>
                <a:gd name="csX85" fmla="*/ 195125 w 537454"/>
                <a:gd name="csY85" fmla="*/ 36239 h 271120"/>
                <a:gd name="csX86" fmla="*/ 206313 w 537454"/>
                <a:gd name="csY86" fmla="*/ 29272 h 271120"/>
                <a:gd name="csX87" fmla="*/ 214124 w 537454"/>
                <a:gd name="csY87" fmla="*/ 38561 h 271120"/>
                <a:gd name="csX88" fmla="*/ 241074 w 537454"/>
                <a:gd name="csY88" fmla="*/ 36661 h 271120"/>
                <a:gd name="csX89" fmla="*/ 252966 w 537454"/>
                <a:gd name="csY89" fmla="*/ 40531 h 271120"/>
                <a:gd name="csX90" fmla="*/ 254936 w 537454"/>
                <a:gd name="csY90" fmla="*/ 20477 h 271120"/>
                <a:gd name="csX91" fmla="*/ 264083 w 537454"/>
                <a:gd name="csY91" fmla="*/ 11751 h 271120"/>
                <a:gd name="csX92" fmla="*/ 289767 w 537454"/>
                <a:gd name="csY92" fmla="*/ 9359 h 2711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537454" h="271120">
                  <a:moveTo>
                    <a:pt x="289767" y="9359"/>
                  </a:moveTo>
                  <a:lnTo>
                    <a:pt x="300884" y="10977"/>
                  </a:lnTo>
                  <a:lnTo>
                    <a:pt x="308414" y="1900"/>
                  </a:lnTo>
                  <a:lnTo>
                    <a:pt x="317491" y="3870"/>
                  </a:lnTo>
                  <a:lnTo>
                    <a:pt x="348452" y="0"/>
                  </a:lnTo>
                  <a:lnTo>
                    <a:pt x="367592" y="22658"/>
                  </a:lnTo>
                  <a:lnTo>
                    <a:pt x="360133" y="30680"/>
                  </a:lnTo>
                  <a:lnTo>
                    <a:pt x="362595" y="42994"/>
                  </a:lnTo>
                  <a:lnTo>
                    <a:pt x="386379" y="44894"/>
                  </a:lnTo>
                  <a:lnTo>
                    <a:pt x="397005" y="62063"/>
                  </a:lnTo>
                  <a:lnTo>
                    <a:pt x="396371" y="69733"/>
                  </a:lnTo>
                  <a:lnTo>
                    <a:pt x="434299" y="83525"/>
                  </a:lnTo>
                  <a:lnTo>
                    <a:pt x="457238" y="77332"/>
                  </a:lnTo>
                  <a:lnTo>
                    <a:pt x="475674" y="95628"/>
                  </a:lnTo>
                  <a:lnTo>
                    <a:pt x="493125" y="95205"/>
                  </a:lnTo>
                  <a:lnTo>
                    <a:pt x="537103" y="107871"/>
                  </a:lnTo>
                  <a:lnTo>
                    <a:pt x="537455" y="119270"/>
                  </a:lnTo>
                  <a:lnTo>
                    <a:pt x="525352" y="139465"/>
                  </a:lnTo>
                  <a:lnTo>
                    <a:pt x="531967" y="160575"/>
                  </a:lnTo>
                  <a:lnTo>
                    <a:pt x="527252" y="173311"/>
                  </a:lnTo>
                  <a:lnTo>
                    <a:pt x="498332" y="176056"/>
                  </a:lnTo>
                  <a:lnTo>
                    <a:pt x="482991" y="186681"/>
                  </a:lnTo>
                  <a:lnTo>
                    <a:pt x="482006" y="203498"/>
                  </a:lnTo>
                  <a:lnTo>
                    <a:pt x="458153" y="206524"/>
                  </a:lnTo>
                  <a:lnTo>
                    <a:pt x="438309" y="218697"/>
                  </a:lnTo>
                  <a:lnTo>
                    <a:pt x="410304" y="220668"/>
                  </a:lnTo>
                  <a:lnTo>
                    <a:pt x="384620" y="234600"/>
                  </a:lnTo>
                  <a:lnTo>
                    <a:pt x="386097" y="254584"/>
                  </a:lnTo>
                  <a:lnTo>
                    <a:pt x="381595" y="253458"/>
                  </a:lnTo>
                  <a:lnTo>
                    <a:pt x="377724" y="246140"/>
                  </a:lnTo>
                  <a:lnTo>
                    <a:pt x="368155" y="244663"/>
                  </a:lnTo>
                  <a:lnTo>
                    <a:pt x="346904" y="236641"/>
                  </a:lnTo>
                  <a:lnTo>
                    <a:pt x="339023" y="245859"/>
                  </a:lnTo>
                  <a:lnTo>
                    <a:pt x="334942" y="241848"/>
                  </a:lnTo>
                  <a:lnTo>
                    <a:pt x="288500" y="232348"/>
                  </a:lnTo>
                  <a:lnTo>
                    <a:pt x="286460" y="218416"/>
                  </a:lnTo>
                  <a:lnTo>
                    <a:pt x="258735" y="222990"/>
                  </a:lnTo>
                  <a:lnTo>
                    <a:pt x="247688" y="243607"/>
                  </a:lnTo>
                  <a:lnTo>
                    <a:pt x="224538" y="271120"/>
                  </a:lnTo>
                  <a:lnTo>
                    <a:pt x="211027" y="264717"/>
                  </a:lnTo>
                  <a:lnTo>
                    <a:pt x="196954" y="270698"/>
                  </a:lnTo>
                  <a:lnTo>
                    <a:pt x="183655" y="263872"/>
                  </a:lnTo>
                  <a:lnTo>
                    <a:pt x="191184" y="259862"/>
                  </a:lnTo>
                  <a:lnTo>
                    <a:pt x="196391" y="247055"/>
                  </a:lnTo>
                  <a:lnTo>
                    <a:pt x="204554" y="235163"/>
                  </a:lnTo>
                  <a:lnTo>
                    <a:pt x="202443" y="228478"/>
                  </a:lnTo>
                  <a:lnTo>
                    <a:pt x="208705" y="225453"/>
                  </a:lnTo>
                  <a:lnTo>
                    <a:pt x="211661" y="230660"/>
                  </a:lnTo>
                  <a:lnTo>
                    <a:pt x="229252" y="231785"/>
                  </a:lnTo>
                  <a:lnTo>
                    <a:pt x="237133" y="228971"/>
                  </a:lnTo>
                  <a:lnTo>
                    <a:pt x="231574" y="225171"/>
                  </a:lnTo>
                  <a:lnTo>
                    <a:pt x="233685" y="219612"/>
                  </a:lnTo>
                  <a:lnTo>
                    <a:pt x="223271" y="210042"/>
                  </a:lnTo>
                  <a:lnTo>
                    <a:pt x="218908" y="194210"/>
                  </a:lnTo>
                  <a:lnTo>
                    <a:pt x="208072" y="188018"/>
                  </a:lnTo>
                  <a:lnTo>
                    <a:pt x="210183" y="175211"/>
                  </a:lnTo>
                  <a:lnTo>
                    <a:pt x="196743" y="164938"/>
                  </a:lnTo>
                  <a:lnTo>
                    <a:pt x="184429" y="163531"/>
                  </a:lnTo>
                  <a:lnTo>
                    <a:pt x="162405" y="151568"/>
                  </a:lnTo>
                  <a:lnTo>
                    <a:pt x="142561" y="155368"/>
                  </a:lnTo>
                  <a:lnTo>
                    <a:pt x="135454" y="160997"/>
                  </a:lnTo>
                  <a:lnTo>
                    <a:pt x="122859" y="160997"/>
                  </a:lnTo>
                  <a:lnTo>
                    <a:pt x="115330" y="169934"/>
                  </a:lnTo>
                  <a:lnTo>
                    <a:pt x="93305" y="173593"/>
                  </a:lnTo>
                  <a:lnTo>
                    <a:pt x="83102" y="179433"/>
                  </a:lnTo>
                  <a:lnTo>
                    <a:pt x="69240" y="170145"/>
                  </a:lnTo>
                  <a:lnTo>
                    <a:pt x="50101" y="170004"/>
                  </a:lnTo>
                  <a:lnTo>
                    <a:pt x="31594" y="165782"/>
                  </a:lnTo>
                  <a:lnTo>
                    <a:pt x="18717" y="173945"/>
                  </a:lnTo>
                  <a:lnTo>
                    <a:pt x="16606" y="163671"/>
                  </a:lnTo>
                  <a:lnTo>
                    <a:pt x="0" y="153327"/>
                  </a:lnTo>
                  <a:lnTo>
                    <a:pt x="5840" y="137847"/>
                  </a:lnTo>
                  <a:lnTo>
                    <a:pt x="14144" y="127785"/>
                  </a:lnTo>
                  <a:lnTo>
                    <a:pt x="20688" y="130036"/>
                  </a:lnTo>
                  <a:lnTo>
                    <a:pt x="12947" y="112656"/>
                  </a:lnTo>
                  <a:lnTo>
                    <a:pt x="40109" y="80288"/>
                  </a:lnTo>
                  <a:lnTo>
                    <a:pt x="54885" y="75714"/>
                  </a:lnTo>
                  <a:lnTo>
                    <a:pt x="58122" y="64737"/>
                  </a:lnTo>
                  <a:lnTo>
                    <a:pt x="43064" y="30257"/>
                  </a:lnTo>
                  <a:lnTo>
                    <a:pt x="57348" y="28709"/>
                  </a:lnTo>
                  <a:lnTo>
                    <a:pt x="73743" y="17873"/>
                  </a:lnTo>
                  <a:lnTo>
                    <a:pt x="96894" y="17029"/>
                  </a:lnTo>
                  <a:lnTo>
                    <a:pt x="127010" y="20125"/>
                  </a:lnTo>
                  <a:lnTo>
                    <a:pt x="160364" y="29694"/>
                  </a:lnTo>
                  <a:lnTo>
                    <a:pt x="183866" y="30469"/>
                  </a:lnTo>
                  <a:lnTo>
                    <a:pt x="195125" y="36239"/>
                  </a:lnTo>
                  <a:lnTo>
                    <a:pt x="206313" y="29272"/>
                  </a:lnTo>
                  <a:lnTo>
                    <a:pt x="214124" y="38561"/>
                  </a:lnTo>
                  <a:lnTo>
                    <a:pt x="241074" y="36661"/>
                  </a:lnTo>
                  <a:lnTo>
                    <a:pt x="252966" y="40531"/>
                  </a:lnTo>
                  <a:lnTo>
                    <a:pt x="254936" y="20477"/>
                  </a:lnTo>
                  <a:lnTo>
                    <a:pt x="264083" y="11751"/>
                  </a:lnTo>
                  <a:lnTo>
                    <a:pt x="289767" y="935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4" name="Freeform: Shape 853">
              <a:extLst>
                <a:ext uri="{FF2B5EF4-FFF2-40B4-BE49-F238E27FC236}">
                  <a16:creationId xmlns:a16="http://schemas.microsoft.com/office/drawing/2014/main" id="{C83CDDD5-1C8A-CDD9-B4D5-B296880E2F68}"/>
                </a:ext>
              </a:extLst>
            </p:cNvPr>
            <p:cNvSpPr/>
            <p:nvPr/>
          </p:nvSpPr>
          <p:spPr>
            <a:xfrm>
              <a:off x="7412335" y="2681317"/>
              <a:ext cx="297366" cy="232559"/>
            </a:xfrm>
            <a:custGeom>
              <a:avLst/>
              <a:gdLst>
                <a:gd name="csX0" fmla="*/ 281042 w 297366"/>
                <a:gd name="csY0" fmla="*/ 38631 h 232559"/>
                <a:gd name="csX1" fmla="*/ 282308 w 297366"/>
                <a:gd name="csY1" fmla="*/ 56715 h 232559"/>
                <a:gd name="csX2" fmla="*/ 290611 w 297366"/>
                <a:gd name="csY2" fmla="*/ 72125 h 232559"/>
                <a:gd name="csX3" fmla="*/ 290470 w 297366"/>
                <a:gd name="csY3" fmla="*/ 88239 h 232559"/>
                <a:gd name="csX4" fmla="*/ 272527 w 297366"/>
                <a:gd name="csY4" fmla="*/ 96472 h 232559"/>
                <a:gd name="csX5" fmla="*/ 281745 w 297366"/>
                <a:gd name="csY5" fmla="*/ 114978 h 232559"/>
                <a:gd name="csX6" fmla="*/ 282308 w 297366"/>
                <a:gd name="csY6" fmla="*/ 132781 h 232559"/>
                <a:gd name="csX7" fmla="*/ 297367 w 297366"/>
                <a:gd name="csY7" fmla="*/ 167260 h 232559"/>
                <a:gd name="csX8" fmla="*/ 294130 w 297366"/>
                <a:gd name="csY8" fmla="*/ 178237 h 232559"/>
                <a:gd name="csX9" fmla="*/ 279353 w 297366"/>
                <a:gd name="csY9" fmla="*/ 182811 h 232559"/>
                <a:gd name="csX10" fmla="*/ 252191 w 297366"/>
                <a:gd name="csY10" fmla="*/ 215179 h 232559"/>
                <a:gd name="csX11" fmla="*/ 259932 w 297366"/>
                <a:gd name="csY11" fmla="*/ 232559 h 232559"/>
                <a:gd name="csX12" fmla="*/ 253388 w 297366"/>
                <a:gd name="csY12" fmla="*/ 230308 h 232559"/>
                <a:gd name="csX13" fmla="*/ 225030 w 297366"/>
                <a:gd name="csY13" fmla="*/ 215461 h 232559"/>
                <a:gd name="csX14" fmla="*/ 203498 w 297366"/>
                <a:gd name="csY14" fmla="*/ 220949 h 232559"/>
                <a:gd name="csX15" fmla="*/ 189425 w 297366"/>
                <a:gd name="csY15" fmla="*/ 216938 h 232559"/>
                <a:gd name="csX16" fmla="*/ 171763 w 297366"/>
                <a:gd name="csY16" fmla="*/ 225241 h 232559"/>
                <a:gd name="csX17" fmla="*/ 156705 w 297366"/>
                <a:gd name="csY17" fmla="*/ 211520 h 232559"/>
                <a:gd name="csX18" fmla="*/ 144391 w 297366"/>
                <a:gd name="csY18" fmla="*/ 216798 h 232559"/>
                <a:gd name="csX19" fmla="*/ 142702 w 297366"/>
                <a:gd name="csY19" fmla="*/ 214475 h 232559"/>
                <a:gd name="csX20" fmla="*/ 128981 w 297366"/>
                <a:gd name="csY20" fmla="*/ 195336 h 232559"/>
                <a:gd name="csX21" fmla="*/ 106815 w 297366"/>
                <a:gd name="csY21" fmla="*/ 192943 h 232559"/>
                <a:gd name="csX22" fmla="*/ 103931 w 297366"/>
                <a:gd name="csY22" fmla="*/ 180700 h 232559"/>
                <a:gd name="csX23" fmla="*/ 83454 w 297366"/>
                <a:gd name="csY23" fmla="*/ 176337 h 232559"/>
                <a:gd name="csX24" fmla="*/ 79021 w 297366"/>
                <a:gd name="csY24" fmla="*/ 186470 h 232559"/>
                <a:gd name="csX25" fmla="*/ 62766 w 297366"/>
                <a:gd name="csY25" fmla="*/ 178378 h 232559"/>
                <a:gd name="csX26" fmla="*/ 64666 w 297366"/>
                <a:gd name="csY26" fmla="*/ 167541 h 232559"/>
                <a:gd name="csX27" fmla="*/ 42290 w 297366"/>
                <a:gd name="csY27" fmla="*/ 164164 h 232559"/>
                <a:gd name="csX28" fmla="*/ 28146 w 297366"/>
                <a:gd name="csY28" fmla="*/ 151428 h 232559"/>
                <a:gd name="csX29" fmla="*/ 15903 w 297366"/>
                <a:gd name="csY29" fmla="*/ 126096 h 232559"/>
                <a:gd name="csX30" fmla="*/ 18225 w 297366"/>
                <a:gd name="csY30" fmla="*/ 112375 h 232559"/>
                <a:gd name="csX31" fmla="*/ 10836 w 297366"/>
                <a:gd name="csY31" fmla="*/ 90913 h 232559"/>
                <a:gd name="csX32" fmla="*/ 0 w 297366"/>
                <a:gd name="csY32" fmla="*/ 76558 h 232559"/>
                <a:gd name="csX33" fmla="*/ 8374 w 297366"/>
                <a:gd name="csY33" fmla="*/ 65722 h 232559"/>
                <a:gd name="csX34" fmla="*/ 1337 w 297366"/>
                <a:gd name="csY34" fmla="*/ 45034 h 232559"/>
                <a:gd name="csX35" fmla="*/ 21743 w 297366"/>
                <a:gd name="csY35" fmla="*/ 33002 h 232559"/>
                <a:gd name="csX36" fmla="*/ 68395 w 297366"/>
                <a:gd name="csY36" fmla="*/ 13933 h 232559"/>
                <a:gd name="csX37" fmla="*/ 105971 w 297366"/>
                <a:gd name="csY37" fmla="*/ 0 h 232559"/>
                <a:gd name="csX38" fmla="*/ 135806 w 297366"/>
                <a:gd name="csY38" fmla="*/ 6966 h 232559"/>
                <a:gd name="csX39" fmla="*/ 138058 w 297366"/>
                <a:gd name="csY39" fmla="*/ 17029 h 232559"/>
                <a:gd name="csX40" fmla="*/ 166838 w 297366"/>
                <a:gd name="csY40" fmla="*/ 17521 h 232559"/>
                <a:gd name="csX41" fmla="*/ 203639 w 297366"/>
                <a:gd name="csY41" fmla="*/ 22236 h 232559"/>
                <a:gd name="csX42" fmla="*/ 258524 w 297366"/>
                <a:gd name="csY42" fmla="*/ 21602 h 232559"/>
                <a:gd name="csX43" fmla="*/ 273864 w 297366"/>
                <a:gd name="csY43" fmla="*/ 26035 h 232559"/>
                <a:gd name="csX44" fmla="*/ 281042 w 297366"/>
                <a:gd name="csY44" fmla="*/ 38631 h 2325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297366" h="232559">
                  <a:moveTo>
                    <a:pt x="281042" y="38631"/>
                  </a:moveTo>
                  <a:lnTo>
                    <a:pt x="282308" y="56715"/>
                  </a:lnTo>
                  <a:lnTo>
                    <a:pt x="290611" y="72125"/>
                  </a:lnTo>
                  <a:lnTo>
                    <a:pt x="290470" y="88239"/>
                  </a:lnTo>
                  <a:lnTo>
                    <a:pt x="272527" y="96472"/>
                  </a:lnTo>
                  <a:lnTo>
                    <a:pt x="281745" y="114978"/>
                  </a:lnTo>
                  <a:lnTo>
                    <a:pt x="282308" y="132781"/>
                  </a:lnTo>
                  <a:lnTo>
                    <a:pt x="297367" y="167260"/>
                  </a:lnTo>
                  <a:lnTo>
                    <a:pt x="294130" y="178237"/>
                  </a:lnTo>
                  <a:lnTo>
                    <a:pt x="279353" y="182811"/>
                  </a:lnTo>
                  <a:lnTo>
                    <a:pt x="252191" y="215179"/>
                  </a:lnTo>
                  <a:lnTo>
                    <a:pt x="259932" y="232559"/>
                  </a:lnTo>
                  <a:lnTo>
                    <a:pt x="253388" y="230308"/>
                  </a:lnTo>
                  <a:lnTo>
                    <a:pt x="225030" y="215461"/>
                  </a:lnTo>
                  <a:lnTo>
                    <a:pt x="203498" y="220949"/>
                  </a:lnTo>
                  <a:lnTo>
                    <a:pt x="189425" y="216938"/>
                  </a:lnTo>
                  <a:lnTo>
                    <a:pt x="171763" y="225241"/>
                  </a:lnTo>
                  <a:lnTo>
                    <a:pt x="156705" y="211520"/>
                  </a:lnTo>
                  <a:lnTo>
                    <a:pt x="144391" y="216798"/>
                  </a:lnTo>
                  <a:lnTo>
                    <a:pt x="142702" y="214475"/>
                  </a:lnTo>
                  <a:lnTo>
                    <a:pt x="128981" y="195336"/>
                  </a:lnTo>
                  <a:lnTo>
                    <a:pt x="106815" y="192943"/>
                  </a:lnTo>
                  <a:lnTo>
                    <a:pt x="103931" y="180700"/>
                  </a:lnTo>
                  <a:lnTo>
                    <a:pt x="83454" y="176337"/>
                  </a:lnTo>
                  <a:lnTo>
                    <a:pt x="79021" y="186470"/>
                  </a:lnTo>
                  <a:lnTo>
                    <a:pt x="62766" y="178378"/>
                  </a:lnTo>
                  <a:lnTo>
                    <a:pt x="64666" y="167541"/>
                  </a:lnTo>
                  <a:lnTo>
                    <a:pt x="42290" y="164164"/>
                  </a:lnTo>
                  <a:lnTo>
                    <a:pt x="28146" y="151428"/>
                  </a:lnTo>
                  <a:lnTo>
                    <a:pt x="15903" y="126096"/>
                  </a:lnTo>
                  <a:lnTo>
                    <a:pt x="18225" y="112375"/>
                  </a:lnTo>
                  <a:lnTo>
                    <a:pt x="10836" y="90913"/>
                  </a:lnTo>
                  <a:lnTo>
                    <a:pt x="0" y="76558"/>
                  </a:lnTo>
                  <a:lnTo>
                    <a:pt x="8374" y="65722"/>
                  </a:lnTo>
                  <a:lnTo>
                    <a:pt x="1337" y="45034"/>
                  </a:lnTo>
                  <a:lnTo>
                    <a:pt x="21743" y="33002"/>
                  </a:lnTo>
                  <a:lnTo>
                    <a:pt x="68395" y="13933"/>
                  </a:lnTo>
                  <a:lnTo>
                    <a:pt x="105971" y="0"/>
                  </a:lnTo>
                  <a:lnTo>
                    <a:pt x="135806" y="6966"/>
                  </a:lnTo>
                  <a:lnTo>
                    <a:pt x="138058" y="17029"/>
                  </a:lnTo>
                  <a:lnTo>
                    <a:pt x="166838" y="17521"/>
                  </a:lnTo>
                  <a:lnTo>
                    <a:pt x="203639" y="22236"/>
                  </a:lnTo>
                  <a:lnTo>
                    <a:pt x="258524" y="21602"/>
                  </a:lnTo>
                  <a:lnTo>
                    <a:pt x="273864" y="26035"/>
                  </a:lnTo>
                  <a:lnTo>
                    <a:pt x="281042" y="3863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5" name="Freeform: Shape 854">
              <a:extLst>
                <a:ext uri="{FF2B5EF4-FFF2-40B4-BE49-F238E27FC236}">
                  <a16:creationId xmlns:a16="http://schemas.microsoft.com/office/drawing/2014/main" id="{7E564ABB-D992-8B3C-1B79-551F4BC4E68B}"/>
                </a:ext>
              </a:extLst>
            </p:cNvPr>
            <p:cNvSpPr/>
            <p:nvPr/>
          </p:nvSpPr>
          <p:spPr>
            <a:xfrm>
              <a:off x="7275122" y="2913454"/>
              <a:ext cx="223974" cy="99075"/>
            </a:xfrm>
            <a:custGeom>
              <a:avLst/>
              <a:gdLst>
                <a:gd name="csX0" fmla="*/ 223975 w 223974"/>
                <a:gd name="csY0" fmla="*/ 35113 h 99075"/>
                <a:gd name="csX1" fmla="*/ 221723 w 223974"/>
                <a:gd name="csY1" fmla="*/ 50664 h 99075"/>
                <a:gd name="csX2" fmla="*/ 204906 w 223974"/>
                <a:gd name="csY2" fmla="*/ 50734 h 99075"/>
                <a:gd name="csX3" fmla="*/ 210676 w 223974"/>
                <a:gd name="csY3" fmla="*/ 58967 h 99075"/>
                <a:gd name="csX4" fmla="*/ 200754 w 223974"/>
                <a:gd name="csY4" fmla="*/ 83313 h 99075"/>
                <a:gd name="csX5" fmla="*/ 195054 w 223974"/>
                <a:gd name="csY5" fmla="*/ 89646 h 99075"/>
                <a:gd name="csX6" fmla="*/ 168949 w 223974"/>
                <a:gd name="csY6" fmla="*/ 90561 h 99075"/>
                <a:gd name="csX7" fmla="*/ 153890 w 223974"/>
                <a:gd name="csY7" fmla="*/ 99075 h 99075"/>
                <a:gd name="csX8" fmla="*/ 129192 w 223974"/>
                <a:gd name="csY8" fmla="*/ 96190 h 99075"/>
                <a:gd name="csX9" fmla="*/ 86480 w 223974"/>
                <a:gd name="csY9" fmla="*/ 86480 h 99075"/>
                <a:gd name="csX10" fmla="*/ 79865 w 223974"/>
                <a:gd name="csY10" fmla="*/ 73392 h 99075"/>
                <a:gd name="csX11" fmla="*/ 50311 w 223974"/>
                <a:gd name="csY11" fmla="*/ 79936 h 99075"/>
                <a:gd name="csX12" fmla="*/ 46864 w 223974"/>
                <a:gd name="csY12" fmla="*/ 87113 h 99075"/>
                <a:gd name="csX13" fmla="*/ 28779 w 223974"/>
                <a:gd name="csY13" fmla="*/ 81765 h 99075"/>
                <a:gd name="csX14" fmla="*/ 13510 w 223974"/>
                <a:gd name="csY14" fmla="*/ 80710 h 99075"/>
                <a:gd name="csX15" fmla="*/ 0 w 223974"/>
                <a:gd name="csY15" fmla="*/ 73814 h 99075"/>
                <a:gd name="csX16" fmla="*/ 4574 w 223974"/>
                <a:gd name="csY16" fmla="*/ 64596 h 99075"/>
                <a:gd name="csX17" fmla="*/ 3448 w 223974"/>
                <a:gd name="csY17" fmla="*/ 57841 h 99075"/>
                <a:gd name="csX18" fmla="*/ 12455 w 223974"/>
                <a:gd name="csY18" fmla="*/ 55800 h 99075"/>
                <a:gd name="csX19" fmla="*/ 27513 w 223974"/>
                <a:gd name="csY19" fmla="*/ 66285 h 99075"/>
                <a:gd name="csX20" fmla="*/ 31806 w 223974"/>
                <a:gd name="csY20" fmla="*/ 56293 h 99075"/>
                <a:gd name="csX21" fmla="*/ 58122 w 223974"/>
                <a:gd name="csY21" fmla="*/ 57911 h 99075"/>
                <a:gd name="csX22" fmla="*/ 79513 w 223974"/>
                <a:gd name="csY22" fmla="*/ 51086 h 99075"/>
                <a:gd name="csX23" fmla="*/ 93798 w 223974"/>
                <a:gd name="csY23" fmla="*/ 52282 h 99075"/>
                <a:gd name="csX24" fmla="*/ 103156 w 223974"/>
                <a:gd name="csY24" fmla="*/ 60022 h 99075"/>
                <a:gd name="csX25" fmla="*/ 105901 w 223974"/>
                <a:gd name="csY25" fmla="*/ 53619 h 99075"/>
                <a:gd name="csX26" fmla="*/ 101679 w 223974"/>
                <a:gd name="csY26" fmla="*/ 28780 h 99075"/>
                <a:gd name="csX27" fmla="*/ 112374 w 223974"/>
                <a:gd name="csY27" fmla="*/ 23924 h 99075"/>
                <a:gd name="csX28" fmla="*/ 122929 w 223974"/>
                <a:gd name="csY28" fmla="*/ 6192 h 99075"/>
                <a:gd name="csX29" fmla="*/ 145095 w 223974"/>
                <a:gd name="csY29" fmla="*/ 18577 h 99075"/>
                <a:gd name="csX30" fmla="*/ 161912 w 223974"/>
                <a:gd name="csY30" fmla="*/ 2885 h 99075"/>
                <a:gd name="csX31" fmla="*/ 172467 w 223974"/>
                <a:gd name="csY31" fmla="*/ 0 h 99075"/>
                <a:gd name="csX32" fmla="*/ 195617 w 223974"/>
                <a:gd name="csY32" fmla="*/ 11751 h 99075"/>
                <a:gd name="csX33" fmla="*/ 209620 w 223974"/>
                <a:gd name="csY33" fmla="*/ 9711 h 99075"/>
                <a:gd name="csX34" fmla="*/ 223412 w 223974"/>
                <a:gd name="csY34" fmla="*/ 16958 h 99075"/>
                <a:gd name="csX35" fmla="*/ 221019 w 223974"/>
                <a:gd name="csY35" fmla="*/ 21884 h 99075"/>
                <a:gd name="csX36" fmla="*/ 223975 w 223974"/>
                <a:gd name="csY36" fmla="*/ 35113 h 99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3974" h="99075">
                  <a:moveTo>
                    <a:pt x="223975" y="35113"/>
                  </a:moveTo>
                  <a:lnTo>
                    <a:pt x="221723" y="50664"/>
                  </a:lnTo>
                  <a:lnTo>
                    <a:pt x="204906" y="50734"/>
                  </a:lnTo>
                  <a:lnTo>
                    <a:pt x="210676" y="58967"/>
                  </a:lnTo>
                  <a:lnTo>
                    <a:pt x="200754" y="83313"/>
                  </a:lnTo>
                  <a:lnTo>
                    <a:pt x="195054" y="89646"/>
                  </a:lnTo>
                  <a:lnTo>
                    <a:pt x="168949" y="90561"/>
                  </a:lnTo>
                  <a:lnTo>
                    <a:pt x="153890" y="99075"/>
                  </a:lnTo>
                  <a:lnTo>
                    <a:pt x="129192" y="96190"/>
                  </a:lnTo>
                  <a:lnTo>
                    <a:pt x="86480" y="86480"/>
                  </a:lnTo>
                  <a:lnTo>
                    <a:pt x="79865" y="73392"/>
                  </a:lnTo>
                  <a:lnTo>
                    <a:pt x="50311" y="79936"/>
                  </a:lnTo>
                  <a:lnTo>
                    <a:pt x="46864" y="87113"/>
                  </a:lnTo>
                  <a:lnTo>
                    <a:pt x="28779" y="81765"/>
                  </a:lnTo>
                  <a:lnTo>
                    <a:pt x="13510" y="80710"/>
                  </a:lnTo>
                  <a:lnTo>
                    <a:pt x="0" y="73814"/>
                  </a:lnTo>
                  <a:lnTo>
                    <a:pt x="4574" y="64596"/>
                  </a:lnTo>
                  <a:lnTo>
                    <a:pt x="3448" y="57841"/>
                  </a:lnTo>
                  <a:lnTo>
                    <a:pt x="12455" y="55800"/>
                  </a:lnTo>
                  <a:lnTo>
                    <a:pt x="27513" y="66285"/>
                  </a:lnTo>
                  <a:lnTo>
                    <a:pt x="31806" y="56293"/>
                  </a:lnTo>
                  <a:lnTo>
                    <a:pt x="58122" y="57911"/>
                  </a:lnTo>
                  <a:lnTo>
                    <a:pt x="79513" y="51086"/>
                  </a:lnTo>
                  <a:lnTo>
                    <a:pt x="93798" y="52282"/>
                  </a:lnTo>
                  <a:lnTo>
                    <a:pt x="103156" y="60022"/>
                  </a:lnTo>
                  <a:lnTo>
                    <a:pt x="105901" y="53619"/>
                  </a:lnTo>
                  <a:lnTo>
                    <a:pt x="101679" y="28780"/>
                  </a:lnTo>
                  <a:lnTo>
                    <a:pt x="112374" y="23924"/>
                  </a:lnTo>
                  <a:lnTo>
                    <a:pt x="122929" y="6192"/>
                  </a:lnTo>
                  <a:lnTo>
                    <a:pt x="145095" y="18577"/>
                  </a:lnTo>
                  <a:lnTo>
                    <a:pt x="161912" y="2885"/>
                  </a:lnTo>
                  <a:lnTo>
                    <a:pt x="172467" y="0"/>
                  </a:lnTo>
                  <a:lnTo>
                    <a:pt x="195617" y="11751"/>
                  </a:lnTo>
                  <a:lnTo>
                    <a:pt x="209620" y="9711"/>
                  </a:lnTo>
                  <a:lnTo>
                    <a:pt x="223412" y="16958"/>
                  </a:lnTo>
                  <a:lnTo>
                    <a:pt x="221019" y="21884"/>
                  </a:lnTo>
                  <a:lnTo>
                    <a:pt x="223975" y="3511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6" name="Freeform: Shape 855">
              <a:extLst>
                <a:ext uri="{FF2B5EF4-FFF2-40B4-BE49-F238E27FC236}">
                  <a16:creationId xmlns:a16="http://schemas.microsoft.com/office/drawing/2014/main" id="{693625A0-DDDA-87D5-1FEE-E796BABE30D2}"/>
                </a:ext>
              </a:extLst>
            </p:cNvPr>
            <p:cNvSpPr/>
            <p:nvPr/>
          </p:nvSpPr>
          <p:spPr>
            <a:xfrm>
              <a:off x="7475875" y="2929427"/>
              <a:ext cx="194421" cy="108222"/>
            </a:xfrm>
            <a:custGeom>
              <a:avLst/>
              <a:gdLst>
                <a:gd name="csX0" fmla="*/ 175704 w 194421"/>
                <a:gd name="csY0" fmla="*/ 7740 h 108222"/>
                <a:gd name="csX1" fmla="*/ 192310 w 194421"/>
                <a:gd name="csY1" fmla="*/ 18084 h 108222"/>
                <a:gd name="csX2" fmla="*/ 194421 w 194421"/>
                <a:gd name="csY2" fmla="*/ 28357 h 108222"/>
                <a:gd name="csX3" fmla="*/ 176126 w 194421"/>
                <a:gd name="csY3" fmla="*/ 36309 h 108222"/>
                <a:gd name="csX4" fmla="*/ 162053 w 194421"/>
                <a:gd name="csY4" fmla="*/ 61992 h 108222"/>
                <a:gd name="csX5" fmla="*/ 143969 w 194421"/>
                <a:gd name="csY5" fmla="*/ 87465 h 108222"/>
                <a:gd name="csX6" fmla="*/ 120044 w 194421"/>
                <a:gd name="csY6" fmla="*/ 94502 h 108222"/>
                <a:gd name="csX7" fmla="*/ 101398 w 194421"/>
                <a:gd name="csY7" fmla="*/ 92813 h 108222"/>
                <a:gd name="csX8" fmla="*/ 78529 w 194421"/>
                <a:gd name="csY8" fmla="*/ 102664 h 108222"/>
                <a:gd name="csX9" fmla="*/ 78529 w 194421"/>
                <a:gd name="csY9" fmla="*/ 102664 h 108222"/>
                <a:gd name="csX10" fmla="*/ 67340 w 194421"/>
                <a:gd name="csY10" fmla="*/ 108223 h 108222"/>
                <a:gd name="csX11" fmla="*/ 42642 w 194421"/>
                <a:gd name="csY11" fmla="*/ 101046 h 108222"/>
                <a:gd name="csX12" fmla="*/ 20336 w 194421"/>
                <a:gd name="csY12" fmla="*/ 85002 h 108222"/>
                <a:gd name="csX13" fmla="*/ 10837 w 194421"/>
                <a:gd name="csY13" fmla="*/ 80428 h 108222"/>
                <a:gd name="csX14" fmla="*/ 5067 w 194421"/>
                <a:gd name="csY14" fmla="*/ 67692 h 108222"/>
                <a:gd name="csX15" fmla="*/ 0 w 194421"/>
                <a:gd name="csY15" fmla="*/ 67340 h 108222"/>
                <a:gd name="csX16" fmla="*/ 9922 w 194421"/>
                <a:gd name="csY16" fmla="*/ 42994 h 108222"/>
                <a:gd name="csX17" fmla="*/ 4152 w 194421"/>
                <a:gd name="csY17" fmla="*/ 34761 h 108222"/>
                <a:gd name="csX18" fmla="*/ 20969 w 194421"/>
                <a:gd name="csY18" fmla="*/ 34691 h 108222"/>
                <a:gd name="csX19" fmla="*/ 23221 w 194421"/>
                <a:gd name="csY19" fmla="*/ 19140 h 108222"/>
                <a:gd name="csX20" fmla="*/ 38420 w 194421"/>
                <a:gd name="csY20" fmla="*/ 28921 h 108222"/>
                <a:gd name="csX21" fmla="*/ 49467 w 194421"/>
                <a:gd name="csY21" fmla="*/ 33072 h 108222"/>
                <a:gd name="csX22" fmla="*/ 74518 w 194421"/>
                <a:gd name="csY22" fmla="*/ 28357 h 108222"/>
                <a:gd name="csX23" fmla="*/ 76910 w 194421"/>
                <a:gd name="csY23" fmla="*/ 20758 h 108222"/>
                <a:gd name="csX24" fmla="*/ 88802 w 194421"/>
                <a:gd name="csY24" fmla="*/ 19632 h 108222"/>
                <a:gd name="csX25" fmla="*/ 103298 w 194421"/>
                <a:gd name="csY25" fmla="*/ 13651 h 108222"/>
                <a:gd name="csX26" fmla="*/ 106534 w 194421"/>
                <a:gd name="csY26" fmla="*/ 16114 h 108222"/>
                <a:gd name="csX27" fmla="*/ 120607 w 194421"/>
                <a:gd name="csY27" fmla="*/ 11329 h 108222"/>
                <a:gd name="csX28" fmla="*/ 127573 w 194421"/>
                <a:gd name="csY28" fmla="*/ 2322 h 108222"/>
                <a:gd name="csX29" fmla="*/ 137354 w 194421"/>
                <a:gd name="csY29" fmla="*/ 0 h 108222"/>
                <a:gd name="csX30" fmla="*/ 169371 w 194421"/>
                <a:gd name="csY30" fmla="*/ 11611 h 108222"/>
                <a:gd name="csX31" fmla="*/ 175704 w 194421"/>
                <a:gd name="csY31" fmla="*/ 7740 h 108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94421" h="108222">
                  <a:moveTo>
                    <a:pt x="175704" y="7740"/>
                  </a:moveTo>
                  <a:lnTo>
                    <a:pt x="192310" y="18084"/>
                  </a:lnTo>
                  <a:lnTo>
                    <a:pt x="194421" y="28357"/>
                  </a:lnTo>
                  <a:lnTo>
                    <a:pt x="176126" y="36309"/>
                  </a:lnTo>
                  <a:lnTo>
                    <a:pt x="162053" y="61992"/>
                  </a:lnTo>
                  <a:lnTo>
                    <a:pt x="143969" y="87465"/>
                  </a:lnTo>
                  <a:lnTo>
                    <a:pt x="120044" y="94502"/>
                  </a:lnTo>
                  <a:lnTo>
                    <a:pt x="101398" y="92813"/>
                  </a:lnTo>
                  <a:lnTo>
                    <a:pt x="78529" y="102664"/>
                  </a:lnTo>
                  <a:lnTo>
                    <a:pt x="78529" y="102664"/>
                  </a:lnTo>
                  <a:lnTo>
                    <a:pt x="67340" y="108223"/>
                  </a:lnTo>
                  <a:lnTo>
                    <a:pt x="42642" y="101046"/>
                  </a:lnTo>
                  <a:lnTo>
                    <a:pt x="20336" y="85002"/>
                  </a:lnTo>
                  <a:lnTo>
                    <a:pt x="10837" y="80428"/>
                  </a:lnTo>
                  <a:lnTo>
                    <a:pt x="5067" y="67692"/>
                  </a:lnTo>
                  <a:lnTo>
                    <a:pt x="0" y="67340"/>
                  </a:lnTo>
                  <a:lnTo>
                    <a:pt x="9922" y="42994"/>
                  </a:lnTo>
                  <a:lnTo>
                    <a:pt x="4152" y="34761"/>
                  </a:lnTo>
                  <a:lnTo>
                    <a:pt x="20969" y="34691"/>
                  </a:lnTo>
                  <a:lnTo>
                    <a:pt x="23221" y="19140"/>
                  </a:lnTo>
                  <a:lnTo>
                    <a:pt x="38420" y="28921"/>
                  </a:lnTo>
                  <a:lnTo>
                    <a:pt x="49467" y="33072"/>
                  </a:lnTo>
                  <a:lnTo>
                    <a:pt x="74518" y="28357"/>
                  </a:lnTo>
                  <a:lnTo>
                    <a:pt x="76910" y="20758"/>
                  </a:lnTo>
                  <a:lnTo>
                    <a:pt x="88802" y="19632"/>
                  </a:lnTo>
                  <a:lnTo>
                    <a:pt x="103298" y="13651"/>
                  </a:lnTo>
                  <a:lnTo>
                    <a:pt x="106534" y="16114"/>
                  </a:lnTo>
                  <a:lnTo>
                    <a:pt x="120607" y="11329"/>
                  </a:lnTo>
                  <a:lnTo>
                    <a:pt x="127573" y="2322"/>
                  </a:lnTo>
                  <a:lnTo>
                    <a:pt x="137354" y="0"/>
                  </a:lnTo>
                  <a:lnTo>
                    <a:pt x="169371" y="11611"/>
                  </a:lnTo>
                  <a:lnTo>
                    <a:pt x="175704" y="774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7" name="Freeform: Shape 856">
              <a:extLst>
                <a:ext uri="{FF2B5EF4-FFF2-40B4-BE49-F238E27FC236}">
                  <a16:creationId xmlns:a16="http://schemas.microsoft.com/office/drawing/2014/main" id="{AC8CA465-B990-DF35-0C61-8DA98670AE5E}"/>
                </a:ext>
              </a:extLst>
            </p:cNvPr>
            <p:cNvSpPr/>
            <p:nvPr/>
          </p:nvSpPr>
          <p:spPr>
            <a:xfrm>
              <a:off x="7787034" y="2935409"/>
              <a:ext cx="101678" cy="112303"/>
            </a:xfrm>
            <a:custGeom>
              <a:avLst/>
              <a:gdLst>
                <a:gd name="csX0" fmla="*/ 0 w 101678"/>
                <a:gd name="csY0" fmla="*/ 9429 h 112303"/>
                <a:gd name="csX1" fmla="*/ 7107 w 101678"/>
                <a:gd name="csY1" fmla="*/ 3800 h 112303"/>
                <a:gd name="csX2" fmla="*/ 26950 w 101678"/>
                <a:gd name="csY2" fmla="*/ 0 h 112303"/>
                <a:gd name="csX3" fmla="*/ 48975 w 101678"/>
                <a:gd name="csY3" fmla="*/ 11962 h 112303"/>
                <a:gd name="csX4" fmla="*/ 61289 w 101678"/>
                <a:gd name="csY4" fmla="*/ 13369 h 112303"/>
                <a:gd name="csX5" fmla="*/ 74729 w 101678"/>
                <a:gd name="csY5" fmla="*/ 23643 h 112303"/>
                <a:gd name="csX6" fmla="*/ 72618 w 101678"/>
                <a:gd name="csY6" fmla="*/ 36450 h 112303"/>
                <a:gd name="csX7" fmla="*/ 83454 w 101678"/>
                <a:gd name="csY7" fmla="*/ 42642 h 112303"/>
                <a:gd name="csX8" fmla="*/ 87817 w 101678"/>
                <a:gd name="csY8" fmla="*/ 58474 h 112303"/>
                <a:gd name="csX9" fmla="*/ 98231 w 101678"/>
                <a:gd name="csY9" fmla="*/ 68044 h 112303"/>
                <a:gd name="csX10" fmla="*/ 96120 w 101678"/>
                <a:gd name="csY10" fmla="*/ 73603 h 112303"/>
                <a:gd name="csX11" fmla="*/ 101679 w 101678"/>
                <a:gd name="csY11" fmla="*/ 77403 h 112303"/>
                <a:gd name="csX12" fmla="*/ 93798 w 101678"/>
                <a:gd name="csY12" fmla="*/ 80217 h 112303"/>
                <a:gd name="csX13" fmla="*/ 76206 w 101678"/>
                <a:gd name="csY13" fmla="*/ 79091 h 112303"/>
                <a:gd name="csX14" fmla="*/ 73251 w 101678"/>
                <a:gd name="csY14" fmla="*/ 73884 h 112303"/>
                <a:gd name="csX15" fmla="*/ 66989 w 101678"/>
                <a:gd name="csY15" fmla="*/ 76910 h 112303"/>
                <a:gd name="csX16" fmla="*/ 69099 w 101678"/>
                <a:gd name="csY16" fmla="*/ 83595 h 112303"/>
                <a:gd name="csX17" fmla="*/ 60937 w 101678"/>
                <a:gd name="csY17" fmla="*/ 95487 h 112303"/>
                <a:gd name="csX18" fmla="*/ 55730 w 101678"/>
                <a:gd name="csY18" fmla="*/ 108293 h 112303"/>
                <a:gd name="csX19" fmla="*/ 48200 w 101678"/>
                <a:gd name="csY19" fmla="*/ 112304 h 112303"/>
                <a:gd name="csX20" fmla="*/ 42853 w 101678"/>
                <a:gd name="csY20" fmla="*/ 95346 h 112303"/>
                <a:gd name="csX21" fmla="*/ 46019 w 101678"/>
                <a:gd name="csY21" fmla="*/ 79373 h 112303"/>
                <a:gd name="csX22" fmla="*/ 45034 w 101678"/>
                <a:gd name="csY22" fmla="*/ 62907 h 112303"/>
                <a:gd name="csX23" fmla="*/ 27795 w 101678"/>
                <a:gd name="csY23" fmla="*/ 40460 h 112303"/>
                <a:gd name="csX24" fmla="*/ 18365 w 101678"/>
                <a:gd name="csY24" fmla="*/ 24487 h 112303"/>
                <a:gd name="csX25" fmla="*/ 9077 w 101678"/>
                <a:gd name="csY25" fmla="*/ 13158 h 112303"/>
                <a:gd name="csX26" fmla="*/ 0 w 101678"/>
                <a:gd name="csY26" fmla="*/ 9429 h 1123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1678" h="112303">
                  <a:moveTo>
                    <a:pt x="0" y="9429"/>
                  </a:moveTo>
                  <a:lnTo>
                    <a:pt x="7107" y="3800"/>
                  </a:lnTo>
                  <a:lnTo>
                    <a:pt x="26950" y="0"/>
                  </a:lnTo>
                  <a:lnTo>
                    <a:pt x="48975" y="11962"/>
                  </a:lnTo>
                  <a:lnTo>
                    <a:pt x="61289" y="13369"/>
                  </a:lnTo>
                  <a:lnTo>
                    <a:pt x="74729" y="23643"/>
                  </a:lnTo>
                  <a:lnTo>
                    <a:pt x="72618" y="36450"/>
                  </a:lnTo>
                  <a:lnTo>
                    <a:pt x="83454" y="42642"/>
                  </a:lnTo>
                  <a:lnTo>
                    <a:pt x="87817" y="58474"/>
                  </a:lnTo>
                  <a:lnTo>
                    <a:pt x="98231" y="68044"/>
                  </a:lnTo>
                  <a:lnTo>
                    <a:pt x="96120" y="73603"/>
                  </a:lnTo>
                  <a:lnTo>
                    <a:pt x="101679" y="77403"/>
                  </a:lnTo>
                  <a:lnTo>
                    <a:pt x="93798" y="80217"/>
                  </a:lnTo>
                  <a:lnTo>
                    <a:pt x="76206" y="79091"/>
                  </a:lnTo>
                  <a:lnTo>
                    <a:pt x="73251" y="73884"/>
                  </a:lnTo>
                  <a:lnTo>
                    <a:pt x="66989" y="76910"/>
                  </a:lnTo>
                  <a:lnTo>
                    <a:pt x="69099" y="83595"/>
                  </a:lnTo>
                  <a:lnTo>
                    <a:pt x="60937" y="95487"/>
                  </a:lnTo>
                  <a:lnTo>
                    <a:pt x="55730" y="108293"/>
                  </a:lnTo>
                  <a:lnTo>
                    <a:pt x="48200" y="112304"/>
                  </a:lnTo>
                  <a:lnTo>
                    <a:pt x="42853" y="95346"/>
                  </a:lnTo>
                  <a:lnTo>
                    <a:pt x="46019" y="79373"/>
                  </a:lnTo>
                  <a:lnTo>
                    <a:pt x="45034" y="62907"/>
                  </a:lnTo>
                  <a:lnTo>
                    <a:pt x="27795" y="40460"/>
                  </a:lnTo>
                  <a:lnTo>
                    <a:pt x="18365" y="24487"/>
                  </a:lnTo>
                  <a:lnTo>
                    <a:pt x="9077" y="13158"/>
                  </a:lnTo>
                  <a:lnTo>
                    <a:pt x="0" y="942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8" name="Freeform: Shape 857">
              <a:extLst>
                <a:ext uri="{FF2B5EF4-FFF2-40B4-BE49-F238E27FC236}">
                  <a16:creationId xmlns:a16="http://schemas.microsoft.com/office/drawing/2014/main" id="{9832929F-4AD5-081A-3FC0-3DF696A3C800}"/>
                </a:ext>
              </a:extLst>
            </p:cNvPr>
            <p:cNvSpPr/>
            <p:nvPr/>
          </p:nvSpPr>
          <p:spPr>
            <a:xfrm>
              <a:off x="7595920" y="2944838"/>
              <a:ext cx="280901" cy="169019"/>
            </a:xfrm>
            <a:custGeom>
              <a:avLst/>
              <a:gdLst>
                <a:gd name="csX0" fmla="*/ 239315 w 280901"/>
                <a:gd name="csY0" fmla="*/ 102875 h 169019"/>
                <a:gd name="csX1" fmla="*/ 252614 w 280901"/>
                <a:gd name="csY1" fmla="*/ 109700 h 169019"/>
                <a:gd name="csX2" fmla="*/ 266687 w 280901"/>
                <a:gd name="csY2" fmla="*/ 103720 h 169019"/>
                <a:gd name="csX3" fmla="*/ 280197 w 280901"/>
                <a:gd name="csY3" fmla="*/ 110123 h 169019"/>
                <a:gd name="csX4" fmla="*/ 280901 w 280901"/>
                <a:gd name="csY4" fmla="*/ 119622 h 169019"/>
                <a:gd name="csX5" fmla="*/ 266406 w 280901"/>
                <a:gd name="csY5" fmla="*/ 127573 h 169019"/>
                <a:gd name="csX6" fmla="*/ 257328 w 280901"/>
                <a:gd name="csY6" fmla="*/ 124126 h 169019"/>
                <a:gd name="csX7" fmla="*/ 249025 w 280901"/>
                <a:gd name="csY7" fmla="*/ 168315 h 169019"/>
                <a:gd name="csX8" fmla="*/ 231434 w 280901"/>
                <a:gd name="csY8" fmla="*/ 164516 h 169019"/>
                <a:gd name="csX9" fmla="*/ 209691 w 280901"/>
                <a:gd name="csY9" fmla="*/ 151217 h 169019"/>
                <a:gd name="csX10" fmla="*/ 174578 w 280901"/>
                <a:gd name="csY10" fmla="*/ 159731 h 169019"/>
                <a:gd name="csX11" fmla="*/ 159731 w 280901"/>
                <a:gd name="csY11" fmla="*/ 169019 h 169019"/>
                <a:gd name="csX12" fmla="*/ 115893 w 280901"/>
                <a:gd name="csY12" fmla="*/ 167119 h 169019"/>
                <a:gd name="csX13" fmla="*/ 92954 w 280901"/>
                <a:gd name="csY13" fmla="*/ 161419 h 169019"/>
                <a:gd name="csX14" fmla="*/ 81343 w 280901"/>
                <a:gd name="csY14" fmla="*/ 164093 h 169019"/>
                <a:gd name="csX15" fmla="*/ 72759 w 280901"/>
                <a:gd name="csY15" fmla="*/ 149105 h 169019"/>
                <a:gd name="csX16" fmla="*/ 67270 w 280901"/>
                <a:gd name="csY16" fmla="*/ 142702 h 169019"/>
                <a:gd name="csX17" fmla="*/ 74236 w 280901"/>
                <a:gd name="csY17" fmla="*/ 136510 h 169019"/>
                <a:gd name="csX18" fmla="*/ 66848 w 280901"/>
                <a:gd name="csY18" fmla="*/ 131936 h 169019"/>
                <a:gd name="csX19" fmla="*/ 57489 w 280901"/>
                <a:gd name="csY19" fmla="*/ 140169 h 169019"/>
                <a:gd name="csX20" fmla="*/ 40038 w 280901"/>
                <a:gd name="csY20" fmla="*/ 129474 h 169019"/>
                <a:gd name="csX21" fmla="*/ 37716 w 280901"/>
                <a:gd name="csY21" fmla="*/ 114274 h 169019"/>
                <a:gd name="csX22" fmla="*/ 19492 w 280901"/>
                <a:gd name="csY22" fmla="*/ 105549 h 169019"/>
                <a:gd name="csX23" fmla="*/ 16185 w 280901"/>
                <a:gd name="csY23" fmla="*/ 93727 h 169019"/>
                <a:gd name="csX24" fmla="*/ 0 w 280901"/>
                <a:gd name="csY24" fmla="*/ 79091 h 169019"/>
                <a:gd name="csX25" fmla="*/ 23925 w 280901"/>
                <a:gd name="csY25" fmla="*/ 72055 h 169019"/>
                <a:gd name="csX26" fmla="*/ 42009 w 280901"/>
                <a:gd name="csY26" fmla="*/ 46582 h 169019"/>
                <a:gd name="csX27" fmla="*/ 56082 w 280901"/>
                <a:gd name="csY27" fmla="*/ 20899 h 169019"/>
                <a:gd name="csX28" fmla="*/ 74377 w 280901"/>
                <a:gd name="csY28" fmla="*/ 12947 h 169019"/>
                <a:gd name="csX29" fmla="*/ 87254 w 280901"/>
                <a:gd name="csY29" fmla="*/ 4785 h 169019"/>
                <a:gd name="csX30" fmla="*/ 105760 w 280901"/>
                <a:gd name="csY30" fmla="*/ 9007 h 169019"/>
                <a:gd name="csX31" fmla="*/ 124900 w 280901"/>
                <a:gd name="csY31" fmla="*/ 9148 h 169019"/>
                <a:gd name="csX32" fmla="*/ 138762 w 280901"/>
                <a:gd name="csY32" fmla="*/ 18436 h 169019"/>
                <a:gd name="csX33" fmla="*/ 148965 w 280901"/>
                <a:gd name="csY33" fmla="*/ 12596 h 169019"/>
                <a:gd name="csX34" fmla="*/ 170990 w 280901"/>
                <a:gd name="csY34" fmla="*/ 8937 h 169019"/>
                <a:gd name="csX35" fmla="*/ 178519 w 280901"/>
                <a:gd name="csY35" fmla="*/ 0 h 169019"/>
                <a:gd name="csX36" fmla="*/ 191114 w 280901"/>
                <a:gd name="csY36" fmla="*/ 0 h 169019"/>
                <a:gd name="csX37" fmla="*/ 200191 w 280901"/>
                <a:gd name="csY37" fmla="*/ 3729 h 169019"/>
                <a:gd name="csX38" fmla="*/ 209480 w 280901"/>
                <a:gd name="csY38" fmla="*/ 15058 h 169019"/>
                <a:gd name="csX39" fmla="*/ 218909 w 280901"/>
                <a:gd name="csY39" fmla="*/ 31031 h 169019"/>
                <a:gd name="csX40" fmla="*/ 236148 w 280901"/>
                <a:gd name="csY40" fmla="*/ 53478 h 169019"/>
                <a:gd name="csX41" fmla="*/ 237133 w 280901"/>
                <a:gd name="csY41" fmla="*/ 69944 h 169019"/>
                <a:gd name="csX42" fmla="*/ 233967 w 280901"/>
                <a:gd name="csY42" fmla="*/ 85917 h 169019"/>
                <a:gd name="csX43" fmla="*/ 239315 w 280901"/>
                <a:gd name="csY43" fmla="*/ 102875 h 169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80901" h="169019">
                  <a:moveTo>
                    <a:pt x="239315" y="102875"/>
                  </a:moveTo>
                  <a:lnTo>
                    <a:pt x="252614" y="109700"/>
                  </a:lnTo>
                  <a:lnTo>
                    <a:pt x="266687" y="103720"/>
                  </a:lnTo>
                  <a:lnTo>
                    <a:pt x="280197" y="110123"/>
                  </a:lnTo>
                  <a:lnTo>
                    <a:pt x="280901" y="119622"/>
                  </a:lnTo>
                  <a:lnTo>
                    <a:pt x="266406" y="127573"/>
                  </a:lnTo>
                  <a:lnTo>
                    <a:pt x="257328" y="124126"/>
                  </a:lnTo>
                  <a:lnTo>
                    <a:pt x="249025" y="168315"/>
                  </a:lnTo>
                  <a:lnTo>
                    <a:pt x="231434" y="164516"/>
                  </a:lnTo>
                  <a:lnTo>
                    <a:pt x="209691" y="151217"/>
                  </a:lnTo>
                  <a:lnTo>
                    <a:pt x="174578" y="159731"/>
                  </a:lnTo>
                  <a:lnTo>
                    <a:pt x="159731" y="169019"/>
                  </a:lnTo>
                  <a:lnTo>
                    <a:pt x="115893" y="167119"/>
                  </a:lnTo>
                  <a:lnTo>
                    <a:pt x="92954" y="161419"/>
                  </a:lnTo>
                  <a:lnTo>
                    <a:pt x="81343" y="164093"/>
                  </a:lnTo>
                  <a:lnTo>
                    <a:pt x="72759" y="149105"/>
                  </a:lnTo>
                  <a:lnTo>
                    <a:pt x="67270" y="142702"/>
                  </a:lnTo>
                  <a:lnTo>
                    <a:pt x="74236" y="136510"/>
                  </a:lnTo>
                  <a:lnTo>
                    <a:pt x="66848" y="131936"/>
                  </a:lnTo>
                  <a:lnTo>
                    <a:pt x="57489" y="140169"/>
                  </a:lnTo>
                  <a:lnTo>
                    <a:pt x="40038" y="129474"/>
                  </a:lnTo>
                  <a:lnTo>
                    <a:pt x="37716" y="114274"/>
                  </a:lnTo>
                  <a:lnTo>
                    <a:pt x="19492" y="105549"/>
                  </a:lnTo>
                  <a:lnTo>
                    <a:pt x="16185" y="93727"/>
                  </a:lnTo>
                  <a:lnTo>
                    <a:pt x="0" y="79091"/>
                  </a:lnTo>
                  <a:lnTo>
                    <a:pt x="23925" y="72055"/>
                  </a:lnTo>
                  <a:lnTo>
                    <a:pt x="42009" y="46582"/>
                  </a:lnTo>
                  <a:lnTo>
                    <a:pt x="56082" y="20899"/>
                  </a:lnTo>
                  <a:lnTo>
                    <a:pt x="74377" y="12947"/>
                  </a:lnTo>
                  <a:lnTo>
                    <a:pt x="87254" y="4785"/>
                  </a:lnTo>
                  <a:lnTo>
                    <a:pt x="105760" y="9007"/>
                  </a:lnTo>
                  <a:lnTo>
                    <a:pt x="124900" y="9148"/>
                  </a:lnTo>
                  <a:lnTo>
                    <a:pt x="138762" y="18436"/>
                  </a:lnTo>
                  <a:lnTo>
                    <a:pt x="148965" y="12596"/>
                  </a:lnTo>
                  <a:lnTo>
                    <a:pt x="170990" y="8937"/>
                  </a:lnTo>
                  <a:lnTo>
                    <a:pt x="178519" y="0"/>
                  </a:lnTo>
                  <a:lnTo>
                    <a:pt x="191114" y="0"/>
                  </a:lnTo>
                  <a:lnTo>
                    <a:pt x="200191" y="3729"/>
                  </a:lnTo>
                  <a:lnTo>
                    <a:pt x="209480" y="15058"/>
                  </a:lnTo>
                  <a:lnTo>
                    <a:pt x="218909" y="31031"/>
                  </a:lnTo>
                  <a:lnTo>
                    <a:pt x="236148" y="53478"/>
                  </a:lnTo>
                  <a:lnTo>
                    <a:pt x="237133" y="69944"/>
                  </a:lnTo>
                  <a:lnTo>
                    <a:pt x="233967" y="85917"/>
                  </a:lnTo>
                  <a:lnTo>
                    <a:pt x="239315" y="10287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9" name="Freeform: Shape 858">
              <a:extLst>
                <a:ext uri="{FF2B5EF4-FFF2-40B4-BE49-F238E27FC236}">
                  <a16:creationId xmlns:a16="http://schemas.microsoft.com/office/drawing/2014/main" id="{36225702-6D43-9786-9EF6-95B3C7707328}"/>
                </a:ext>
              </a:extLst>
            </p:cNvPr>
            <p:cNvSpPr/>
            <p:nvPr/>
          </p:nvSpPr>
          <p:spPr>
            <a:xfrm>
              <a:off x="7620829" y="2617636"/>
              <a:ext cx="165289" cy="102593"/>
            </a:xfrm>
            <a:custGeom>
              <a:avLst/>
              <a:gdLst>
                <a:gd name="csX0" fmla="*/ 162475 w 165289"/>
                <a:gd name="csY0" fmla="*/ 31876 h 102593"/>
                <a:gd name="csX1" fmla="*/ 165290 w 165289"/>
                <a:gd name="csY1" fmla="*/ 50523 h 102593"/>
                <a:gd name="csX2" fmla="*/ 140802 w 165289"/>
                <a:gd name="csY2" fmla="*/ 63822 h 102593"/>
                <a:gd name="csX3" fmla="*/ 133836 w 165289"/>
                <a:gd name="csY3" fmla="*/ 87183 h 102593"/>
                <a:gd name="csX4" fmla="*/ 101397 w 165289"/>
                <a:gd name="csY4" fmla="*/ 102594 h 102593"/>
                <a:gd name="csX5" fmla="*/ 72547 w 165289"/>
                <a:gd name="csY5" fmla="*/ 102312 h 102593"/>
                <a:gd name="csX6" fmla="*/ 65370 w 165289"/>
                <a:gd name="csY6" fmla="*/ 89716 h 102593"/>
                <a:gd name="csX7" fmla="*/ 50030 w 165289"/>
                <a:gd name="csY7" fmla="*/ 85283 h 102593"/>
                <a:gd name="csX8" fmla="*/ 47637 w 165289"/>
                <a:gd name="csY8" fmla="*/ 74799 h 102593"/>
                <a:gd name="csX9" fmla="*/ 50874 w 165289"/>
                <a:gd name="csY9" fmla="*/ 63470 h 102593"/>
                <a:gd name="csX10" fmla="*/ 37646 w 165289"/>
                <a:gd name="csY10" fmla="*/ 56856 h 102593"/>
                <a:gd name="csX11" fmla="*/ 6403 w 165289"/>
                <a:gd name="csY11" fmla="*/ 49608 h 102593"/>
                <a:gd name="csX12" fmla="*/ 0 w 165289"/>
                <a:gd name="csY12" fmla="*/ 14355 h 102593"/>
                <a:gd name="csX13" fmla="*/ 34198 w 165289"/>
                <a:gd name="csY13" fmla="*/ 1478 h 102593"/>
                <a:gd name="csX14" fmla="*/ 84298 w 165289"/>
                <a:gd name="csY14" fmla="*/ 4152 h 102593"/>
                <a:gd name="csX15" fmla="*/ 113641 w 165289"/>
                <a:gd name="csY15" fmla="*/ 0 h 102593"/>
                <a:gd name="csX16" fmla="*/ 117863 w 165289"/>
                <a:gd name="csY16" fmla="*/ 8796 h 102593"/>
                <a:gd name="csX17" fmla="*/ 133766 w 165289"/>
                <a:gd name="csY17" fmla="*/ 11470 h 102593"/>
                <a:gd name="csX18" fmla="*/ 162475 w 165289"/>
                <a:gd name="csY18" fmla="*/ 31876 h 102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65289" h="102593">
                  <a:moveTo>
                    <a:pt x="162475" y="31876"/>
                  </a:moveTo>
                  <a:lnTo>
                    <a:pt x="165290" y="50523"/>
                  </a:lnTo>
                  <a:lnTo>
                    <a:pt x="140802" y="63822"/>
                  </a:lnTo>
                  <a:lnTo>
                    <a:pt x="133836" y="87183"/>
                  </a:lnTo>
                  <a:lnTo>
                    <a:pt x="101397" y="102594"/>
                  </a:lnTo>
                  <a:lnTo>
                    <a:pt x="72547" y="102312"/>
                  </a:lnTo>
                  <a:lnTo>
                    <a:pt x="65370" y="89716"/>
                  </a:lnTo>
                  <a:lnTo>
                    <a:pt x="50030" y="85283"/>
                  </a:lnTo>
                  <a:lnTo>
                    <a:pt x="47637" y="74799"/>
                  </a:lnTo>
                  <a:lnTo>
                    <a:pt x="50874" y="63470"/>
                  </a:lnTo>
                  <a:lnTo>
                    <a:pt x="37646" y="56856"/>
                  </a:lnTo>
                  <a:lnTo>
                    <a:pt x="6403" y="49608"/>
                  </a:lnTo>
                  <a:lnTo>
                    <a:pt x="0" y="14355"/>
                  </a:lnTo>
                  <a:lnTo>
                    <a:pt x="34198" y="1478"/>
                  </a:lnTo>
                  <a:lnTo>
                    <a:pt x="84298" y="4152"/>
                  </a:lnTo>
                  <a:lnTo>
                    <a:pt x="113641" y="0"/>
                  </a:lnTo>
                  <a:lnTo>
                    <a:pt x="117863" y="8796"/>
                  </a:lnTo>
                  <a:lnTo>
                    <a:pt x="133766" y="11470"/>
                  </a:lnTo>
                  <a:lnTo>
                    <a:pt x="162475" y="3187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0" name="Freeform: Shape 859">
              <a:extLst>
                <a:ext uri="{FF2B5EF4-FFF2-40B4-BE49-F238E27FC236}">
                  <a16:creationId xmlns:a16="http://schemas.microsoft.com/office/drawing/2014/main" id="{5BF8830C-BEF3-7E06-53E1-9F46CCB2D094}"/>
                </a:ext>
              </a:extLst>
            </p:cNvPr>
            <p:cNvSpPr/>
            <p:nvPr/>
          </p:nvSpPr>
          <p:spPr>
            <a:xfrm>
              <a:off x="7620829" y="2549240"/>
              <a:ext cx="212716" cy="100271"/>
            </a:xfrm>
            <a:custGeom>
              <a:avLst/>
              <a:gdLst>
                <a:gd name="csX0" fmla="*/ 186188 w 212716"/>
                <a:gd name="csY0" fmla="*/ 21391 h 100271"/>
                <a:gd name="csX1" fmla="*/ 200543 w 212716"/>
                <a:gd name="csY1" fmla="*/ 31242 h 100271"/>
                <a:gd name="csX2" fmla="*/ 203076 w 212716"/>
                <a:gd name="csY2" fmla="*/ 51930 h 100271"/>
                <a:gd name="csX3" fmla="*/ 212716 w 212716"/>
                <a:gd name="csY3" fmla="*/ 76980 h 100271"/>
                <a:gd name="csX4" fmla="*/ 180629 w 212716"/>
                <a:gd name="csY4" fmla="*/ 93164 h 100271"/>
                <a:gd name="csX5" fmla="*/ 162475 w 212716"/>
                <a:gd name="csY5" fmla="*/ 100271 h 100271"/>
                <a:gd name="csX6" fmla="*/ 133766 w 212716"/>
                <a:gd name="csY6" fmla="*/ 79865 h 100271"/>
                <a:gd name="csX7" fmla="*/ 117863 w 212716"/>
                <a:gd name="csY7" fmla="*/ 77191 h 100271"/>
                <a:gd name="csX8" fmla="*/ 113641 w 212716"/>
                <a:gd name="csY8" fmla="*/ 68396 h 100271"/>
                <a:gd name="csX9" fmla="*/ 84298 w 212716"/>
                <a:gd name="csY9" fmla="*/ 72547 h 100271"/>
                <a:gd name="csX10" fmla="*/ 34198 w 212716"/>
                <a:gd name="csY10" fmla="*/ 69873 h 100271"/>
                <a:gd name="csX11" fmla="*/ 0 w 212716"/>
                <a:gd name="csY11" fmla="*/ 82750 h 100271"/>
                <a:gd name="csX12" fmla="*/ 1055 w 212716"/>
                <a:gd name="csY12" fmla="*/ 50945 h 100271"/>
                <a:gd name="csX13" fmla="*/ 15762 w 212716"/>
                <a:gd name="csY13" fmla="*/ 24065 h 100271"/>
                <a:gd name="csX14" fmla="*/ 43908 w 212716"/>
                <a:gd name="csY14" fmla="*/ 9359 h 100271"/>
                <a:gd name="csX15" fmla="*/ 67622 w 212716"/>
                <a:gd name="csY15" fmla="*/ 41446 h 100271"/>
                <a:gd name="csX16" fmla="*/ 91546 w 212716"/>
                <a:gd name="csY16" fmla="*/ 40601 h 100271"/>
                <a:gd name="csX17" fmla="*/ 97316 w 212716"/>
                <a:gd name="csY17" fmla="*/ 7670 h 100271"/>
                <a:gd name="csX18" fmla="*/ 122718 w 212716"/>
                <a:gd name="csY18" fmla="*/ 0 h 100271"/>
                <a:gd name="csX19" fmla="*/ 135806 w 212716"/>
                <a:gd name="csY19" fmla="*/ 5277 h 100271"/>
                <a:gd name="csX20" fmla="*/ 161560 w 212716"/>
                <a:gd name="csY20" fmla="*/ 21321 h 100271"/>
                <a:gd name="csX21" fmla="*/ 186188 w 212716"/>
                <a:gd name="csY21" fmla="*/ 21391 h 100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12716" h="100271">
                  <a:moveTo>
                    <a:pt x="186188" y="21391"/>
                  </a:moveTo>
                  <a:lnTo>
                    <a:pt x="200543" y="31242"/>
                  </a:lnTo>
                  <a:lnTo>
                    <a:pt x="203076" y="51930"/>
                  </a:lnTo>
                  <a:lnTo>
                    <a:pt x="212716" y="76980"/>
                  </a:lnTo>
                  <a:lnTo>
                    <a:pt x="180629" y="93164"/>
                  </a:lnTo>
                  <a:lnTo>
                    <a:pt x="162475" y="100271"/>
                  </a:lnTo>
                  <a:lnTo>
                    <a:pt x="133766" y="79865"/>
                  </a:lnTo>
                  <a:lnTo>
                    <a:pt x="117863" y="77191"/>
                  </a:lnTo>
                  <a:lnTo>
                    <a:pt x="113641" y="68396"/>
                  </a:lnTo>
                  <a:lnTo>
                    <a:pt x="84298" y="72547"/>
                  </a:lnTo>
                  <a:lnTo>
                    <a:pt x="34198" y="69873"/>
                  </a:lnTo>
                  <a:lnTo>
                    <a:pt x="0" y="82750"/>
                  </a:lnTo>
                  <a:lnTo>
                    <a:pt x="1055" y="50945"/>
                  </a:lnTo>
                  <a:lnTo>
                    <a:pt x="15762" y="24065"/>
                  </a:lnTo>
                  <a:lnTo>
                    <a:pt x="43908" y="9359"/>
                  </a:lnTo>
                  <a:lnTo>
                    <a:pt x="67622" y="41446"/>
                  </a:lnTo>
                  <a:lnTo>
                    <a:pt x="91546" y="40601"/>
                  </a:lnTo>
                  <a:lnTo>
                    <a:pt x="97316" y="7670"/>
                  </a:lnTo>
                  <a:lnTo>
                    <a:pt x="122718" y="0"/>
                  </a:lnTo>
                  <a:lnTo>
                    <a:pt x="135806" y="5277"/>
                  </a:lnTo>
                  <a:lnTo>
                    <a:pt x="161560" y="21321"/>
                  </a:lnTo>
                  <a:lnTo>
                    <a:pt x="186188" y="2139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1" name="Freeform: Shape 860">
              <a:extLst>
                <a:ext uri="{FF2B5EF4-FFF2-40B4-BE49-F238E27FC236}">
                  <a16:creationId xmlns:a16="http://schemas.microsoft.com/office/drawing/2014/main" id="{E40762D1-49E5-8A79-FC2F-BA5F9A42F35E}"/>
                </a:ext>
              </a:extLst>
            </p:cNvPr>
            <p:cNvSpPr/>
            <p:nvPr/>
          </p:nvSpPr>
          <p:spPr>
            <a:xfrm>
              <a:off x="7689084" y="2477326"/>
              <a:ext cx="143124" cy="93305"/>
            </a:xfrm>
            <a:custGeom>
              <a:avLst/>
              <a:gdLst>
                <a:gd name="csX0" fmla="*/ 138621 w 143124"/>
                <a:gd name="csY0" fmla="*/ 6051 h 93305"/>
                <a:gd name="csX1" fmla="*/ 138621 w 143124"/>
                <a:gd name="csY1" fmla="*/ 6051 h 93305"/>
                <a:gd name="csX2" fmla="*/ 143124 w 143124"/>
                <a:gd name="csY2" fmla="*/ 13721 h 93305"/>
                <a:gd name="csX3" fmla="*/ 121873 w 143124"/>
                <a:gd name="csY3" fmla="*/ 39053 h 93305"/>
                <a:gd name="csX4" fmla="*/ 130740 w 143124"/>
                <a:gd name="csY4" fmla="*/ 79654 h 93305"/>
                <a:gd name="csX5" fmla="*/ 117933 w 143124"/>
                <a:gd name="csY5" fmla="*/ 93305 h 93305"/>
                <a:gd name="csX6" fmla="*/ 93305 w 143124"/>
                <a:gd name="csY6" fmla="*/ 93235 h 93305"/>
                <a:gd name="csX7" fmla="*/ 67551 w 143124"/>
                <a:gd name="csY7" fmla="*/ 77191 h 93305"/>
                <a:gd name="csX8" fmla="*/ 54463 w 143124"/>
                <a:gd name="csY8" fmla="*/ 71914 h 93305"/>
                <a:gd name="csX9" fmla="*/ 29061 w 143124"/>
                <a:gd name="csY9" fmla="*/ 79584 h 93305"/>
                <a:gd name="csX10" fmla="*/ 32509 w 143124"/>
                <a:gd name="csY10" fmla="*/ 53971 h 93305"/>
                <a:gd name="csX11" fmla="*/ 21532 w 143124"/>
                <a:gd name="csY11" fmla="*/ 59459 h 93305"/>
                <a:gd name="csX12" fmla="*/ 2604 w 143124"/>
                <a:gd name="csY12" fmla="*/ 43979 h 93305"/>
                <a:gd name="csX13" fmla="*/ 0 w 143124"/>
                <a:gd name="csY13" fmla="*/ 18717 h 93305"/>
                <a:gd name="csX14" fmla="*/ 37716 w 143124"/>
                <a:gd name="csY14" fmla="*/ 6474 h 93305"/>
                <a:gd name="csX15" fmla="*/ 75362 w 143124"/>
                <a:gd name="csY15" fmla="*/ 0 h 93305"/>
                <a:gd name="csX16" fmla="*/ 107800 w 143124"/>
                <a:gd name="csY16" fmla="*/ 7318 h 93305"/>
                <a:gd name="csX17" fmla="*/ 138621 w 143124"/>
                <a:gd name="csY17" fmla="*/ 6051 h 93305"/>
                <a:gd name="csX18" fmla="*/ 138621 w 143124"/>
                <a:gd name="csY18" fmla="*/ 6051 h 93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3124" h="93305">
                  <a:moveTo>
                    <a:pt x="138621" y="6051"/>
                  </a:moveTo>
                  <a:lnTo>
                    <a:pt x="138621" y="6051"/>
                  </a:lnTo>
                  <a:lnTo>
                    <a:pt x="143124" y="13721"/>
                  </a:lnTo>
                  <a:lnTo>
                    <a:pt x="121873" y="39053"/>
                  </a:lnTo>
                  <a:lnTo>
                    <a:pt x="130740" y="79654"/>
                  </a:lnTo>
                  <a:lnTo>
                    <a:pt x="117933" y="93305"/>
                  </a:lnTo>
                  <a:lnTo>
                    <a:pt x="93305" y="93235"/>
                  </a:lnTo>
                  <a:lnTo>
                    <a:pt x="67551" y="77191"/>
                  </a:lnTo>
                  <a:lnTo>
                    <a:pt x="54463" y="71914"/>
                  </a:lnTo>
                  <a:lnTo>
                    <a:pt x="29061" y="79584"/>
                  </a:lnTo>
                  <a:lnTo>
                    <a:pt x="32509" y="53971"/>
                  </a:lnTo>
                  <a:lnTo>
                    <a:pt x="21532" y="59459"/>
                  </a:lnTo>
                  <a:lnTo>
                    <a:pt x="2604" y="43979"/>
                  </a:lnTo>
                  <a:lnTo>
                    <a:pt x="0" y="18717"/>
                  </a:lnTo>
                  <a:lnTo>
                    <a:pt x="37716" y="6474"/>
                  </a:lnTo>
                  <a:lnTo>
                    <a:pt x="75362" y="0"/>
                  </a:lnTo>
                  <a:lnTo>
                    <a:pt x="107800" y="7318"/>
                  </a:lnTo>
                  <a:lnTo>
                    <a:pt x="138621" y="6051"/>
                  </a:lnTo>
                  <a:lnTo>
                    <a:pt x="138621" y="605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2" name="Freeform: Shape 861">
              <a:extLst>
                <a:ext uri="{FF2B5EF4-FFF2-40B4-BE49-F238E27FC236}">
                  <a16:creationId xmlns:a16="http://schemas.microsoft.com/office/drawing/2014/main" id="{E198AA9D-0424-BF83-5F06-107606EF64C9}"/>
                </a:ext>
              </a:extLst>
            </p:cNvPr>
            <p:cNvSpPr/>
            <p:nvPr/>
          </p:nvSpPr>
          <p:spPr>
            <a:xfrm>
              <a:off x="7170839" y="2675829"/>
              <a:ext cx="269642" cy="303910"/>
            </a:xfrm>
            <a:custGeom>
              <a:avLst/>
              <a:gdLst>
                <a:gd name="csX0" fmla="*/ 242833 w 269642"/>
                <a:gd name="csY0" fmla="*/ 50523 h 303910"/>
                <a:gd name="csX1" fmla="*/ 249870 w 269642"/>
                <a:gd name="csY1" fmla="*/ 71210 h 303910"/>
                <a:gd name="csX2" fmla="*/ 241496 w 269642"/>
                <a:gd name="csY2" fmla="*/ 82047 h 303910"/>
                <a:gd name="csX3" fmla="*/ 252332 w 269642"/>
                <a:gd name="csY3" fmla="*/ 96401 h 303910"/>
                <a:gd name="csX4" fmla="*/ 259720 w 269642"/>
                <a:gd name="csY4" fmla="*/ 117863 h 303910"/>
                <a:gd name="csX5" fmla="*/ 257399 w 269642"/>
                <a:gd name="csY5" fmla="*/ 131584 h 303910"/>
                <a:gd name="csX6" fmla="*/ 269642 w 269642"/>
                <a:gd name="csY6" fmla="*/ 156916 h 303910"/>
                <a:gd name="csX7" fmla="*/ 256343 w 269642"/>
                <a:gd name="csY7" fmla="*/ 161068 h 303910"/>
                <a:gd name="csX8" fmla="*/ 248462 w 269642"/>
                <a:gd name="csY8" fmla="*/ 156494 h 303910"/>
                <a:gd name="csX9" fmla="*/ 240933 w 269642"/>
                <a:gd name="csY9" fmla="*/ 164023 h 303910"/>
                <a:gd name="csX10" fmla="*/ 219542 w 269642"/>
                <a:gd name="csY10" fmla="*/ 171623 h 303910"/>
                <a:gd name="csX11" fmla="*/ 208424 w 269642"/>
                <a:gd name="csY11" fmla="*/ 181404 h 303910"/>
                <a:gd name="csX12" fmla="*/ 186751 w 269642"/>
                <a:gd name="csY12" fmla="*/ 189988 h 303910"/>
                <a:gd name="csX13" fmla="*/ 191958 w 269642"/>
                <a:gd name="csY13" fmla="*/ 201528 h 303910"/>
                <a:gd name="csX14" fmla="*/ 195125 w 269642"/>
                <a:gd name="csY14" fmla="*/ 217923 h 303910"/>
                <a:gd name="csX15" fmla="*/ 210324 w 269642"/>
                <a:gd name="csY15" fmla="*/ 227282 h 303910"/>
                <a:gd name="csX16" fmla="*/ 227211 w 269642"/>
                <a:gd name="csY16" fmla="*/ 243818 h 303910"/>
                <a:gd name="csX17" fmla="*/ 216657 w 269642"/>
                <a:gd name="csY17" fmla="*/ 261550 h 303910"/>
                <a:gd name="csX18" fmla="*/ 205961 w 269642"/>
                <a:gd name="csY18" fmla="*/ 266405 h 303910"/>
                <a:gd name="csX19" fmla="*/ 210183 w 269642"/>
                <a:gd name="csY19" fmla="*/ 291245 h 303910"/>
                <a:gd name="csX20" fmla="*/ 207439 w 269642"/>
                <a:gd name="csY20" fmla="*/ 297648 h 303910"/>
                <a:gd name="csX21" fmla="*/ 198080 w 269642"/>
                <a:gd name="csY21" fmla="*/ 289908 h 303910"/>
                <a:gd name="csX22" fmla="*/ 183796 w 269642"/>
                <a:gd name="csY22" fmla="*/ 288712 h 303910"/>
                <a:gd name="csX23" fmla="*/ 162405 w 269642"/>
                <a:gd name="csY23" fmla="*/ 295537 h 303910"/>
                <a:gd name="csX24" fmla="*/ 136088 w 269642"/>
                <a:gd name="csY24" fmla="*/ 293919 h 303910"/>
                <a:gd name="csX25" fmla="*/ 131795 w 269642"/>
                <a:gd name="csY25" fmla="*/ 303911 h 303910"/>
                <a:gd name="csX26" fmla="*/ 116737 w 269642"/>
                <a:gd name="csY26" fmla="*/ 293426 h 303910"/>
                <a:gd name="csX27" fmla="*/ 107730 w 269642"/>
                <a:gd name="csY27" fmla="*/ 295467 h 303910"/>
                <a:gd name="csX28" fmla="*/ 75714 w 269642"/>
                <a:gd name="csY28" fmla="*/ 283856 h 303910"/>
                <a:gd name="csX29" fmla="*/ 69592 w 269642"/>
                <a:gd name="csY29" fmla="*/ 292159 h 303910"/>
                <a:gd name="csX30" fmla="*/ 44190 w 269642"/>
                <a:gd name="csY30" fmla="*/ 291878 h 303910"/>
                <a:gd name="csX31" fmla="*/ 47919 w 269642"/>
                <a:gd name="csY31" fmla="*/ 264717 h 303910"/>
                <a:gd name="csX32" fmla="*/ 63048 w 269642"/>
                <a:gd name="csY32" fmla="*/ 238470 h 303910"/>
                <a:gd name="csX33" fmla="*/ 19984 w 269642"/>
                <a:gd name="csY33" fmla="*/ 231363 h 303910"/>
                <a:gd name="csX34" fmla="*/ 5911 w 269642"/>
                <a:gd name="csY34" fmla="*/ 221231 h 303910"/>
                <a:gd name="csX35" fmla="*/ 7600 w 269642"/>
                <a:gd name="csY35" fmla="*/ 204202 h 303910"/>
                <a:gd name="csX36" fmla="*/ 1618 w 269642"/>
                <a:gd name="csY36" fmla="*/ 195336 h 303910"/>
                <a:gd name="csX37" fmla="*/ 4996 w 269642"/>
                <a:gd name="csY37" fmla="*/ 168878 h 303910"/>
                <a:gd name="csX38" fmla="*/ 0 w 269642"/>
                <a:gd name="csY38" fmla="*/ 127362 h 303910"/>
                <a:gd name="csX39" fmla="*/ 17943 w 269642"/>
                <a:gd name="csY39" fmla="*/ 127362 h 303910"/>
                <a:gd name="csX40" fmla="*/ 25543 w 269642"/>
                <a:gd name="csY40" fmla="*/ 112304 h 303910"/>
                <a:gd name="csX41" fmla="*/ 33002 w 269642"/>
                <a:gd name="csY41" fmla="*/ 75432 h 303910"/>
                <a:gd name="csX42" fmla="*/ 27372 w 269642"/>
                <a:gd name="csY42" fmla="*/ 61711 h 303910"/>
                <a:gd name="csX43" fmla="*/ 33213 w 269642"/>
                <a:gd name="csY43" fmla="*/ 53056 h 303910"/>
                <a:gd name="csX44" fmla="*/ 58193 w 269642"/>
                <a:gd name="csY44" fmla="*/ 50875 h 303910"/>
                <a:gd name="csX45" fmla="*/ 63752 w 269642"/>
                <a:gd name="csY45" fmla="*/ 59811 h 303910"/>
                <a:gd name="csX46" fmla="*/ 84017 w 269642"/>
                <a:gd name="csY46" fmla="*/ 39686 h 303910"/>
                <a:gd name="csX47" fmla="*/ 77191 w 269642"/>
                <a:gd name="csY47" fmla="*/ 24276 h 303910"/>
                <a:gd name="csX48" fmla="*/ 75784 w 269642"/>
                <a:gd name="csY48" fmla="*/ 844 h 303910"/>
                <a:gd name="csX49" fmla="*/ 98371 w 269642"/>
                <a:gd name="csY49" fmla="*/ 6333 h 303910"/>
                <a:gd name="csX50" fmla="*/ 117511 w 269642"/>
                <a:gd name="csY50" fmla="*/ 0 h 303910"/>
                <a:gd name="csX51" fmla="*/ 118004 w 269642"/>
                <a:gd name="csY51" fmla="*/ 15973 h 303910"/>
                <a:gd name="csX52" fmla="*/ 148191 w 269642"/>
                <a:gd name="csY52" fmla="*/ 25613 h 303910"/>
                <a:gd name="csX53" fmla="*/ 147909 w 269642"/>
                <a:gd name="csY53" fmla="*/ 40179 h 303910"/>
                <a:gd name="csX54" fmla="*/ 178237 w 269642"/>
                <a:gd name="csY54" fmla="*/ 32509 h 303910"/>
                <a:gd name="csX55" fmla="*/ 195054 w 269642"/>
                <a:gd name="csY55" fmla="*/ 21251 h 303910"/>
                <a:gd name="csX56" fmla="*/ 228760 w 269642"/>
                <a:gd name="csY56" fmla="*/ 37435 h 303910"/>
                <a:gd name="csX57" fmla="*/ 242833 w 269642"/>
                <a:gd name="csY57" fmla="*/ 50523 h 303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69642" h="303910">
                  <a:moveTo>
                    <a:pt x="242833" y="50523"/>
                  </a:moveTo>
                  <a:lnTo>
                    <a:pt x="249870" y="71210"/>
                  </a:lnTo>
                  <a:lnTo>
                    <a:pt x="241496" y="82047"/>
                  </a:lnTo>
                  <a:lnTo>
                    <a:pt x="252332" y="96401"/>
                  </a:lnTo>
                  <a:lnTo>
                    <a:pt x="259720" y="117863"/>
                  </a:lnTo>
                  <a:lnTo>
                    <a:pt x="257399" y="131584"/>
                  </a:lnTo>
                  <a:lnTo>
                    <a:pt x="269642" y="156916"/>
                  </a:lnTo>
                  <a:lnTo>
                    <a:pt x="256343" y="161068"/>
                  </a:lnTo>
                  <a:lnTo>
                    <a:pt x="248462" y="156494"/>
                  </a:lnTo>
                  <a:lnTo>
                    <a:pt x="240933" y="164023"/>
                  </a:lnTo>
                  <a:lnTo>
                    <a:pt x="219542" y="171623"/>
                  </a:lnTo>
                  <a:lnTo>
                    <a:pt x="208424" y="181404"/>
                  </a:lnTo>
                  <a:lnTo>
                    <a:pt x="186751" y="189988"/>
                  </a:lnTo>
                  <a:lnTo>
                    <a:pt x="191958" y="201528"/>
                  </a:lnTo>
                  <a:lnTo>
                    <a:pt x="195125" y="217923"/>
                  </a:lnTo>
                  <a:lnTo>
                    <a:pt x="210324" y="227282"/>
                  </a:lnTo>
                  <a:lnTo>
                    <a:pt x="227211" y="243818"/>
                  </a:lnTo>
                  <a:lnTo>
                    <a:pt x="216657" y="261550"/>
                  </a:lnTo>
                  <a:lnTo>
                    <a:pt x="205961" y="266405"/>
                  </a:lnTo>
                  <a:lnTo>
                    <a:pt x="210183" y="291245"/>
                  </a:lnTo>
                  <a:lnTo>
                    <a:pt x="207439" y="297648"/>
                  </a:lnTo>
                  <a:lnTo>
                    <a:pt x="198080" y="289908"/>
                  </a:lnTo>
                  <a:lnTo>
                    <a:pt x="183796" y="288712"/>
                  </a:lnTo>
                  <a:lnTo>
                    <a:pt x="162405" y="295537"/>
                  </a:lnTo>
                  <a:lnTo>
                    <a:pt x="136088" y="293919"/>
                  </a:lnTo>
                  <a:lnTo>
                    <a:pt x="131795" y="303911"/>
                  </a:lnTo>
                  <a:lnTo>
                    <a:pt x="116737" y="293426"/>
                  </a:lnTo>
                  <a:lnTo>
                    <a:pt x="107730" y="295467"/>
                  </a:lnTo>
                  <a:lnTo>
                    <a:pt x="75714" y="283856"/>
                  </a:lnTo>
                  <a:lnTo>
                    <a:pt x="69592" y="292159"/>
                  </a:lnTo>
                  <a:lnTo>
                    <a:pt x="44190" y="291878"/>
                  </a:lnTo>
                  <a:lnTo>
                    <a:pt x="47919" y="264717"/>
                  </a:lnTo>
                  <a:lnTo>
                    <a:pt x="63048" y="238470"/>
                  </a:lnTo>
                  <a:lnTo>
                    <a:pt x="19984" y="231363"/>
                  </a:lnTo>
                  <a:lnTo>
                    <a:pt x="5911" y="221231"/>
                  </a:lnTo>
                  <a:lnTo>
                    <a:pt x="7600" y="204202"/>
                  </a:lnTo>
                  <a:lnTo>
                    <a:pt x="1618" y="195336"/>
                  </a:lnTo>
                  <a:lnTo>
                    <a:pt x="4996" y="168878"/>
                  </a:lnTo>
                  <a:lnTo>
                    <a:pt x="0" y="127362"/>
                  </a:lnTo>
                  <a:lnTo>
                    <a:pt x="17943" y="127362"/>
                  </a:lnTo>
                  <a:lnTo>
                    <a:pt x="25543" y="112304"/>
                  </a:lnTo>
                  <a:lnTo>
                    <a:pt x="33002" y="75432"/>
                  </a:lnTo>
                  <a:lnTo>
                    <a:pt x="27372" y="61711"/>
                  </a:lnTo>
                  <a:lnTo>
                    <a:pt x="33213" y="53056"/>
                  </a:lnTo>
                  <a:lnTo>
                    <a:pt x="58193" y="50875"/>
                  </a:lnTo>
                  <a:lnTo>
                    <a:pt x="63752" y="59811"/>
                  </a:lnTo>
                  <a:lnTo>
                    <a:pt x="84017" y="39686"/>
                  </a:lnTo>
                  <a:lnTo>
                    <a:pt x="77191" y="24276"/>
                  </a:lnTo>
                  <a:lnTo>
                    <a:pt x="75784" y="844"/>
                  </a:lnTo>
                  <a:lnTo>
                    <a:pt x="98371" y="6333"/>
                  </a:lnTo>
                  <a:lnTo>
                    <a:pt x="117511" y="0"/>
                  </a:lnTo>
                  <a:lnTo>
                    <a:pt x="118004" y="15973"/>
                  </a:lnTo>
                  <a:lnTo>
                    <a:pt x="148191" y="25613"/>
                  </a:lnTo>
                  <a:lnTo>
                    <a:pt x="147909" y="40179"/>
                  </a:lnTo>
                  <a:lnTo>
                    <a:pt x="178237" y="32509"/>
                  </a:lnTo>
                  <a:lnTo>
                    <a:pt x="195054" y="21251"/>
                  </a:lnTo>
                  <a:lnTo>
                    <a:pt x="228760" y="37435"/>
                  </a:lnTo>
                  <a:lnTo>
                    <a:pt x="242833" y="5052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3" name="Freeform: Shape 862">
              <a:extLst>
                <a:ext uri="{FF2B5EF4-FFF2-40B4-BE49-F238E27FC236}">
                  <a16:creationId xmlns:a16="http://schemas.microsoft.com/office/drawing/2014/main" id="{5B220E5B-1B75-A486-5B9A-992D1AFE5A20}"/>
                </a:ext>
              </a:extLst>
            </p:cNvPr>
            <p:cNvSpPr/>
            <p:nvPr/>
          </p:nvSpPr>
          <p:spPr>
            <a:xfrm>
              <a:off x="7660446" y="3093943"/>
              <a:ext cx="184499" cy="108293"/>
            </a:xfrm>
            <a:custGeom>
              <a:avLst/>
              <a:gdLst>
                <a:gd name="csX0" fmla="*/ 8233 w 184499"/>
                <a:gd name="csY0" fmla="*/ 0 h 108293"/>
                <a:gd name="csX1" fmla="*/ 16817 w 184499"/>
                <a:gd name="csY1" fmla="*/ 14988 h 108293"/>
                <a:gd name="csX2" fmla="*/ 28428 w 184499"/>
                <a:gd name="csY2" fmla="*/ 12314 h 108293"/>
                <a:gd name="csX3" fmla="*/ 51367 w 184499"/>
                <a:gd name="csY3" fmla="*/ 18014 h 108293"/>
                <a:gd name="csX4" fmla="*/ 95205 w 184499"/>
                <a:gd name="csY4" fmla="*/ 19914 h 108293"/>
                <a:gd name="csX5" fmla="*/ 110052 w 184499"/>
                <a:gd name="csY5" fmla="*/ 10625 h 108293"/>
                <a:gd name="csX6" fmla="*/ 145165 w 184499"/>
                <a:gd name="csY6" fmla="*/ 2111 h 108293"/>
                <a:gd name="csX7" fmla="*/ 166908 w 184499"/>
                <a:gd name="csY7" fmla="*/ 15410 h 108293"/>
                <a:gd name="csX8" fmla="*/ 184499 w 184499"/>
                <a:gd name="csY8" fmla="*/ 19210 h 108293"/>
                <a:gd name="csX9" fmla="*/ 168949 w 184499"/>
                <a:gd name="csY9" fmla="*/ 34339 h 108293"/>
                <a:gd name="csX10" fmla="*/ 158042 w 184499"/>
                <a:gd name="csY10" fmla="*/ 60163 h 108293"/>
                <a:gd name="csX11" fmla="*/ 167682 w 184499"/>
                <a:gd name="csY11" fmla="*/ 80710 h 108293"/>
                <a:gd name="csX12" fmla="*/ 141998 w 184499"/>
                <a:gd name="csY12" fmla="*/ 75854 h 108293"/>
                <a:gd name="csX13" fmla="*/ 111600 w 184499"/>
                <a:gd name="csY13" fmla="*/ 87184 h 108293"/>
                <a:gd name="csX14" fmla="*/ 111249 w 184499"/>
                <a:gd name="csY14" fmla="*/ 104986 h 108293"/>
                <a:gd name="csX15" fmla="*/ 84087 w 184499"/>
                <a:gd name="csY15" fmla="*/ 108293 h 108293"/>
                <a:gd name="csX16" fmla="*/ 63048 w 184499"/>
                <a:gd name="csY16" fmla="*/ 95838 h 108293"/>
                <a:gd name="csX17" fmla="*/ 39123 w 184499"/>
                <a:gd name="csY17" fmla="*/ 105690 h 108293"/>
                <a:gd name="csX18" fmla="*/ 17028 w 184499"/>
                <a:gd name="csY18" fmla="*/ 104634 h 108293"/>
                <a:gd name="csX19" fmla="*/ 14918 w 184499"/>
                <a:gd name="csY19" fmla="*/ 80991 h 108293"/>
                <a:gd name="csX20" fmla="*/ 0 w 184499"/>
                <a:gd name="csY20" fmla="*/ 69451 h 108293"/>
                <a:gd name="csX21" fmla="*/ 4855 w 184499"/>
                <a:gd name="csY21" fmla="*/ 64385 h 108293"/>
                <a:gd name="csX22" fmla="*/ 1618 w 184499"/>
                <a:gd name="csY22" fmla="*/ 60093 h 108293"/>
                <a:gd name="csX23" fmla="*/ 6685 w 184499"/>
                <a:gd name="csY23" fmla="*/ 48623 h 108293"/>
                <a:gd name="csX24" fmla="*/ 18084 w 184499"/>
                <a:gd name="csY24" fmla="*/ 37294 h 108293"/>
                <a:gd name="csX25" fmla="*/ 3518 w 184499"/>
                <a:gd name="csY25" fmla="*/ 21602 h 108293"/>
                <a:gd name="csX26" fmla="*/ 844 w 184499"/>
                <a:gd name="csY26" fmla="*/ 8303 h 108293"/>
                <a:gd name="csX27" fmla="*/ 8233 w 184499"/>
                <a:gd name="csY27" fmla="*/ 0 h 108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4499" h="108293">
                  <a:moveTo>
                    <a:pt x="8233" y="0"/>
                  </a:moveTo>
                  <a:lnTo>
                    <a:pt x="16817" y="14988"/>
                  </a:lnTo>
                  <a:lnTo>
                    <a:pt x="28428" y="12314"/>
                  </a:lnTo>
                  <a:lnTo>
                    <a:pt x="51367" y="18014"/>
                  </a:lnTo>
                  <a:lnTo>
                    <a:pt x="95205" y="19914"/>
                  </a:lnTo>
                  <a:lnTo>
                    <a:pt x="110052" y="10625"/>
                  </a:lnTo>
                  <a:lnTo>
                    <a:pt x="145165" y="2111"/>
                  </a:lnTo>
                  <a:lnTo>
                    <a:pt x="166908" y="15410"/>
                  </a:lnTo>
                  <a:lnTo>
                    <a:pt x="184499" y="19210"/>
                  </a:lnTo>
                  <a:lnTo>
                    <a:pt x="168949" y="34339"/>
                  </a:lnTo>
                  <a:lnTo>
                    <a:pt x="158042" y="60163"/>
                  </a:lnTo>
                  <a:lnTo>
                    <a:pt x="167682" y="80710"/>
                  </a:lnTo>
                  <a:lnTo>
                    <a:pt x="141998" y="75854"/>
                  </a:lnTo>
                  <a:lnTo>
                    <a:pt x="111600" y="87184"/>
                  </a:lnTo>
                  <a:lnTo>
                    <a:pt x="111249" y="104986"/>
                  </a:lnTo>
                  <a:lnTo>
                    <a:pt x="84087" y="108293"/>
                  </a:lnTo>
                  <a:lnTo>
                    <a:pt x="63048" y="95838"/>
                  </a:lnTo>
                  <a:lnTo>
                    <a:pt x="39123" y="105690"/>
                  </a:lnTo>
                  <a:lnTo>
                    <a:pt x="17028" y="104634"/>
                  </a:lnTo>
                  <a:lnTo>
                    <a:pt x="14918" y="80991"/>
                  </a:lnTo>
                  <a:lnTo>
                    <a:pt x="0" y="69451"/>
                  </a:lnTo>
                  <a:lnTo>
                    <a:pt x="4855" y="64385"/>
                  </a:lnTo>
                  <a:lnTo>
                    <a:pt x="1618" y="60093"/>
                  </a:lnTo>
                  <a:lnTo>
                    <a:pt x="6685" y="48623"/>
                  </a:lnTo>
                  <a:lnTo>
                    <a:pt x="18084" y="37294"/>
                  </a:lnTo>
                  <a:lnTo>
                    <a:pt x="3518" y="21602"/>
                  </a:lnTo>
                  <a:lnTo>
                    <a:pt x="844" y="8303"/>
                  </a:lnTo>
                  <a:lnTo>
                    <a:pt x="823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64" name="Graphic 5">
              <a:extLst>
                <a:ext uri="{FF2B5EF4-FFF2-40B4-BE49-F238E27FC236}">
                  <a16:creationId xmlns:a16="http://schemas.microsoft.com/office/drawing/2014/main" id="{15CA792C-1E51-9CDF-094C-9698BCBCCBD9}"/>
                </a:ext>
              </a:extLst>
            </p:cNvPr>
            <p:cNvGrpSpPr/>
            <p:nvPr/>
          </p:nvGrpSpPr>
          <p:grpSpPr>
            <a:xfrm>
              <a:off x="7593809" y="3181127"/>
              <a:ext cx="192732" cy="240018"/>
              <a:chOff x="7593809" y="3181127"/>
              <a:chExt cx="192732" cy="240018"/>
            </a:xfrm>
          </p:grpSpPr>
          <p:sp>
            <p:nvSpPr>
              <p:cNvPr id="865" name="Freeform: Shape 864">
                <a:extLst>
                  <a:ext uri="{FF2B5EF4-FFF2-40B4-BE49-F238E27FC236}">
                    <a16:creationId xmlns:a16="http://schemas.microsoft.com/office/drawing/2014/main" id="{BEC709F7-E696-DBA8-B701-4E5A2051C603}"/>
                  </a:ext>
                </a:extLst>
              </p:cNvPr>
              <p:cNvSpPr/>
              <p:nvPr/>
            </p:nvSpPr>
            <p:spPr>
              <a:xfrm>
                <a:off x="7694292" y="3394546"/>
                <a:ext cx="82890" cy="26598"/>
              </a:xfrm>
              <a:custGeom>
                <a:avLst/>
                <a:gdLst>
                  <a:gd name="csX0" fmla="*/ 82891 w 82890"/>
                  <a:gd name="csY0" fmla="*/ 13792 h 26598"/>
                  <a:gd name="csX1" fmla="*/ 79162 w 82890"/>
                  <a:gd name="csY1" fmla="*/ 23784 h 26598"/>
                  <a:gd name="csX2" fmla="*/ 36168 w 82890"/>
                  <a:gd name="csY2" fmla="*/ 26598 h 26598"/>
                  <a:gd name="csX3" fmla="*/ 36450 w 82890"/>
                  <a:gd name="csY3" fmla="*/ 21040 h 26598"/>
                  <a:gd name="csX4" fmla="*/ 0 w 82890"/>
                  <a:gd name="csY4" fmla="*/ 14425 h 26598"/>
                  <a:gd name="csX5" fmla="*/ 5559 w 82890"/>
                  <a:gd name="csY5" fmla="*/ 0 h 26598"/>
                  <a:gd name="csX6" fmla="*/ 21884 w 82890"/>
                  <a:gd name="csY6" fmla="*/ 11470 h 26598"/>
                  <a:gd name="csX7" fmla="*/ 45104 w 82890"/>
                  <a:gd name="csY7" fmla="*/ 9499 h 26598"/>
                  <a:gd name="csX8" fmla="*/ 67340 w 82890"/>
                  <a:gd name="csY8" fmla="*/ 11962 h 26598"/>
                  <a:gd name="csX9" fmla="*/ 66636 w 82890"/>
                  <a:gd name="csY9" fmla="*/ 17803 h 26598"/>
                  <a:gd name="csX10" fmla="*/ 82891 w 82890"/>
                  <a:gd name="csY10" fmla="*/ 13792 h 265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82890" h="26598">
                    <a:moveTo>
                      <a:pt x="82891" y="13792"/>
                    </a:moveTo>
                    <a:lnTo>
                      <a:pt x="79162" y="23784"/>
                    </a:lnTo>
                    <a:lnTo>
                      <a:pt x="36168" y="26598"/>
                    </a:lnTo>
                    <a:lnTo>
                      <a:pt x="36450" y="21040"/>
                    </a:lnTo>
                    <a:lnTo>
                      <a:pt x="0" y="14425"/>
                    </a:lnTo>
                    <a:lnTo>
                      <a:pt x="5559" y="0"/>
                    </a:lnTo>
                    <a:lnTo>
                      <a:pt x="21884" y="11470"/>
                    </a:lnTo>
                    <a:lnTo>
                      <a:pt x="45104" y="9499"/>
                    </a:lnTo>
                    <a:lnTo>
                      <a:pt x="67340" y="11962"/>
                    </a:lnTo>
                    <a:lnTo>
                      <a:pt x="66636" y="17803"/>
                    </a:lnTo>
                    <a:lnTo>
                      <a:pt x="82891" y="13792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6" name="Freeform: Shape 865">
                <a:extLst>
                  <a:ext uri="{FF2B5EF4-FFF2-40B4-BE49-F238E27FC236}">
                    <a16:creationId xmlns:a16="http://schemas.microsoft.com/office/drawing/2014/main" id="{95F886E1-4494-6EAC-6930-9658678E1C5E}"/>
                  </a:ext>
                </a:extLst>
              </p:cNvPr>
              <p:cNvSpPr/>
              <p:nvPr/>
            </p:nvSpPr>
            <p:spPr>
              <a:xfrm>
                <a:off x="7593809" y="3181127"/>
                <a:ext cx="192732" cy="189424"/>
              </a:xfrm>
              <a:custGeom>
                <a:avLst/>
                <a:gdLst>
                  <a:gd name="csX0" fmla="*/ 83665 w 192732"/>
                  <a:gd name="csY0" fmla="*/ 17451 h 189424"/>
                  <a:gd name="csX1" fmla="*/ 105760 w 192732"/>
                  <a:gd name="csY1" fmla="*/ 18506 h 189424"/>
                  <a:gd name="csX2" fmla="*/ 129684 w 192732"/>
                  <a:gd name="csY2" fmla="*/ 8655 h 189424"/>
                  <a:gd name="csX3" fmla="*/ 150724 w 192732"/>
                  <a:gd name="csY3" fmla="*/ 21110 h 189424"/>
                  <a:gd name="csX4" fmla="*/ 177885 w 192732"/>
                  <a:gd name="csY4" fmla="*/ 17803 h 189424"/>
                  <a:gd name="csX5" fmla="*/ 178237 w 192732"/>
                  <a:gd name="csY5" fmla="*/ 0 h 189424"/>
                  <a:gd name="csX6" fmla="*/ 192732 w 192732"/>
                  <a:gd name="csY6" fmla="*/ 9429 h 189424"/>
                  <a:gd name="csX7" fmla="*/ 183514 w 192732"/>
                  <a:gd name="csY7" fmla="*/ 31735 h 189424"/>
                  <a:gd name="csX8" fmla="*/ 176407 w 192732"/>
                  <a:gd name="csY8" fmla="*/ 35746 h 189424"/>
                  <a:gd name="csX9" fmla="*/ 158183 w 192732"/>
                  <a:gd name="csY9" fmla="*/ 34690 h 189424"/>
                  <a:gd name="csX10" fmla="*/ 142632 w 192732"/>
                  <a:gd name="csY10" fmla="*/ 31383 h 189424"/>
                  <a:gd name="csX11" fmla="*/ 106464 w 192732"/>
                  <a:gd name="csY11" fmla="*/ 40601 h 189424"/>
                  <a:gd name="csX12" fmla="*/ 127151 w 192732"/>
                  <a:gd name="csY12" fmla="*/ 60444 h 189424"/>
                  <a:gd name="csX13" fmla="*/ 112023 w 192732"/>
                  <a:gd name="csY13" fmla="*/ 66214 h 189424"/>
                  <a:gd name="csX14" fmla="*/ 95346 w 192732"/>
                  <a:gd name="csY14" fmla="*/ 66214 h 189424"/>
                  <a:gd name="csX15" fmla="*/ 79584 w 192732"/>
                  <a:gd name="csY15" fmla="*/ 48060 h 189424"/>
                  <a:gd name="csX16" fmla="*/ 73955 w 192732"/>
                  <a:gd name="csY16" fmla="*/ 55800 h 189424"/>
                  <a:gd name="csX17" fmla="*/ 80640 w 192732"/>
                  <a:gd name="csY17" fmla="*/ 76839 h 189424"/>
                  <a:gd name="csX18" fmla="*/ 95557 w 192732"/>
                  <a:gd name="csY18" fmla="*/ 93305 h 189424"/>
                  <a:gd name="csX19" fmla="*/ 84299 w 192732"/>
                  <a:gd name="csY19" fmla="*/ 100905 h 189424"/>
                  <a:gd name="csX20" fmla="*/ 100975 w 192732"/>
                  <a:gd name="csY20" fmla="*/ 117019 h 189424"/>
                  <a:gd name="csX21" fmla="*/ 115752 w 192732"/>
                  <a:gd name="csY21" fmla="*/ 127081 h 189424"/>
                  <a:gd name="csX22" fmla="*/ 116174 w 192732"/>
                  <a:gd name="csY22" fmla="*/ 146643 h 189424"/>
                  <a:gd name="csX23" fmla="*/ 88520 w 192732"/>
                  <a:gd name="csY23" fmla="*/ 137425 h 189424"/>
                  <a:gd name="csX24" fmla="*/ 97387 w 192732"/>
                  <a:gd name="csY24" fmla="*/ 155086 h 189424"/>
                  <a:gd name="csX25" fmla="*/ 78388 w 192732"/>
                  <a:gd name="csY25" fmla="*/ 158675 h 189424"/>
                  <a:gd name="csX26" fmla="*/ 89717 w 192732"/>
                  <a:gd name="csY26" fmla="*/ 188933 h 189424"/>
                  <a:gd name="csX27" fmla="*/ 69873 w 192732"/>
                  <a:gd name="csY27" fmla="*/ 189425 h 189424"/>
                  <a:gd name="csX28" fmla="*/ 45386 w 192732"/>
                  <a:gd name="csY28" fmla="*/ 174507 h 189424"/>
                  <a:gd name="csX29" fmla="*/ 34198 w 192732"/>
                  <a:gd name="csY29" fmla="*/ 146994 h 189424"/>
                  <a:gd name="csX30" fmla="*/ 28991 w 192732"/>
                  <a:gd name="csY30" fmla="*/ 123914 h 189424"/>
                  <a:gd name="csX31" fmla="*/ 17310 w 192732"/>
                  <a:gd name="csY31" fmla="*/ 107941 h 189424"/>
                  <a:gd name="csX32" fmla="*/ 2041 w 192732"/>
                  <a:gd name="csY32" fmla="*/ 88028 h 189424"/>
                  <a:gd name="csX33" fmla="*/ 0 w 192732"/>
                  <a:gd name="csY33" fmla="*/ 78036 h 189424"/>
                  <a:gd name="csX34" fmla="*/ 13862 w 192732"/>
                  <a:gd name="csY34" fmla="*/ 61007 h 189424"/>
                  <a:gd name="csX35" fmla="*/ 15692 w 192732"/>
                  <a:gd name="csY35" fmla="*/ 49467 h 189424"/>
                  <a:gd name="csX36" fmla="*/ 25402 w 192732"/>
                  <a:gd name="csY36" fmla="*/ 44401 h 189424"/>
                  <a:gd name="csX37" fmla="*/ 25965 w 192732"/>
                  <a:gd name="csY37" fmla="*/ 35042 h 189424"/>
                  <a:gd name="csX38" fmla="*/ 45527 w 192732"/>
                  <a:gd name="csY38" fmla="*/ 31946 h 189424"/>
                  <a:gd name="csX39" fmla="*/ 56926 w 192732"/>
                  <a:gd name="csY39" fmla="*/ 24135 h 189424"/>
                  <a:gd name="csX40" fmla="*/ 73110 w 192732"/>
                  <a:gd name="csY40" fmla="*/ 24839 h 189424"/>
                  <a:gd name="csX41" fmla="*/ 77966 w 192732"/>
                  <a:gd name="csY41" fmla="*/ 18647 h 189424"/>
                  <a:gd name="csX42" fmla="*/ 83665 w 192732"/>
                  <a:gd name="csY42" fmla="*/ 17451 h 1894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192732" h="189424">
                    <a:moveTo>
                      <a:pt x="83665" y="17451"/>
                    </a:moveTo>
                    <a:lnTo>
                      <a:pt x="105760" y="18506"/>
                    </a:lnTo>
                    <a:lnTo>
                      <a:pt x="129684" y="8655"/>
                    </a:lnTo>
                    <a:lnTo>
                      <a:pt x="150724" y="21110"/>
                    </a:lnTo>
                    <a:lnTo>
                      <a:pt x="177885" y="17803"/>
                    </a:lnTo>
                    <a:lnTo>
                      <a:pt x="178237" y="0"/>
                    </a:lnTo>
                    <a:lnTo>
                      <a:pt x="192732" y="9429"/>
                    </a:lnTo>
                    <a:lnTo>
                      <a:pt x="183514" y="31735"/>
                    </a:lnTo>
                    <a:lnTo>
                      <a:pt x="176407" y="35746"/>
                    </a:lnTo>
                    <a:lnTo>
                      <a:pt x="158183" y="34690"/>
                    </a:lnTo>
                    <a:lnTo>
                      <a:pt x="142632" y="31383"/>
                    </a:lnTo>
                    <a:lnTo>
                      <a:pt x="106464" y="40601"/>
                    </a:lnTo>
                    <a:lnTo>
                      <a:pt x="127151" y="60444"/>
                    </a:lnTo>
                    <a:lnTo>
                      <a:pt x="112023" y="66214"/>
                    </a:lnTo>
                    <a:lnTo>
                      <a:pt x="95346" y="66214"/>
                    </a:lnTo>
                    <a:lnTo>
                      <a:pt x="79584" y="48060"/>
                    </a:lnTo>
                    <a:lnTo>
                      <a:pt x="73955" y="55800"/>
                    </a:lnTo>
                    <a:lnTo>
                      <a:pt x="80640" y="76839"/>
                    </a:lnTo>
                    <a:lnTo>
                      <a:pt x="95557" y="93305"/>
                    </a:lnTo>
                    <a:lnTo>
                      <a:pt x="84299" y="100905"/>
                    </a:lnTo>
                    <a:lnTo>
                      <a:pt x="100975" y="117019"/>
                    </a:lnTo>
                    <a:lnTo>
                      <a:pt x="115752" y="127081"/>
                    </a:lnTo>
                    <a:lnTo>
                      <a:pt x="116174" y="146643"/>
                    </a:lnTo>
                    <a:lnTo>
                      <a:pt x="88520" y="137425"/>
                    </a:lnTo>
                    <a:lnTo>
                      <a:pt x="97387" y="155086"/>
                    </a:lnTo>
                    <a:lnTo>
                      <a:pt x="78388" y="158675"/>
                    </a:lnTo>
                    <a:lnTo>
                      <a:pt x="89717" y="188933"/>
                    </a:lnTo>
                    <a:lnTo>
                      <a:pt x="69873" y="189425"/>
                    </a:lnTo>
                    <a:lnTo>
                      <a:pt x="45386" y="174507"/>
                    </a:lnTo>
                    <a:lnTo>
                      <a:pt x="34198" y="146994"/>
                    </a:lnTo>
                    <a:lnTo>
                      <a:pt x="28991" y="123914"/>
                    </a:lnTo>
                    <a:lnTo>
                      <a:pt x="17310" y="107941"/>
                    </a:lnTo>
                    <a:lnTo>
                      <a:pt x="2041" y="88028"/>
                    </a:lnTo>
                    <a:lnTo>
                      <a:pt x="0" y="78036"/>
                    </a:lnTo>
                    <a:lnTo>
                      <a:pt x="13862" y="61007"/>
                    </a:lnTo>
                    <a:lnTo>
                      <a:pt x="15692" y="49467"/>
                    </a:lnTo>
                    <a:lnTo>
                      <a:pt x="25402" y="44401"/>
                    </a:lnTo>
                    <a:lnTo>
                      <a:pt x="25965" y="35042"/>
                    </a:lnTo>
                    <a:lnTo>
                      <a:pt x="45527" y="31946"/>
                    </a:lnTo>
                    <a:lnTo>
                      <a:pt x="56926" y="24135"/>
                    </a:lnTo>
                    <a:lnTo>
                      <a:pt x="73110" y="24839"/>
                    </a:lnTo>
                    <a:lnTo>
                      <a:pt x="77966" y="18647"/>
                    </a:lnTo>
                    <a:lnTo>
                      <a:pt x="83665" y="17451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67" name="Graphic 5">
              <a:extLst>
                <a:ext uri="{FF2B5EF4-FFF2-40B4-BE49-F238E27FC236}">
                  <a16:creationId xmlns:a16="http://schemas.microsoft.com/office/drawing/2014/main" id="{A0C54900-D3E2-0B4D-A5FA-317FF8DB6EE2}"/>
                </a:ext>
              </a:extLst>
            </p:cNvPr>
            <p:cNvGrpSpPr/>
            <p:nvPr/>
          </p:nvGrpSpPr>
          <p:grpSpPr>
            <a:xfrm>
              <a:off x="7769794" y="3169797"/>
              <a:ext cx="560042" cy="220808"/>
              <a:chOff x="7769794" y="3169797"/>
              <a:chExt cx="560042" cy="220808"/>
            </a:xfrm>
          </p:grpSpPr>
          <p:sp>
            <p:nvSpPr>
              <p:cNvPr id="868" name="Freeform: Shape 867">
                <a:extLst>
                  <a:ext uri="{FF2B5EF4-FFF2-40B4-BE49-F238E27FC236}">
                    <a16:creationId xmlns:a16="http://schemas.microsoft.com/office/drawing/2014/main" id="{FCEAFEA4-E453-9B64-468C-315ABD2F6708}"/>
                  </a:ext>
                </a:extLst>
              </p:cNvPr>
              <p:cNvSpPr/>
              <p:nvPr/>
            </p:nvSpPr>
            <p:spPr>
              <a:xfrm>
                <a:off x="7773594" y="3173457"/>
                <a:ext cx="556242" cy="217149"/>
              </a:xfrm>
              <a:custGeom>
                <a:avLst/>
                <a:gdLst>
                  <a:gd name="csX0" fmla="*/ 555610 w 556242"/>
                  <a:gd name="csY0" fmla="*/ 170989 h 217149"/>
                  <a:gd name="csX1" fmla="*/ 541255 w 556242"/>
                  <a:gd name="csY1" fmla="*/ 176759 h 217149"/>
                  <a:gd name="csX2" fmla="*/ 530770 w 556242"/>
                  <a:gd name="csY2" fmla="*/ 168034 h 217149"/>
                  <a:gd name="csX3" fmla="*/ 496080 w 556242"/>
                  <a:gd name="csY3" fmla="*/ 163601 h 217149"/>
                  <a:gd name="csX4" fmla="*/ 483203 w 556242"/>
                  <a:gd name="csY4" fmla="*/ 168948 h 217149"/>
                  <a:gd name="csX5" fmla="*/ 449287 w 556242"/>
                  <a:gd name="csY5" fmla="*/ 174296 h 217149"/>
                  <a:gd name="csX6" fmla="*/ 433173 w 556242"/>
                  <a:gd name="csY6" fmla="*/ 173734 h 217149"/>
                  <a:gd name="csX7" fmla="*/ 398764 w 556242"/>
                  <a:gd name="csY7" fmla="*/ 186610 h 217149"/>
                  <a:gd name="csX8" fmla="*/ 374206 w 556242"/>
                  <a:gd name="csY8" fmla="*/ 186681 h 217149"/>
                  <a:gd name="csX9" fmla="*/ 358303 w 556242"/>
                  <a:gd name="csY9" fmla="*/ 180207 h 217149"/>
                  <a:gd name="csX10" fmla="*/ 325443 w 556242"/>
                  <a:gd name="csY10" fmla="*/ 189777 h 217149"/>
                  <a:gd name="csX11" fmla="*/ 315662 w 556242"/>
                  <a:gd name="csY11" fmla="*/ 183092 h 217149"/>
                  <a:gd name="csX12" fmla="*/ 314044 w 556242"/>
                  <a:gd name="csY12" fmla="*/ 202232 h 217149"/>
                  <a:gd name="csX13" fmla="*/ 306092 w 556242"/>
                  <a:gd name="csY13" fmla="*/ 209690 h 217149"/>
                  <a:gd name="csX14" fmla="*/ 298070 w 556242"/>
                  <a:gd name="csY14" fmla="*/ 217149 h 217149"/>
                  <a:gd name="csX15" fmla="*/ 287093 w 556242"/>
                  <a:gd name="csY15" fmla="*/ 201669 h 217149"/>
                  <a:gd name="csX16" fmla="*/ 298422 w 556242"/>
                  <a:gd name="csY16" fmla="*/ 188862 h 217149"/>
                  <a:gd name="csX17" fmla="*/ 280197 w 556242"/>
                  <a:gd name="csY17" fmla="*/ 191747 h 217149"/>
                  <a:gd name="csX18" fmla="*/ 255218 w 556242"/>
                  <a:gd name="csY18" fmla="*/ 183866 h 217149"/>
                  <a:gd name="csX19" fmla="*/ 234671 w 556242"/>
                  <a:gd name="csY19" fmla="*/ 203569 h 217149"/>
                  <a:gd name="csX20" fmla="*/ 189355 w 556242"/>
                  <a:gd name="csY20" fmla="*/ 207368 h 217149"/>
                  <a:gd name="csX21" fmla="*/ 165149 w 556242"/>
                  <a:gd name="csY21" fmla="*/ 189073 h 217149"/>
                  <a:gd name="csX22" fmla="*/ 132992 w 556242"/>
                  <a:gd name="csY22" fmla="*/ 187877 h 217149"/>
                  <a:gd name="csX23" fmla="*/ 126096 w 556242"/>
                  <a:gd name="csY23" fmla="*/ 202091 h 217149"/>
                  <a:gd name="csX24" fmla="*/ 105408 w 556242"/>
                  <a:gd name="csY24" fmla="*/ 206102 h 217149"/>
                  <a:gd name="csX25" fmla="*/ 76558 w 556242"/>
                  <a:gd name="csY25" fmla="*/ 187947 h 217149"/>
                  <a:gd name="csX26" fmla="*/ 43909 w 556242"/>
                  <a:gd name="csY26" fmla="*/ 188581 h 217149"/>
                  <a:gd name="csX27" fmla="*/ 26247 w 556242"/>
                  <a:gd name="csY27" fmla="*/ 154312 h 217149"/>
                  <a:gd name="csX28" fmla="*/ 4433 w 556242"/>
                  <a:gd name="csY28" fmla="*/ 135173 h 217149"/>
                  <a:gd name="csX29" fmla="*/ 18928 w 556242"/>
                  <a:gd name="csY29" fmla="*/ 108082 h 217149"/>
                  <a:gd name="csX30" fmla="*/ 0 w 556242"/>
                  <a:gd name="csY30" fmla="*/ 91335 h 217149"/>
                  <a:gd name="csX31" fmla="*/ 33143 w 556242"/>
                  <a:gd name="csY31" fmla="*/ 57700 h 217149"/>
                  <a:gd name="csX32" fmla="*/ 79162 w 556242"/>
                  <a:gd name="csY32" fmla="*/ 56293 h 217149"/>
                  <a:gd name="csX33" fmla="*/ 91687 w 556242"/>
                  <a:gd name="csY33" fmla="*/ 29342 h 217149"/>
                  <a:gd name="csX34" fmla="*/ 148613 w 556242"/>
                  <a:gd name="csY34" fmla="*/ 34057 h 217149"/>
                  <a:gd name="csX35" fmla="*/ 184500 w 556242"/>
                  <a:gd name="csY35" fmla="*/ 10907 h 217149"/>
                  <a:gd name="csX36" fmla="*/ 219331 w 556242"/>
                  <a:gd name="csY36" fmla="*/ 774 h 217149"/>
                  <a:gd name="csX37" fmla="*/ 268728 w 556242"/>
                  <a:gd name="csY37" fmla="*/ 0 h 217149"/>
                  <a:gd name="csX38" fmla="*/ 320869 w 556242"/>
                  <a:gd name="csY38" fmla="*/ 25191 h 217149"/>
                  <a:gd name="csX39" fmla="*/ 363722 w 556242"/>
                  <a:gd name="csY39" fmla="*/ 38983 h 217149"/>
                  <a:gd name="csX40" fmla="*/ 398483 w 556242"/>
                  <a:gd name="csY40" fmla="*/ 33494 h 217149"/>
                  <a:gd name="csX41" fmla="*/ 424236 w 556242"/>
                  <a:gd name="csY41" fmla="*/ 36661 h 217149"/>
                  <a:gd name="csX42" fmla="*/ 459490 w 556242"/>
                  <a:gd name="csY42" fmla="*/ 18084 h 217149"/>
                  <a:gd name="csX43" fmla="*/ 491295 w 556242"/>
                  <a:gd name="csY43" fmla="*/ 16395 h 217149"/>
                  <a:gd name="csX44" fmla="*/ 520074 w 556242"/>
                  <a:gd name="csY44" fmla="*/ 33846 h 217149"/>
                  <a:gd name="csX45" fmla="*/ 525141 w 556242"/>
                  <a:gd name="csY45" fmla="*/ 46371 h 217149"/>
                  <a:gd name="csX46" fmla="*/ 522256 w 556242"/>
                  <a:gd name="csY46" fmla="*/ 63611 h 217149"/>
                  <a:gd name="csX47" fmla="*/ 544492 w 556242"/>
                  <a:gd name="csY47" fmla="*/ 72336 h 217149"/>
                  <a:gd name="csX48" fmla="*/ 556243 w 556242"/>
                  <a:gd name="csY48" fmla="*/ 82610 h 217149"/>
                  <a:gd name="csX49" fmla="*/ 535767 w 556242"/>
                  <a:gd name="csY49" fmla="*/ 92602 h 217149"/>
                  <a:gd name="csX50" fmla="*/ 545125 w 556242"/>
                  <a:gd name="csY50" fmla="*/ 132640 h 217149"/>
                  <a:gd name="csX51" fmla="*/ 539285 w 556242"/>
                  <a:gd name="csY51" fmla="*/ 143335 h 217149"/>
                  <a:gd name="csX52" fmla="*/ 555610 w 556242"/>
                  <a:gd name="csY52" fmla="*/ 170989 h 217149"/>
                  <a:gd name="csX53" fmla="*/ 555610 w 556242"/>
                  <a:gd name="csY53" fmla="*/ 170989 h 217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556242" h="217149">
                    <a:moveTo>
                      <a:pt x="555610" y="170989"/>
                    </a:moveTo>
                    <a:lnTo>
                      <a:pt x="541255" y="176759"/>
                    </a:lnTo>
                    <a:lnTo>
                      <a:pt x="530770" y="168034"/>
                    </a:lnTo>
                    <a:lnTo>
                      <a:pt x="496080" y="163601"/>
                    </a:lnTo>
                    <a:lnTo>
                      <a:pt x="483203" y="168948"/>
                    </a:lnTo>
                    <a:lnTo>
                      <a:pt x="449287" y="174296"/>
                    </a:lnTo>
                    <a:lnTo>
                      <a:pt x="433173" y="173734"/>
                    </a:lnTo>
                    <a:lnTo>
                      <a:pt x="398764" y="186610"/>
                    </a:lnTo>
                    <a:lnTo>
                      <a:pt x="374206" y="186681"/>
                    </a:lnTo>
                    <a:lnTo>
                      <a:pt x="358303" y="180207"/>
                    </a:lnTo>
                    <a:lnTo>
                      <a:pt x="325443" y="189777"/>
                    </a:lnTo>
                    <a:lnTo>
                      <a:pt x="315662" y="183092"/>
                    </a:lnTo>
                    <a:lnTo>
                      <a:pt x="314044" y="202232"/>
                    </a:lnTo>
                    <a:lnTo>
                      <a:pt x="306092" y="209690"/>
                    </a:lnTo>
                    <a:lnTo>
                      <a:pt x="298070" y="217149"/>
                    </a:lnTo>
                    <a:lnTo>
                      <a:pt x="287093" y="201669"/>
                    </a:lnTo>
                    <a:lnTo>
                      <a:pt x="298422" y="188862"/>
                    </a:lnTo>
                    <a:lnTo>
                      <a:pt x="280197" y="191747"/>
                    </a:lnTo>
                    <a:lnTo>
                      <a:pt x="255218" y="183866"/>
                    </a:lnTo>
                    <a:lnTo>
                      <a:pt x="234671" y="203569"/>
                    </a:lnTo>
                    <a:lnTo>
                      <a:pt x="189355" y="207368"/>
                    </a:lnTo>
                    <a:lnTo>
                      <a:pt x="165149" y="189073"/>
                    </a:lnTo>
                    <a:lnTo>
                      <a:pt x="132992" y="187877"/>
                    </a:lnTo>
                    <a:lnTo>
                      <a:pt x="126096" y="202091"/>
                    </a:lnTo>
                    <a:lnTo>
                      <a:pt x="105408" y="206102"/>
                    </a:lnTo>
                    <a:lnTo>
                      <a:pt x="76558" y="187947"/>
                    </a:lnTo>
                    <a:lnTo>
                      <a:pt x="43909" y="188581"/>
                    </a:lnTo>
                    <a:lnTo>
                      <a:pt x="26247" y="154312"/>
                    </a:lnTo>
                    <a:lnTo>
                      <a:pt x="4433" y="135173"/>
                    </a:lnTo>
                    <a:lnTo>
                      <a:pt x="18928" y="108082"/>
                    </a:lnTo>
                    <a:lnTo>
                      <a:pt x="0" y="91335"/>
                    </a:lnTo>
                    <a:lnTo>
                      <a:pt x="33143" y="57700"/>
                    </a:lnTo>
                    <a:lnTo>
                      <a:pt x="79162" y="56293"/>
                    </a:lnTo>
                    <a:lnTo>
                      <a:pt x="91687" y="29342"/>
                    </a:lnTo>
                    <a:lnTo>
                      <a:pt x="148613" y="34057"/>
                    </a:lnTo>
                    <a:lnTo>
                      <a:pt x="184500" y="10907"/>
                    </a:lnTo>
                    <a:lnTo>
                      <a:pt x="219331" y="774"/>
                    </a:lnTo>
                    <a:lnTo>
                      <a:pt x="268728" y="0"/>
                    </a:lnTo>
                    <a:lnTo>
                      <a:pt x="320869" y="25191"/>
                    </a:lnTo>
                    <a:lnTo>
                      <a:pt x="363722" y="38983"/>
                    </a:lnTo>
                    <a:lnTo>
                      <a:pt x="398483" y="33494"/>
                    </a:lnTo>
                    <a:lnTo>
                      <a:pt x="424236" y="36661"/>
                    </a:lnTo>
                    <a:lnTo>
                      <a:pt x="459490" y="18084"/>
                    </a:lnTo>
                    <a:lnTo>
                      <a:pt x="491295" y="16395"/>
                    </a:lnTo>
                    <a:lnTo>
                      <a:pt x="520074" y="33846"/>
                    </a:lnTo>
                    <a:lnTo>
                      <a:pt x="525141" y="46371"/>
                    </a:lnTo>
                    <a:lnTo>
                      <a:pt x="522256" y="63611"/>
                    </a:lnTo>
                    <a:lnTo>
                      <a:pt x="544492" y="72336"/>
                    </a:lnTo>
                    <a:lnTo>
                      <a:pt x="556243" y="82610"/>
                    </a:lnTo>
                    <a:lnTo>
                      <a:pt x="535767" y="92602"/>
                    </a:lnTo>
                    <a:lnTo>
                      <a:pt x="545125" y="132640"/>
                    </a:lnTo>
                    <a:lnTo>
                      <a:pt x="539285" y="143335"/>
                    </a:lnTo>
                    <a:lnTo>
                      <a:pt x="555610" y="170989"/>
                    </a:lnTo>
                    <a:lnTo>
                      <a:pt x="555610" y="17098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69" name="Freeform: Shape 868">
                <a:extLst>
                  <a:ext uri="{FF2B5EF4-FFF2-40B4-BE49-F238E27FC236}">
                    <a16:creationId xmlns:a16="http://schemas.microsoft.com/office/drawing/2014/main" id="{B760EDA0-9817-78B0-3559-E59A5DC4CD68}"/>
                  </a:ext>
                </a:extLst>
              </p:cNvPr>
              <p:cNvSpPr/>
              <p:nvPr/>
            </p:nvSpPr>
            <p:spPr>
              <a:xfrm>
                <a:off x="7769794" y="3169797"/>
                <a:ext cx="87957" cy="70788"/>
              </a:xfrm>
              <a:custGeom>
                <a:avLst/>
                <a:gdLst>
                  <a:gd name="csX0" fmla="*/ 2252 w 87957"/>
                  <a:gd name="csY0" fmla="*/ 11329 h 70788"/>
                  <a:gd name="csX1" fmla="*/ 32650 w 87957"/>
                  <a:gd name="csY1" fmla="*/ 0 h 70788"/>
                  <a:gd name="csX2" fmla="*/ 58333 w 87957"/>
                  <a:gd name="csY2" fmla="*/ 4855 h 70788"/>
                  <a:gd name="csX3" fmla="*/ 61922 w 87957"/>
                  <a:gd name="csY3" fmla="*/ 18577 h 70788"/>
                  <a:gd name="csX4" fmla="*/ 87957 w 87957"/>
                  <a:gd name="csY4" fmla="*/ 30117 h 70788"/>
                  <a:gd name="csX5" fmla="*/ 82539 w 87957"/>
                  <a:gd name="csY5" fmla="*/ 38842 h 70788"/>
                  <a:gd name="csX6" fmla="*/ 47075 w 87957"/>
                  <a:gd name="csY6" fmla="*/ 40812 h 70788"/>
                  <a:gd name="csX7" fmla="*/ 34339 w 87957"/>
                  <a:gd name="csY7" fmla="*/ 51789 h 70788"/>
                  <a:gd name="csX8" fmla="*/ 9429 w 87957"/>
                  <a:gd name="csY8" fmla="*/ 70788 h 70788"/>
                  <a:gd name="csX9" fmla="*/ 0 w 87957"/>
                  <a:gd name="csY9" fmla="*/ 54393 h 70788"/>
                  <a:gd name="csX10" fmla="*/ 422 w 87957"/>
                  <a:gd name="csY10" fmla="*/ 47075 h 70788"/>
                  <a:gd name="csX11" fmla="*/ 7529 w 87957"/>
                  <a:gd name="csY11" fmla="*/ 43064 h 70788"/>
                  <a:gd name="csX12" fmla="*/ 16747 w 87957"/>
                  <a:gd name="csY12" fmla="*/ 20758 h 70788"/>
                  <a:gd name="csX13" fmla="*/ 2252 w 87957"/>
                  <a:gd name="csY13" fmla="*/ 11329 h 707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7957" h="70788">
                    <a:moveTo>
                      <a:pt x="2252" y="11329"/>
                    </a:moveTo>
                    <a:lnTo>
                      <a:pt x="32650" y="0"/>
                    </a:lnTo>
                    <a:lnTo>
                      <a:pt x="58333" y="4855"/>
                    </a:lnTo>
                    <a:lnTo>
                      <a:pt x="61922" y="18577"/>
                    </a:lnTo>
                    <a:lnTo>
                      <a:pt x="87957" y="30117"/>
                    </a:lnTo>
                    <a:lnTo>
                      <a:pt x="82539" y="38842"/>
                    </a:lnTo>
                    <a:lnTo>
                      <a:pt x="47075" y="40812"/>
                    </a:lnTo>
                    <a:lnTo>
                      <a:pt x="34339" y="51789"/>
                    </a:lnTo>
                    <a:lnTo>
                      <a:pt x="9429" y="70788"/>
                    </a:lnTo>
                    <a:lnTo>
                      <a:pt x="0" y="54393"/>
                    </a:lnTo>
                    <a:lnTo>
                      <a:pt x="422" y="47075"/>
                    </a:lnTo>
                    <a:lnTo>
                      <a:pt x="7529" y="43064"/>
                    </a:lnTo>
                    <a:lnTo>
                      <a:pt x="16747" y="20758"/>
                    </a:lnTo>
                    <a:lnTo>
                      <a:pt x="2252" y="1132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70" name="Freeform: Shape 869">
              <a:extLst>
                <a:ext uri="{FF2B5EF4-FFF2-40B4-BE49-F238E27FC236}">
                  <a16:creationId xmlns:a16="http://schemas.microsoft.com/office/drawing/2014/main" id="{87512480-6958-1468-10A3-6E7AE6591A3B}"/>
                </a:ext>
              </a:extLst>
            </p:cNvPr>
            <p:cNvSpPr/>
            <p:nvPr/>
          </p:nvSpPr>
          <p:spPr>
            <a:xfrm>
              <a:off x="7568548" y="3150166"/>
              <a:ext cx="51226" cy="108996"/>
            </a:xfrm>
            <a:custGeom>
              <a:avLst/>
              <a:gdLst>
                <a:gd name="csX0" fmla="*/ 51226 w 51226"/>
                <a:gd name="csY0" fmla="*/ 66003 h 108996"/>
                <a:gd name="csX1" fmla="*/ 50663 w 51226"/>
                <a:gd name="csY1" fmla="*/ 75362 h 108996"/>
                <a:gd name="csX2" fmla="*/ 40953 w 51226"/>
                <a:gd name="csY2" fmla="*/ 80428 h 108996"/>
                <a:gd name="csX3" fmla="*/ 39123 w 51226"/>
                <a:gd name="csY3" fmla="*/ 91968 h 108996"/>
                <a:gd name="csX4" fmla="*/ 25261 w 51226"/>
                <a:gd name="csY4" fmla="*/ 108997 h 108996"/>
                <a:gd name="csX5" fmla="*/ 20195 w 51226"/>
                <a:gd name="csY5" fmla="*/ 106534 h 108996"/>
                <a:gd name="csX6" fmla="*/ 19562 w 51226"/>
                <a:gd name="csY6" fmla="*/ 98794 h 108996"/>
                <a:gd name="csX7" fmla="*/ 3026 w 51226"/>
                <a:gd name="csY7" fmla="*/ 86972 h 108996"/>
                <a:gd name="csX8" fmla="*/ 422 w 51226"/>
                <a:gd name="csY8" fmla="*/ 70084 h 108996"/>
                <a:gd name="csX9" fmla="*/ 2955 w 51226"/>
                <a:gd name="csY9" fmla="*/ 45879 h 108996"/>
                <a:gd name="csX10" fmla="*/ 7037 w 51226"/>
                <a:gd name="csY10" fmla="*/ 34761 h 108996"/>
                <a:gd name="csX11" fmla="*/ 2040 w 51226"/>
                <a:gd name="csY11" fmla="*/ 29131 h 108996"/>
                <a:gd name="csX12" fmla="*/ 2040 w 51226"/>
                <a:gd name="csY12" fmla="*/ 29131 h 108996"/>
                <a:gd name="csX13" fmla="*/ 0 w 51226"/>
                <a:gd name="csY13" fmla="*/ 17732 h 108996"/>
                <a:gd name="csX14" fmla="*/ 12947 w 51226"/>
                <a:gd name="csY14" fmla="*/ 0 h 108996"/>
                <a:gd name="csX15" fmla="*/ 14847 w 51226"/>
                <a:gd name="csY15" fmla="*/ 6755 h 108996"/>
                <a:gd name="csX16" fmla="*/ 22869 w 51226"/>
                <a:gd name="csY16" fmla="*/ 3589 h 108996"/>
                <a:gd name="csX17" fmla="*/ 29272 w 51226"/>
                <a:gd name="csY17" fmla="*/ 13229 h 108996"/>
                <a:gd name="csX18" fmla="*/ 36379 w 51226"/>
                <a:gd name="csY18" fmla="*/ 16958 h 108996"/>
                <a:gd name="csX19" fmla="*/ 38420 w 51226"/>
                <a:gd name="csY19" fmla="*/ 29906 h 108996"/>
                <a:gd name="csX20" fmla="*/ 38420 w 51226"/>
                <a:gd name="csY20" fmla="*/ 29906 h 108996"/>
                <a:gd name="csX21" fmla="*/ 34620 w 51226"/>
                <a:gd name="csY21" fmla="*/ 42079 h 108996"/>
                <a:gd name="csX22" fmla="*/ 38842 w 51226"/>
                <a:gd name="csY22" fmla="*/ 57348 h 108996"/>
                <a:gd name="csX23" fmla="*/ 51226 w 51226"/>
                <a:gd name="csY23" fmla="*/ 66003 h 108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1226" h="108996">
                  <a:moveTo>
                    <a:pt x="51226" y="66003"/>
                  </a:moveTo>
                  <a:lnTo>
                    <a:pt x="50663" y="75362"/>
                  </a:lnTo>
                  <a:lnTo>
                    <a:pt x="40953" y="80428"/>
                  </a:lnTo>
                  <a:lnTo>
                    <a:pt x="39123" y="91968"/>
                  </a:lnTo>
                  <a:lnTo>
                    <a:pt x="25261" y="108997"/>
                  </a:lnTo>
                  <a:lnTo>
                    <a:pt x="20195" y="106534"/>
                  </a:lnTo>
                  <a:lnTo>
                    <a:pt x="19562" y="98794"/>
                  </a:lnTo>
                  <a:lnTo>
                    <a:pt x="3026" y="86972"/>
                  </a:lnTo>
                  <a:lnTo>
                    <a:pt x="422" y="70084"/>
                  </a:lnTo>
                  <a:lnTo>
                    <a:pt x="2955" y="45879"/>
                  </a:lnTo>
                  <a:lnTo>
                    <a:pt x="7037" y="34761"/>
                  </a:lnTo>
                  <a:lnTo>
                    <a:pt x="2040" y="29131"/>
                  </a:lnTo>
                  <a:lnTo>
                    <a:pt x="2040" y="29131"/>
                  </a:lnTo>
                  <a:lnTo>
                    <a:pt x="0" y="17732"/>
                  </a:lnTo>
                  <a:lnTo>
                    <a:pt x="12947" y="0"/>
                  </a:lnTo>
                  <a:lnTo>
                    <a:pt x="14847" y="6755"/>
                  </a:lnTo>
                  <a:lnTo>
                    <a:pt x="22869" y="3589"/>
                  </a:lnTo>
                  <a:lnTo>
                    <a:pt x="29272" y="13229"/>
                  </a:lnTo>
                  <a:lnTo>
                    <a:pt x="36379" y="16958"/>
                  </a:lnTo>
                  <a:lnTo>
                    <a:pt x="38420" y="29906"/>
                  </a:lnTo>
                  <a:lnTo>
                    <a:pt x="38420" y="29906"/>
                  </a:lnTo>
                  <a:lnTo>
                    <a:pt x="34620" y="42079"/>
                  </a:lnTo>
                  <a:lnTo>
                    <a:pt x="38842" y="57348"/>
                  </a:lnTo>
                  <a:lnTo>
                    <a:pt x="51226" y="6600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1" name="Freeform: Shape 870">
              <a:extLst>
                <a:ext uri="{FF2B5EF4-FFF2-40B4-BE49-F238E27FC236}">
                  <a16:creationId xmlns:a16="http://schemas.microsoft.com/office/drawing/2014/main" id="{E11C06EA-84A2-AF4F-DB79-1C070D5D8921}"/>
                </a:ext>
              </a:extLst>
            </p:cNvPr>
            <p:cNvSpPr/>
            <p:nvPr/>
          </p:nvSpPr>
          <p:spPr>
            <a:xfrm>
              <a:off x="7399880" y="3009856"/>
              <a:ext cx="171270" cy="147768"/>
            </a:xfrm>
            <a:custGeom>
              <a:avLst/>
              <a:gdLst>
                <a:gd name="csX0" fmla="*/ 86832 w 171270"/>
                <a:gd name="csY0" fmla="*/ 0 h 147768"/>
                <a:gd name="csX1" fmla="*/ 96331 w 171270"/>
                <a:gd name="csY1" fmla="*/ 4574 h 147768"/>
                <a:gd name="csX2" fmla="*/ 118637 w 171270"/>
                <a:gd name="csY2" fmla="*/ 20617 h 147768"/>
                <a:gd name="csX3" fmla="*/ 143335 w 171270"/>
                <a:gd name="csY3" fmla="*/ 27794 h 147768"/>
                <a:gd name="csX4" fmla="*/ 154524 w 171270"/>
                <a:gd name="csY4" fmla="*/ 22236 h 147768"/>
                <a:gd name="csX5" fmla="*/ 161771 w 171270"/>
                <a:gd name="csY5" fmla="*/ 36590 h 147768"/>
                <a:gd name="csX6" fmla="*/ 171271 w 171270"/>
                <a:gd name="csY6" fmla="*/ 47215 h 147768"/>
                <a:gd name="csX7" fmla="*/ 159731 w 171270"/>
                <a:gd name="csY7" fmla="*/ 61078 h 147768"/>
                <a:gd name="csX8" fmla="*/ 146221 w 171270"/>
                <a:gd name="csY8" fmla="*/ 52915 h 147768"/>
                <a:gd name="csX9" fmla="*/ 125603 w 171270"/>
                <a:gd name="csY9" fmla="*/ 53408 h 147768"/>
                <a:gd name="csX10" fmla="*/ 99920 w 171270"/>
                <a:gd name="csY10" fmla="*/ 47286 h 147768"/>
                <a:gd name="csX11" fmla="*/ 85917 w 171270"/>
                <a:gd name="csY11" fmla="*/ 48130 h 147768"/>
                <a:gd name="csX12" fmla="*/ 79443 w 171270"/>
                <a:gd name="csY12" fmla="*/ 55800 h 147768"/>
                <a:gd name="csX13" fmla="*/ 68748 w 171270"/>
                <a:gd name="csY13" fmla="*/ 47286 h 147768"/>
                <a:gd name="csX14" fmla="*/ 62485 w 171270"/>
                <a:gd name="csY14" fmla="*/ 62626 h 147768"/>
                <a:gd name="csX15" fmla="*/ 77121 w 171270"/>
                <a:gd name="csY15" fmla="*/ 79795 h 147768"/>
                <a:gd name="csX16" fmla="*/ 83595 w 171270"/>
                <a:gd name="csY16" fmla="*/ 91124 h 147768"/>
                <a:gd name="csX17" fmla="*/ 97316 w 171270"/>
                <a:gd name="csY17" fmla="*/ 104775 h 147768"/>
                <a:gd name="csX18" fmla="*/ 108715 w 171270"/>
                <a:gd name="csY18" fmla="*/ 112867 h 147768"/>
                <a:gd name="csX19" fmla="*/ 119974 w 171270"/>
                <a:gd name="csY19" fmla="*/ 127996 h 147768"/>
                <a:gd name="csX20" fmla="*/ 146432 w 171270"/>
                <a:gd name="csY20" fmla="*/ 141646 h 147768"/>
                <a:gd name="csX21" fmla="*/ 143125 w 171270"/>
                <a:gd name="csY21" fmla="*/ 147768 h 147768"/>
                <a:gd name="csX22" fmla="*/ 143125 w 171270"/>
                <a:gd name="csY22" fmla="*/ 147768 h 147768"/>
                <a:gd name="csX23" fmla="*/ 115049 w 171270"/>
                <a:gd name="csY23" fmla="*/ 134469 h 147768"/>
                <a:gd name="csX24" fmla="*/ 97738 w 171270"/>
                <a:gd name="csY24" fmla="*/ 121451 h 147768"/>
                <a:gd name="csX25" fmla="*/ 70436 w 171270"/>
                <a:gd name="csY25" fmla="*/ 110615 h 147768"/>
                <a:gd name="csX26" fmla="*/ 45316 w 171270"/>
                <a:gd name="csY26" fmla="*/ 83735 h 147768"/>
                <a:gd name="csX27" fmla="*/ 51367 w 171270"/>
                <a:gd name="csY27" fmla="*/ 80991 h 147768"/>
                <a:gd name="csX28" fmla="*/ 37716 w 171270"/>
                <a:gd name="csY28" fmla="*/ 65581 h 147768"/>
                <a:gd name="csX29" fmla="*/ 37153 w 171270"/>
                <a:gd name="csY29" fmla="*/ 53126 h 147768"/>
                <a:gd name="csX30" fmla="*/ 17943 w 171270"/>
                <a:gd name="csY30" fmla="*/ 47286 h 147768"/>
                <a:gd name="csX31" fmla="*/ 8796 w 171270"/>
                <a:gd name="csY31" fmla="*/ 63188 h 147768"/>
                <a:gd name="csX32" fmla="*/ 0 w 171270"/>
                <a:gd name="csY32" fmla="*/ 50874 h 147768"/>
                <a:gd name="csX33" fmla="*/ 633 w 171270"/>
                <a:gd name="csY33" fmla="*/ 37998 h 147768"/>
                <a:gd name="csX34" fmla="*/ 1759 w 171270"/>
                <a:gd name="csY34" fmla="*/ 37435 h 147768"/>
                <a:gd name="csX35" fmla="*/ 22517 w 171270"/>
                <a:gd name="csY35" fmla="*/ 38701 h 147768"/>
                <a:gd name="csX36" fmla="*/ 28006 w 171270"/>
                <a:gd name="csY36" fmla="*/ 32439 h 147768"/>
                <a:gd name="csX37" fmla="*/ 38209 w 171270"/>
                <a:gd name="csY37" fmla="*/ 38490 h 147768"/>
                <a:gd name="csX38" fmla="*/ 49890 w 171270"/>
                <a:gd name="csY38" fmla="*/ 39194 h 147768"/>
                <a:gd name="csX39" fmla="*/ 49819 w 171270"/>
                <a:gd name="csY39" fmla="*/ 28780 h 147768"/>
                <a:gd name="csX40" fmla="*/ 60163 w 171270"/>
                <a:gd name="csY40" fmla="*/ 24980 h 147768"/>
                <a:gd name="csX41" fmla="*/ 63048 w 171270"/>
                <a:gd name="csY41" fmla="*/ 9922 h 147768"/>
                <a:gd name="csX42" fmla="*/ 86832 w 171270"/>
                <a:gd name="csY42" fmla="*/ 0 h 147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1270" h="147768">
                  <a:moveTo>
                    <a:pt x="86832" y="0"/>
                  </a:moveTo>
                  <a:lnTo>
                    <a:pt x="96331" y="4574"/>
                  </a:lnTo>
                  <a:lnTo>
                    <a:pt x="118637" y="20617"/>
                  </a:lnTo>
                  <a:lnTo>
                    <a:pt x="143335" y="27794"/>
                  </a:lnTo>
                  <a:lnTo>
                    <a:pt x="154524" y="22236"/>
                  </a:lnTo>
                  <a:lnTo>
                    <a:pt x="161771" y="36590"/>
                  </a:lnTo>
                  <a:lnTo>
                    <a:pt x="171271" y="47215"/>
                  </a:lnTo>
                  <a:lnTo>
                    <a:pt x="159731" y="61078"/>
                  </a:lnTo>
                  <a:lnTo>
                    <a:pt x="146221" y="52915"/>
                  </a:lnTo>
                  <a:lnTo>
                    <a:pt x="125603" y="53408"/>
                  </a:lnTo>
                  <a:lnTo>
                    <a:pt x="99920" y="47286"/>
                  </a:lnTo>
                  <a:lnTo>
                    <a:pt x="85917" y="48130"/>
                  </a:lnTo>
                  <a:lnTo>
                    <a:pt x="79443" y="55800"/>
                  </a:lnTo>
                  <a:lnTo>
                    <a:pt x="68748" y="47286"/>
                  </a:lnTo>
                  <a:lnTo>
                    <a:pt x="62485" y="62626"/>
                  </a:lnTo>
                  <a:lnTo>
                    <a:pt x="77121" y="79795"/>
                  </a:lnTo>
                  <a:lnTo>
                    <a:pt x="83595" y="91124"/>
                  </a:lnTo>
                  <a:lnTo>
                    <a:pt x="97316" y="104775"/>
                  </a:lnTo>
                  <a:lnTo>
                    <a:pt x="108715" y="112867"/>
                  </a:lnTo>
                  <a:lnTo>
                    <a:pt x="119974" y="127996"/>
                  </a:lnTo>
                  <a:lnTo>
                    <a:pt x="146432" y="141646"/>
                  </a:lnTo>
                  <a:lnTo>
                    <a:pt x="143125" y="147768"/>
                  </a:lnTo>
                  <a:lnTo>
                    <a:pt x="143125" y="147768"/>
                  </a:lnTo>
                  <a:lnTo>
                    <a:pt x="115049" y="134469"/>
                  </a:lnTo>
                  <a:lnTo>
                    <a:pt x="97738" y="121451"/>
                  </a:lnTo>
                  <a:lnTo>
                    <a:pt x="70436" y="110615"/>
                  </a:lnTo>
                  <a:lnTo>
                    <a:pt x="45316" y="83735"/>
                  </a:lnTo>
                  <a:lnTo>
                    <a:pt x="51367" y="80991"/>
                  </a:lnTo>
                  <a:lnTo>
                    <a:pt x="37716" y="65581"/>
                  </a:lnTo>
                  <a:lnTo>
                    <a:pt x="37153" y="53126"/>
                  </a:lnTo>
                  <a:lnTo>
                    <a:pt x="17943" y="47286"/>
                  </a:lnTo>
                  <a:lnTo>
                    <a:pt x="8796" y="63188"/>
                  </a:lnTo>
                  <a:lnTo>
                    <a:pt x="0" y="50874"/>
                  </a:lnTo>
                  <a:lnTo>
                    <a:pt x="633" y="37998"/>
                  </a:lnTo>
                  <a:lnTo>
                    <a:pt x="1759" y="37435"/>
                  </a:lnTo>
                  <a:lnTo>
                    <a:pt x="22517" y="38701"/>
                  </a:lnTo>
                  <a:lnTo>
                    <a:pt x="28006" y="32439"/>
                  </a:lnTo>
                  <a:lnTo>
                    <a:pt x="38209" y="38490"/>
                  </a:lnTo>
                  <a:lnTo>
                    <a:pt x="49890" y="39194"/>
                  </a:lnTo>
                  <a:lnTo>
                    <a:pt x="49819" y="28780"/>
                  </a:lnTo>
                  <a:lnTo>
                    <a:pt x="60163" y="24980"/>
                  </a:lnTo>
                  <a:lnTo>
                    <a:pt x="63048" y="9922"/>
                  </a:lnTo>
                  <a:lnTo>
                    <a:pt x="86832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2" name="Freeform: Shape 871">
              <a:extLst>
                <a:ext uri="{FF2B5EF4-FFF2-40B4-BE49-F238E27FC236}">
                  <a16:creationId xmlns:a16="http://schemas.microsoft.com/office/drawing/2014/main" id="{0A180BD4-A816-4322-6F7C-B8485DA24501}"/>
                </a:ext>
              </a:extLst>
            </p:cNvPr>
            <p:cNvSpPr/>
            <p:nvPr/>
          </p:nvSpPr>
          <p:spPr>
            <a:xfrm>
              <a:off x="7171895" y="2959685"/>
              <a:ext cx="132006" cy="77261"/>
            </a:xfrm>
            <a:custGeom>
              <a:avLst/>
              <a:gdLst>
                <a:gd name="csX0" fmla="*/ 106675 w 132006"/>
                <a:gd name="csY0" fmla="*/ 11610 h 77261"/>
                <a:gd name="csX1" fmla="*/ 107800 w 132006"/>
                <a:gd name="csY1" fmla="*/ 18365 h 77261"/>
                <a:gd name="csX2" fmla="*/ 103227 w 132006"/>
                <a:gd name="csY2" fmla="*/ 27583 h 77261"/>
                <a:gd name="csX3" fmla="*/ 116737 w 132006"/>
                <a:gd name="csY3" fmla="*/ 34479 h 77261"/>
                <a:gd name="csX4" fmla="*/ 132006 w 132006"/>
                <a:gd name="csY4" fmla="*/ 35535 h 77261"/>
                <a:gd name="csX5" fmla="*/ 129614 w 132006"/>
                <a:gd name="csY5" fmla="*/ 50874 h 77261"/>
                <a:gd name="csX6" fmla="*/ 116456 w 132006"/>
                <a:gd name="csY6" fmla="*/ 57208 h 77261"/>
                <a:gd name="csX7" fmla="*/ 94361 w 132006"/>
                <a:gd name="csY7" fmla="*/ 52563 h 77261"/>
                <a:gd name="csX8" fmla="*/ 87887 w 132006"/>
                <a:gd name="csY8" fmla="*/ 67622 h 77261"/>
                <a:gd name="csX9" fmla="*/ 73673 w 132006"/>
                <a:gd name="csY9" fmla="*/ 68818 h 77261"/>
                <a:gd name="csX10" fmla="*/ 68466 w 132006"/>
                <a:gd name="csY10" fmla="*/ 62907 h 77261"/>
                <a:gd name="csX11" fmla="*/ 51719 w 132006"/>
                <a:gd name="csY11" fmla="*/ 75503 h 77261"/>
                <a:gd name="csX12" fmla="*/ 37364 w 132006"/>
                <a:gd name="csY12" fmla="*/ 77262 h 77261"/>
                <a:gd name="csX13" fmla="*/ 24487 w 132006"/>
                <a:gd name="csY13" fmla="*/ 69311 h 77261"/>
                <a:gd name="csX14" fmla="*/ 14214 w 132006"/>
                <a:gd name="csY14" fmla="*/ 52915 h 77261"/>
                <a:gd name="csX15" fmla="*/ 0 w 132006"/>
                <a:gd name="csY15" fmla="*/ 58756 h 77261"/>
                <a:gd name="csX16" fmla="*/ 422 w 132006"/>
                <a:gd name="csY16" fmla="*/ 41797 h 77261"/>
                <a:gd name="csX17" fmla="*/ 22235 w 132006"/>
                <a:gd name="csY17" fmla="*/ 20617 h 77261"/>
                <a:gd name="csX18" fmla="*/ 21321 w 132006"/>
                <a:gd name="csY18" fmla="*/ 10977 h 77261"/>
                <a:gd name="csX19" fmla="*/ 34901 w 132006"/>
                <a:gd name="csY19" fmla="*/ 14495 h 77261"/>
                <a:gd name="csX20" fmla="*/ 43134 w 132006"/>
                <a:gd name="csY20" fmla="*/ 8022 h 77261"/>
                <a:gd name="csX21" fmla="*/ 68536 w 132006"/>
                <a:gd name="csY21" fmla="*/ 8303 h 77261"/>
                <a:gd name="csX22" fmla="*/ 74658 w 132006"/>
                <a:gd name="csY22" fmla="*/ 0 h 77261"/>
                <a:gd name="csX23" fmla="*/ 106675 w 132006"/>
                <a:gd name="csY23" fmla="*/ 11610 h 77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2006" h="77261">
                  <a:moveTo>
                    <a:pt x="106675" y="11610"/>
                  </a:moveTo>
                  <a:lnTo>
                    <a:pt x="107800" y="18365"/>
                  </a:lnTo>
                  <a:lnTo>
                    <a:pt x="103227" y="27583"/>
                  </a:lnTo>
                  <a:lnTo>
                    <a:pt x="116737" y="34479"/>
                  </a:lnTo>
                  <a:lnTo>
                    <a:pt x="132006" y="35535"/>
                  </a:lnTo>
                  <a:lnTo>
                    <a:pt x="129614" y="50874"/>
                  </a:lnTo>
                  <a:lnTo>
                    <a:pt x="116456" y="57208"/>
                  </a:lnTo>
                  <a:lnTo>
                    <a:pt x="94361" y="52563"/>
                  </a:lnTo>
                  <a:lnTo>
                    <a:pt x="87887" y="67622"/>
                  </a:lnTo>
                  <a:lnTo>
                    <a:pt x="73673" y="68818"/>
                  </a:lnTo>
                  <a:lnTo>
                    <a:pt x="68466" y="62907"/>
                  </a:lnTo>
                  <a:lnTo>
                    <a:pt x="51719" y="75503"/>
                  </a:lnTo>
                  <a:lnTo>
                    <a:pt x="37364" y="77262"/>
                  </a:lnTo>
                  <a:lnTo>
                    <a:pt x="24487" y="69311"/>
                  </a:lnTo>
                  <a:lnTo>
                    <a:pt x="14214" y="52915"/>
                  </a:lnTo>
                  <a:lnTo>
                    <a:pt x="0" y="58756"/>
                  </a:lnTo>
                  <a:lnTo>
                    <a:pt x="422" y="41797"/>
                  </a:lnTo>
                  <a:lnTo>
                    <a:pt x="22235" y="20617"/>
                  </a:lnTo>
                  <a:lnTo>
                    <a:pt x="21321" y="10977"/>
                  </a:lnTo>
                  <a:lnTo>
                    <a:pt x="34901" y="14495"/>
                  </a:lnTo>
                  <a:lnTo>
                    <a:pt x="43134" y="8022"/>
                  </a:lnTo>
                  <a:lnTo>
                    <a:pt x="68536" y="8303"/>
                  </a:lnTo>
                  <a:lnTo>
                    <a:pt x="74658" y="0"/>
                  </a:lnTo>
                  <a:lnTo>
                    <a:pt x="106675" y="1161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3" name="Freeform: Shape 872">
              <a:extLst>
                <a:ext uri="{FF2B5EF4-FFF2-40B4-BE49-F238E27FC236}">
                  <a16:creationId xmlns:a16="http://schemas.microsoft.com/office/drawing/2014/main" id="{53B2F07F-692D-3F23-1383-E19F0FB1A41A}"/>
                </a:ext>
              </a:extLst>
            </p:cNvPr>
            <p:cNvSpPr/>
            <p:nvPr/>
          </p:nvSpPr>
          <p:spPr>
            <a:xfrm>
              <a:off x="7161480" y="2871164"/>
              <a:ext cx="16958" cy="26668"/>
            </a:xfrm>
            <a:custGeom>
              <a:avLst/>
              <a:gdLst>
                <a:gd name="csX0" fmla="*/ 10977 w 16958"/>
                <a:gd name="csY0" fmla="*/ 0 h 26668"/>
                <a:gd name="csX1" fmla="*/ 16958 w 16958"/>
                <a:gd name="csY1" fmla="*/ 8866 h 26668"/>
                <a:gd name="csX2" fmla="*/ 15270 w 16958"/>
                <a:gd name="csY2" fmla="*/ 25895 h 26668"/>
                <a:gd name="csX3" fmla="*/ 6685 w 16958"/>
                <a:gd name="csY3" fmla="*/ 26669 h 26668"/>
                <a:gd name="csX4" fmla="*/ 0 w 16958"/>
                <a:gd name="csY4" fmla="*/ 23291 h 26668"/>
                <a:gd name="csX5" fmla="*/ 3237 w 16958"/>
                <a:gd name="csY5" fmla="*/ 1478 h 26668"/>
                <a:gd name="csX6" fmla="*/ 10977 w 16958"/>
                <a:gd name="csY6" fmla="*/ 0 h 266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958" h="26668">
                  <a:moveTo>
                    <a:pt x="10977" y="0"/>
                  </a:moveTo>
                  <a:lnTo>
                    <a:pt x="16958" y="8866"/>
                  </a:lnTo>
                  <a:lnTo>
                    <a:pt x="15270" y="25895"/>
                  </a:lnTo>
                  <a:lnTo>
                    <a:pt x="6685" y="26669"/>
                  </a:lnTo>
                  <a:lnTo>
                    <a:pt x="0" y="23291"/>
                  </a:lnTo>
                  <a:lnTo>
                    <a:pt x="3237" y="1478"/>
                  </a:lnTo>
                  <a:lnTo>
                    <a:pt x="10977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4" name="Freeform: Shape 873">
              <a:extLst>
                <a:ext uri="{FF2B5EF4-FFF2-40B4-BE49-F238E27FC236}">
                  <a16:creationId xmlns:a16="http://schemas.microsoft.com/office/drawing/2014/main" id="{7CC2F60B-AE89-E1C3-F2D7-581C851951F0}"/>
                </a:ext>
              </a:extLst>
            </p:cNvPr>
            <p:cNvSpPr/>
            <p:nvPr/>
          </p:nvSpPr>
          <p:spPr>
            <a:xfrm>
              <a:off x="7067049" y="2818179"/>
              <a:ext cx="108785" cy="76276"/>
            </a:xfrm>
            <a:custGeom>
              <a:avLst/>
              <a:gdLst>
                <a:gd name="csX0" fmla="*/ 108786 w 108785"/>
                <a:gd name="csY0" fmla="*/ 26528 h 76276"/>
                <a:gd name="csX1" fmla="*/ 105408 w 108785"/>
                <a:gd name="csY1" fmla="*/ 52986 h 76276"/>
                <a:gd name="csX2" fmla="*/ 97668 w 108785"/>
                <a:gd name="csY2" fmla="*/ 54463 h 76276"/>
                <a:gd name="csX3" fmla="*/ 94431 w 108785"/>
                <a:gd name="csY3" fmla="*/ 76277 h 76276"/>
                <a:gd name="csX4" fmla="*/ 68255 w 108785"/>
                <a:gd name="csY4" fmla="*/ 58545 h 76276"/>
                <a:gd name="csX5" fmla="*/ 52986 w 108785"/>
                <a:gd name="csY5" fmla="*/ 61641 h 76276"/>
                <a:gd name="csX6" fmla="*/ 32087 w 108785"/>
                <a:gd name="csY6" fmla="*/ 43205 h 76276"/>
                <a:gd name="csX7" fmla="*/ 18225 w 108785"/>
                <a:gd name="csY7" fmla="*/ 27443 h 76276"/>
                <a:gd name="csX8" fmla="*/ 4363 w 108785"/>
                <a:gd name="csY8" fmla="*/ 26809 h 76276"/>
                <a:gd name="csX9" fmla="*/ 0 w 108785"/>
                <a:gd name="csY9" fmla="*/ 12947 h 76276"/>
                <a:gd name="csX10" fmla="*/ 23925 w 108785"/>
                <a:gd name="csY10" fmla="*/ 5137 h 76276"/>
                <a:gd name="csX11" fmla="*/ 23925 w 108785"/>
                <a:gd name="csY11" fmla="*/ 5137 h 76276"/>
                <a:gd name="csX12" fmla="*/ 23925 w 108785"/>
                <a:gd name="csY12" fmla="*/ 5137 h 76276"/>
                <a:gd name="csX13" fmla="*/ 45808 w 108785"/>
                <a:gd name="csY13" fmla="*/ 8233 h 76276"/>
                <a:gd name="csX14" fmla="*/ 73532 w 108785"/>
                <a:gd name="csY14" fmla="*/ 0 h 76276"/>
                <a:gd name="csX15" fmla="*/ 92391 w 108785"/>
                <a:gd name="csY15" fmla="*/ 17310 h 76276"/>
                <a:gd name="csX16" fmla="*/ 108786 w 108785"/>
                <a:gd name="csY16" fmla="*/ 26528 h 76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08785" h="76276">
                  <a:moveTo>
                    <a:pt x="108786" y="26528"/>
                  </a:moveTo>
                  <a:lnTo>
                    <a:pt x="105408" y="52986"/>
                  </a:lnTo>
                  <a:lnTo>
                    <a:pt x="97668" y="54463"/>
                  </a:lnTo>
                  <a:lnTo>
                    <a:pt x="94431" y="76277"/>
                  </a:lnTo>
                  <a:lnTo>
                    <a:pt x="68255" y="58545"/>
                  </a:lnTo>
                  <a:lnTo>
                    <a:pt x="52986" y="61641"/>
                  </a:lnTo>
                  <a:lnTo>
                    <a:pt x="32087" y="43205"/>
                  </a:lnTo>
                  <a:lnTo>
                    <a:pt x="18225" y="27443"/>
                  </a:lnTo>
                  <a:lnTo>
                    <a:pt x="4363" y="26809"/>
                  </a:lnTo>
                  <a:lnTo>
                    <a:pt x="0" y="12947"/>
                  </a:lnTo>
                  <a:lnTo>
                    <a:pt x="23925" y="5137"/>
                  </a:lnTo>
                  <a:lnTo>
                    <a:pt x="23925" y="5137"/>
                  </a:lnTo>
                  <a:lnTo>
                    <a:pt x="23925" y="5137"/>
                  </a:lnTo>
                  <a:lnTo>
                    <a:pt x="45808" y="8233"/>
                  </a:lnTo>
                  <a:lnTo>
                    <a:pt x="73532" y="0"/>
                  </a:lnTo>
                  <a:lnTo>
                    <a:pt x="92391" y="17310"/>
                  </a:lnTo>
                  <a:lnTo>
                    <a:pt x="108786" y="2652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5" name="Freeform: Shape 874">
              <a:extLst>
                <a:ext uri="{FF2B5EF4-FFF2-40B4-BE49-F238E27FC236}">
                  <a16:creationId xmlns:a16="http://schemas.microsoft.com/office/drawing/2014/main" id="{F0E58F75-826D-C1F0-A701-69AE9DE41050}"/>
                </a:ext>
              </a:extLst>
            </p:cNvPr>
            <p:cNvSpPr/>
            <p:nvPr/>
          </p:nvSpPr>
          <p:spPr>
            <a:xfrm>
              <a:off x="7090974" y="2736343"/>
              <a:ext cx="112866" cy="108363"/>
            </a:xfrm>
            <a:custGeom>
              <a:avLst/>
              <a:gdLst>
                <a:gd name="csX0" fmla="*/ 107238 w 112866"/>
                <a:gd name="csY0" fmla="*/ 1196 h 108363"/>
                <a:gd name="csX1" fmla="*/ 112867 w 112866"/>
                <a:gd name="csY1" fmla="*/ 14918 h 108363"/>
                <a:gd name="csX2" fmla="*/ 105408 w 112866"/>
                <a:gd name="csY2" fmla="*/ 51789 h 108363"/>
                <a:gd name="csX3" fmla="*/ 97808 w 112866"/>
                <a:gd name="csY3" fmla="*/ 66848 h 108363"/>
                <a:gd name="csX4" fmla="*/ 79865 w 112866"/>
                <a:gd name="csY4" fmla="*/ 66848 h 108363"/>
                <a:gd name="csX5" fmla="*/ 84861 w 112866"/>
                <a:gd name="csY5" fmla="*/ 108364 h 108363"/>
                <a:gd name="csX6" fmla="*/ 68466 w 112866"/>
                <a:gd name="csY6" fmla="*/ 99146 h 108363"/>
                <a:gd name="csX7" fmla="*/ 49608 w 112866"/>
                <a:gd name="csY7" fmla="*/ 81836 h 108363"/>
                <a:gd name="csX8" fmla="*/ 21884 w 112866"/>
                <a:gd name="csY8" fmla="*/ 90069 h 108363"/>
                <a:gd name="csX9" fmla="*/ 0 w 112866"/>
                <a:gd name="csY9" fmla="*/ 86972 h 108363"/>
                <a:gd name="csX10" fmla="*/ 0 w 112866"/>
                <a:gd name="csY10" fmla="*/ 86972 h 108363"/>
                <a:gd name="csX11" fmla="*/ 15410 w 112866"/>
                <a:gd name="csY11" fmla="*/ 76066 h 108363"/>
                <a:gd name="csX12" fmla="*/ 41586 w 112866"/>
                <a:gd name="csY12" fmla="*/ 17029 h 108363"/>
                <a:gd name="csX13" fmla="*/ 82398 w 112866"/>
                <a:gd name="csY13" fmla="*/ 0 h 108363"/>
                <a:gd name="csX14" fmla="*/ 107238 w 112866"/>
                <a:gd name="csY14" fmla="*/ 1196 h 10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866" h="108363">
                  <a:moveTo>
                    <a:pt x="107238" y="1196"/>
                  </a:moveTo>
                  <a:lnTo>
                    <a:pt x="112867" y="14918"/>
                  </a:lnTo>
                  <a:lnTo>
                    <a:pt x="105408" y="51789"/>
                  </a:lnTo>
                  <a:lnTo>
                    <a:pt x="97808" y="66848"/>
                  </a:lnTo>
                  <a:lnTo>
                    <a:pt x="79865" y="66848"/>
                  </a:lnTo>
                  <a:lnTo>
                    <a:pt x="84861" y="108364"/>
                  </a:lnTo>
                  <a:lnTo>
                    <a:pt x="68466" y="99146"/>
                  </a:lnTo>
                  <a:lnTo>
                    <a:pt x="49608" y="81836"/>
                  </a:lnTo>
                  <a:lnTo>
                    <a:pt x="21884" y="90069"/>
                  </a:lnTo>
                  <a:lnTo>
                    <a:pt x="0" y="86972"/>
                  </a:lnTo>
                  <a:lnTo>
                    <a:pt x="0" y="86972"/>
                  </a:lnTo>
                  <a:lnTo>
                    <a:pt x="15410" y="76066"/>
                  </a:lnTo>
                  <a:lnTo>
                    <a:pt x="41586" y="17029"/>
                  </a:lnTo>
                  <a:lnTo>
                    <a:pt x="82398" y="0"/>
                  </a:lnTo>
                  <a:lnTo>
                    <a:pt x="107238" y="119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6" name="Freeform: Shape 875">
              <a:extLst>
                <a:ext uri="{FF2B5EF4-FFF2-40B4-BE49-F238E27FC236}">
                  <a16:creationId xmlns:a16="http://schemas.microsoft.com/office/drawing/2014/main" id="{890D0DE5-317E-763E-866D-E69ACDD37F6D}"/>
                </a:ext>
              </a:extLst>
            </p:cNvPr>
            <p:cNvSpPr/>
            <p:nvPr/>
          </p:nvSpPr>
          <p:spPr>
            <a:xfrm>
              <a:off x="6707480" y="3164872"/>
              <a:ext cx="93727" cy="190973"/>
            </a:xfrm>
            <a:custGeom>
              <a:avLst/>
              <a:gdLst>
                <a:gd name="csX0" fmla="*/ 14706 w 93727"/>
                <a:gd name="csY0" fmla="*/ 14284 h 190973"/>
                <a:gd name="csX1" fmla="*/ 25543 w 93727"/>
                <a:gd name="csY1" fmla="*/ 5207 h 190973"/>
                <a:gd name="csX2" fmla="*/ 37716 w 93727"/>
                <a:gd name="csY2" fmla="*/ 0 h 190973"/>
                <a:gd name="csX3" fmla="*/ 45175 w 93727"/>
                <a:gd name="csY3" fmla="*/ 17521 h 190973"/>
                <a:gd name="csX4" fmla="*/ 62837 w 93727"/>
                <a:gd name="csY4" fmla="*/ 17451 h 190973"/>
                <a:gd name="csX5" fmla="*/ 67973 w 93727"/>
                <a:gd name="csY5" fmla="*/ 12947 h 190973"/>
                <a:gd name="csX6" fmla="*/ 85354 w 93727"/>
                <a:gd name="csY6" fmla="*/ 14214 h 190973"/>
                <a:gd name="csX7" fmla="*/ 93727 w 93727"/>
                <a:gd name="csY7" fmla="*/ 32157 h 190973"/>
                <a:gd name="csX8" fmla="*/ 79865 w 93727"/>
                <a:gd name="csY8" fmla="*/ 41797 h 190973"/>
                <a:gd name="csX9" fmla="*/ 79513 w 93727"/>
                <a:gd name="csY9" fmla="*/ 69451 h 190973"/>
                <a:gd name="csX10" fmla="*/ 74658 w 93727"/>
                <a:gd name="csY10" fmla="*/ 74588 h 190973"/>
                <a:gd name="csX11" fmla="*/ 73462 w 93727"/>
                <a:gd name="csY11" fmla="*/ 91265 h 190973"/>
                <a:gd name="csX12" fmla="*/ 60585 w 93727"/>
                <a:gd name="csY12" fmla="*/ 94150 h 190973"/>
                <a:gd name="csX13" fmla="*/ 72547 w 93727"/>
                <a:gd name="csY13" fmla="*/ 115119 h 190973"/>
                <a:gd name="csX14" fmla="*/ 64244 w 93727"/>
                <a:gd name="csY14" fmla="*/ 137988 h 190973"/>
                <a:gd name="csX15" fmla="*/ 74588 w 93727"/>
                <a:gd name="csY15" fmla="*/ 148331 h 190973"/>
                <a:gd name="csX16" fmla="*/ 70506 w 93727"/>
                <a:gd name="csY16" fmla="*/ 157760 h 190973"/>
                <a:gd name="csX17" fmla="*/ 59389 w 93727"/>
                <a:gd name="csY17" fmla="*/ 170637 h 190973"/>
                <a:gd name="csX18" fmla="*/ 61922 w 93727"/>
                <a:gd name="csY18" fmla="*/ 182037 h 190973"/>
                <a:gd name="csX19" fmla="*/ 49889 w 93727"/>
                <a:gd name="csY19" fmla="*/ 190973 h 190973"/>
                <a:gd name="csX20" fmla="*/ 34127 w 93727"/>
                <a:gd name="csY20" fmla="*/ 186188 h 190973"/>
                <a:gd name="csX21" fmla="*/ 18717 w 93727"/>
                <a:gd name="csY21" fmla="*/ 189918 h 190973"/>
                <a:gd name="csX22" fmla="*/ 23291 w 93727"/>
                <a:gd name="csY22" fmla="*/ 162968 h 190973"/>
                <a:gd name="csX23" fmla="*/ 20476 w 93727"/>
                <a:gd name="csY23" fmla="*/ 141717 h 190973"/>
                <a:gd name="csX24" fmla="*/ 7107 w 93727"/>
                <a:gd name="csY24" fmla="*/ 138480 h 190973"/>
                <a:gd name="csX25" fmla="*/ 0 w 93727"/>
                <a:gd name="csY25" fmla="*/ 125322 h 190973"/>
                <a:gd name="csX26" fmla="*/ 2392 w 93727"/>
                <a:gd name="csY26" fmla="*/ 102453 h 190973"/>
                <a:gd name="csX27" fmla="*/ 14284 w 93727"/>
                <a:gd name="csY27" fmla="*/ 89717 h 190973"/>
                <a:gd name="csX28" fmla="*/ 16395 w 93727"/>
                <a:gd name="csY28" fmla="*/ 75503 h 190973"/>
                <a:gd name="csX29" fmla="*/ 22658 w 93727"/>
                <a:gd name="csY29" fmla="*/ 54252 h 190973"/>
                <a:gd name="csX30" fmla="*/ 21954 w 93727"/>
                <a:gd name="csY30" fmla="*/ 39194 h 190973"/>
                <a:gd name="csX31" fmla="*/ 15973 w 93727"/>
                <a:gd name="csY31" fmla="*/ 26387 h 190973"/>
                <a:gd name="csX32" fmla="*/ 14706 w 93727"/>
                <a:gd name="csY32" fmla="*/ 14284 h 1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93727" h="190973">
                  <a:moveTo>
                    <a:pt x="14706" y="14284"/>
                  </a:moveTo>
                  <a:lnTo>
                    <a:pt x="25543" y="5207"/>
                  </a:lnTo>
                  <a:lnTo>
                    <a:pt x="37716" y="0"/>
                  </a:lnTo>
                  <a:lnTo>
                    <a:pt x="45175" y="17521"/>
                  </a:lnTo>
                  <a:lnTo>
                    <a:pt x="62837" y="17451"/>
                  </a:lnTo>
                  <a:lnTo>
                    <a:pt x="67973" y="12947"/>
                  </a:lnTo>
                  <a:lnTo>
                    <a:pt x="85354" y="14214"/>
                  </a:lnTo>
                  <a:lnTo>
                    <a:pt x="93727" y="32157"/>
                  </a:lnTo>
                  <a:lnTo>
                    <a:pt x="79865" y="41797"/>
                  </a:lnTo>
                  <a:lnTo>
                    <a:pt x="79513" y="69451"/>
                  </a:lnTo>
                  <a:lnTo>
                    <a:pt x="74658" y="74588"/>
                  </a:lnTo>
                  <a:lnTo>
                    <a:pt x="73462" y="91265"/>
                  </a:lnTo>
                  <a:lnTo>
                    <a:pt x="60585" y="94150"/>
                  </a:lnTo>
                  <a:lnTo>
                    <a:pt x="72547" y="115119"/>
                  </a:lnTo>
                  <a:lnTo>
                    <a:pt x="64244" y="137988"/>
                  </a:lnTo>
                  <a:lnTo>
                    <a:pt x="74588" y="148331"/>
                  </a:lnTo>
                  <a:lnTo>
                    <a:pt x="70506" y="157760"/>
                  </a:lnTo>
                  <a:lnTo>
                    <a:pt x="59389" y="170637"/>
                  </a:lnTo>
                  <a:lnTo>
                    <a:pt x="61922" y="182037"/>
                  </a:lnTo>
                  <a:lnTo>
                    <a:pt x="49889" y="190973"/>
                  </a:lnTo>
                  <a:lnTo>
                    <a:pt x="34127" y="186188"/>
                  </a:lnTo>
                  <a:lnTo>
                    <a:pt x="18717" y="189918"/>
                  </a:lnTo>
                  <a:lnTo>
                    <a:pt x="23291" y="162968"/>
                  </a:lnTo>
                  <a:lnTo>
                    <a:pt x="20476" y="141717"/>
                  </a:lnTo>
                  <a:lnTo>
                    <a:pt x="7107" y="138480"/>
                  </a:lnTo>
                  <a:lnTo>
                    <a:pt x="0" y="125322"/>
                  </a:lnTo>
                  <a:lnTo>
                    <a:pt x="2392" y="102453"/>
                  </a:lnTo>
                  <a:lnTo>
                    <a:pt x="14284" y="89717"/>
                  </a:lnTo>
                  <a:lnTo>
                    <a:pt x="16395" y="75503"/>
                  </a:lnTo>
                  <a:lnTo>
                    <a:pt x="22658" y="54252"/>
                  </a:lnTo>
                  <a:lnTo>
                    <a:pt x="21954" y="39194"/>
                  </a:lnTo>
                  <a:lnTo>
                    <a:pt x="15973" y="26387"/>
                  </a:lnTo>
                  <a:lnTo>
                    <a:pt x="14706" y="1428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7" name="Freeform: Shape 876">
              <a:extLst>
                <a:ext uri="{FF2B5EF4-FFF2-40B4-BE49-F238E27FC236}">
                  <a16:creationId xmlns:a16="http://schemas.microsoft.com/office/drawing/2014/main" id="{FCD26E8D-8F1A-D471-B43A-067952A9496B}"/>
                </a:ext>
              </a:extLst>
            </p:cNvPr>
            <p:cNvSpPr/>
            <p:nvPr/>
          </p:nvSpPr>
          <p:spPr>
            <a:xfrm>
              <a:off x="6711490" y="3111675"/>
              <a:ext cx="371250" cy="274638"/>
            </a:xfrm>
            <a:custGeom>
              <a:avLst/>
              <a:gdLst>
                <a:gd name="csX0" fmla="*/ 57911 w 371250"/>
                <a:gd name="csY0" fmla="*/ 235233 h 274638"/>
                <a:gd name="csX1" fmla="*/ 55378 w 371250"/>
                <a:gd name="csY1" fmla="*/ 223834 h 274638"/>
                <a:gd name="csX2" fmla="*/ 66496 w 371250"/>
                <a:gd name="csY2" fmla="*/ 210957 h 274638"/>
                <a:gd name="csX3" fmla="*/ 70577 w 371250"/>
                <a:gd name="csY3" fmla="*/ 201528 h 274638"/>
                <a:gd name="csX4" fmla="*/ 60234 w 371250"/>
                <a:gd name="csY4" fmla="*/ 191184 h 274638"/>
                <a:gd name="csX5" fmla="*/ 68537 w 371250"/>
                <a:gd name="csY5" fmla="*/ 168315 h 274638"/>
                <a:gd name="csX6" fmla="*/ 56574 w 371250"/>
                <a:gd name="csY6" fmla="*/ 147346 h 274638"/>
                <a:gd name="csX7" fmla="*/ 69452 w 371250"/>
                <a:gd name="csY7" fmla="*/ 144461 h 274638"/>
                <a:gd name="csX8" fmla="*/ 70648 w 371250"/>
                <a:gd name="csY8" fmla="*/ 127784 h 274638"/>
                <a:gd name="csX9" fmla="*/ 75503 w 371250"/>
                <a:gd name="csY9" fmla="*/ 122648 h 274638"/>
                <a:gd name="csX10" fmla="*/ 75855 w 371250"/>
                <a:gd name="csY10" fmla="*/ 94994 h 274638"/>
                <a:gd name="csX11" fmla="*/ 89717 w 371250"/>
                <a:gd name="csY11" fmla="*/ 85354 h 274638"/>
                <a:gd name="csX12" fmla="*/ 81343 w 371250"/>
                <a:gd name="csY12" fmla="*/ 67410 h 274638"/>
                <a:gd name="csX13" fmla="*/ 63963 w 371250"/>
                <a:gd name="csY13" fmla="*/ 66144 h 274638"/>
                <a:gd name="csX14" fmla="*/ 58826 w 371250"/>
                <a:gd name="csY14" fmla="*/ 70647 h 274638"/>
                <a:gd name="csX15" fmla="*/ 41164 w 371250"/>
                <a:gd name="csY15" fmla="*/ 70718 h 274638"/>
                <a:gd name="csX16" fmla="*/ 33706 w 371250"/>
                <a:gd name="csY16" fmla="*/ 53197 h 274638"/>
                <a:gd name="csX17" fmla="*/ 21532 w 371250"/>
                <a:gd name="csY17" fmla="*/ 58404 h 274638"/>
                <a:gd name="csX18" fmla="*/ 10696 w 371250"/>
                <a:gd name="csY18" fmla="*/ 67481 h 274638"/>
                <a:gd name="csX19" fmla="*/ 12174 w 371250"/>
                <a:gd name="csY19" fmla="*/ 41938 h 274638"/>
                <a:gd name="csX20" fmla="*/ 0 w 371250"/>
                <a:gd name="csY20" fmla="*/ 26246 h 274638"/>
                <a:gd name="csX21" fmla="*/ 42220 w 371250"/>
                <a:gd name="csY21" fmla="*/ 0 h 274638"/>
                <a:gd name="csX22" fmla="*/ 78740 w 371250"/>
                <a:gd name="csY22" fmla="*/ 6614 h 274638"/>
                <a:gd name="csX23" fmla="*/ 118848 w 371250"/>
                <a:gd name="csY23" fmla="*/ 6333 h 274638"/>
                <a:gd name="csX24" fmla="*/ 150654 w 371250"/>
                <a:gd name="csY24" fmla="*/ 12595 h 274638"/>
                <a:gd name="csX25" fmla="*/ 175423 w 371250"/>
                <a:gd name="csY25" fmla="*/ 10696 h 274638"/>
                <a:gd name="csX26" fmla="*/ 223694 w 371250"/>
                <a:gd name="csY26" fmla="*/ 11892 h 274638"/>
                <a:gd name="csX27" fmla="*/ 235585 w 371250"/>
                <a:gd name="csY27" fmla="*/ 25965 h 274638"/>
                <a:gd name="csX28" fmla="*/ 290612 w 371250"/>
                <a:gd name="csY28" fmla="*/ 42431 h 274638"/>
                <a:gd name="csX29" fmla="*/ 301448 w 371250"/>
                <a:gd name="csY29" fmla="*/ 34620 h 274638"/>
                <a:gd name="csX30" fmla="*/ 335083 w 371250"/>
                <a:gd name="csY30" fmla="*/ 50874 h 274638"/>
                <a:gd name="csX31" fmla="*/ 369703 w 371250"/>
                <a:gd name="csY31" fmla="*/ 46230 h 274638"/>
                <a:gd name="csX32" fmla="*/ 371251 w 371250"/>
                <a:gd name="csY32" fmla="*/ 67129 h 274638"/>
                <a:gd name="csX33" fmla="*/ 342964 w 371250"/>
                <a:gd name="csY33" fmla="*/ 90913 h 274638"/>
                <a:gd name="csX34" fmla="*/ 304685 w 371250"/>
                <a:gd name="csY34" fmla="*/ 98371 h 274638"/>
                <a:gd name="csX35" fmla="*/ 302011 w 371250"/>
                <a:gd name="csY35" fmla="*/ 110334 h 274638"/>
                <a:gd name="csX36" fmla="*/ 283716 w 371250"/>
                <a:gd name="csY36" fmla="*/ 129966 h 274638"/>
                <a:gd name="csX37" fmla="*/ 272176 w 371250"/>
                <a:gd name="csY37" fmla="*/ 158534 h 274638"/>
                <a:gd name="csX38" fmla="*/ 283856 w 371250"/>
                <a:gd name="csY38" fmla="*/ 178518 h 274638"/>
                <a:gd name="csX39" fmla="*/ 266546 w 371250"/>
                <a:gd name="csY39" fmla="*/ 193999 h 274638"/>
                <a:gd name="csX40" fmla="*/ 260073 w 371250"/>
                <a:gd name="csY40" fmla="*/ 216516 h 274638"/>
                <a:gd name="csX41" fmla="*/ 237555 w 371250"/>
                <a:gd name="csY41" fmla="*/ 223412 h 274638"/>
                <a:gd name="csX42" fmla="*/ 216375 w 371250"/>
                <a:gd name="csY42" fmla="*/ 249799 h 274638"/>
                <a:gd name="csX43" fmla="*/ 178519 w 371250"/>
                <a:gd name="csY43" fmla="*/ 250292 h 274638"/>
                <a:gd name="csX44" fmla="*/ 150020 w 371250"/>
                <a:gd name="csY44" fmla="*/ 249658 h 274638"/>
                <a:gd name="csX45" fmla="*/ 131303 w 371250"/>
                <a:gd name="csY45" fmla="*/ 261761 h 274638"/>
                <a:gd name="csX46" fmla="*/ 119904 w 371250"/>
                <a:gd name="csY46" fmla="*/ 274638 h 274638"/>
                <a:gd name="csX47" fmla="*/ 105268 w 371250"/>
                <a:gd name="csY47" fmla="*/ 271823 h 274638"/>
                <a:gd name="csX48" fmla="*/ 94220 w 371250"/>
                <a:gd name="csY48" fmla="*/ 260284 h 274638"/>
                <a:gd name="csX49" fmla="*/ 85776 w 371250"/>
                <a:gd name="csY49" fmla="*/ 240581 h 274638"/>
                <a:gd name="csX50" fmla="*/ 57911 w 371250"/>
                <a:gd name="csY50" fmla="*/ 235233 h 2746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371250" h="274638">
                  <a:moveTo>
                    <a:pt x="57911" y="235233"/>
                  </a:moveTo>
                  <a:lnTo>
                    <a:pt x="55378" y="223834"/>
                  </a:lnTo>
                  <a:lnTo>
                    <a:pt x="66496" y="210957"/>
                  </a:lnTo>
                  <a:lnTo>
                    <a:pt x="70577" y="201528"/>
                  </a:lnTo>
                  <a:lnTo>
                    <a:pt x="60234" y="191184"/>
                  </a:lnTo>
                  <a:lnTo>
                    <a:pt x="68537" y="168315"/>
                  </a:lnTo>
                  <a:lnTo>
                    <a:pt x="56574" y="147346"/>
                  </a:lnTo>
                  <a:lnTo>
                    <a:pt x="69452" y="144461"/>
                  </a:lnTo>
                  <a:lnTo>
                    <a:pt x="70648" y="127784"/>
                  </a:lnTo>
                  <a:lnTo>
                    <a:pt x="75503" y="122648"/>
                  </a:lnTo>
                  <a:lnTo>
                    <a:pt x="75855" y="94994"/>
                  </a:lnTo>
                  <a:lnTo>
                    <a:pt x="89717" y="85354"/>
                  </a:lnTo>
                  <a:lnTo>
                    <a:pt x="81343" y="67410"/>
                  </a:lnTo>
                  <a:lnTo>
                    <a:pt x="63963" y="66144"/>
                  </a:lnTo>
                  <a:lnTo>
                    <a:pt x="58826" y="70647"/>
                  </a:lnTo>
                  <a:lnTo>
                    <a:pt x="41164" y="70718"/>
                  </a:lnTo>
                  <a:lnTo>
                    <a:pt x="33706" y="53197"/>
                  </a:lnTo>
                  <a:lnTo>
                    <a:pt x="21532" y="58404"/>
                  </a:lnTo>
                  <a:lnTo>
                    <a:pt x="10696" y="67481"/>
                  </a:lnTo>
                  <a:lnTo>
                    <a:pt x="12174" y="41938"/>
                  </a:lnTo>
                  <a:lnTo>
                    <a:pt x="0" y="26246"/>
                  </a:lnTo>
                  <a:lnTo>
                    <a:pt x="42220" y="0"/>
                  </a:lnTo>
                  <a:lnTo>
                    <a:pt x="78740" y="6614"/>
                  </a:lnTo>
                  <a:lnTo>
                    <a:pt x="118848" y="6333"/>
                  </a:lnTo>
                  <a:lnTo>
                    <a:pt x="150654" y="12595"/>
                  </a:lnTo>
                  <a:lnTo>
                    <a:pt x="175423" y="10696"/>
                  </a:lnTo>
                  <a:lnTo>
                    <a:pt x="223694" y="11892"/>
                  </a:lnTo>
                  <a:lnTo>
                    <a:pt x="235585" y="25965"/>
                  </a:lnTo>
                  <a:lnTo>
                    <a:pt x="290612" y="42431"/>
                  </a:lnTo>
                  <a:lnTo>
                    <a:pt x="301448" y="34620"/>
                  </a:lnTo>
                  <a:lnTo>
                    <a:pt x="335083" y="50874"/>
                  </a:lnTo>
                  <a:lnTo>
                    <a:pt x="369703" y="46230"/>
                  </a:lnTo>
                  <a:lnTo>
                    <a:pt x="371251" y="67129"/>
                  </a:lnTo>
                  <a:lnTo>
                    <a:pt x="342964" y="90913"/>
                  </a:lnTo>
                  <a:lnTo>
                    <a:pt x="304685" y="98371"/>
                  </a:lnTo>
                  <a:lnTo>
                    <a:pt x="302011" y="110334"/>
                  </a:lnTo>
                  <a:lnTo>
                    <a:pt x="283716" y="129966"/>
                  </a:lnTo>
                  <a:lnTo>
                    <a:pt x="272176" y="158534"/>
                  </a:lnTo>
                  <a:lnTo>
                    <a:pt x="283856" y="178518"/>
                  </a:lnTo>
                  <a:lnTo>
                    <a:pt x="266546" y="193999"/>
                  </a:lnTo>
                  <a:lnTo>
                    <a:pt x="260073" y="216516"/>
                  </a:lnTo>
                  <a:lnTo>
                    <a:pt x="237555" y="223412"/>
                  </a:lnTo>
                  <a:lnTo>
                    <a:pt x="216375" y="249799"/>
                  </a:lnTo>
                  <a:lnTo>
                    <a:pt x="178519" y="250292"/>
                  </a:lnTo>
                  <a:lnTo>
                    <a:pt x="150020" y="249658"/>
                  </a:lnTo>
                  <a:lnTo>
                    <a:pt x="131303" y="261761"/>
                  </a:lnTo>
                  <a:lnTo>
                    <a:pt x="119904" y="274638"/>
                  </a:lnTo>
                  <a:lnTo>
                    <a:pt x="105268" y="271823"/>
                  </a:lnTo>
                  <a:lnTo>
                    <a:pt x="94220" y="260284"/>
                  </a:lnTo>
                  <a:lnTo>
                    <a:pt x="85776" y="240581"/>
                  </a:lnTo>
                  <a:lnTo>
                    <a:pt x="57911" y="23523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8" name="Freeform: Shape 877">
              <a:extLst>
                <a:ext uri="{FF2B5EF4-FFF2-40B4-BE49-F238E27FC236}">
                  <a16:creationId xmlns:a16="http://schemas.microsoft.com/office/drawing/2014/main" id="{D27799CE-17E3-FFEB-1139-740D6A0F39BA}"/>
                </a:ext>
              </a:extLst>
            </p:cNvPr>
            <p:cNvSpPr/>
            <p:nvPr/>
          </p:nvSpPr>
          <p:spPr>
            <a:xfrm>
              <a:off x="6694040" y="2669636"/>
              <a:ext cx="117792" cy="140802"/>
            </a:xfrm>
            <a:custGeom>
              <a:avLst/>
              <a:gdLst>
                <a:gd name="csX0" fmla="*/ 112867 w 117792"/>
                <a:gd name="csY0" fmla="*/ 52141 h 140802"/>
                <a:gd name="csX1" fmla="*/ 117793 w 117792"/>
                <a:gd name="csY1" fmla="*/ 81273 h 140802"/>
                <a:gd name="csX2" fmla="*/ 95205 w 117792"/>
                <a:gd name="csY2" fmla="*/ 117230 h 140802"/>
                <a:gd name="csX3" fmla="*/ 42220 w 117792"/>
                <a:gd name="csY3" fmla="*/ 140802 h 140802"/>
                <a:gd name="csX4" fmla="*/ 0 w 117792"/>
                <a:gd name="csY4" fmla="*/ 134821 h 140802"/>
                <a:gd name="csX5" fmla="*/ 24206 w 117792"/>
                <a:gd name="csY5" fmla="*/ 92883 h 140802"/>
                <a:gd name="csX6" fmla="*/ 8585 w 117792"/>
                <a:gd name="csY6" fmla="*/ 51578 h 140802"/>
                <a:gd name="csX7" fmla="*/ 49256 w 117792"/>
                <a:gd name="csY7" fmla="*/ 19421 h 140802"/>
                <a:gd name="csX8" fmla="*/ 71773 w 117792"/>
                <a:gd name="csY8" fmla="*/ 0 h 140802"/>
                <a:gd name="csX9" fmla="*/ 77966 w 117792"/>
                <a:gd name="csY9" fmla="*/ 22236 h 140802"/>
                <a:gd name="csX10" fmla="*/ 71773 w 117792"/>
                <a:gd name="csY10" fmla="*/ 44260 h 140802"/>
                <a:gd name="csX11" fmla="*/ 90280 w 117792"/>
                <a:gd name="csY11" fmla="*/ 43697 h 140802"/>
                <a:gd name="csX12" fmla="*/ 112867 w 117792"/>
                <a:gd name="csY12" fmla="*/ 52141 h 1408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7792" h="140802">
                  <a:moveTo>
                    <a:pt x="112867" y="52141"/>
                  </a:moveTo>
                  <a:lnTo>
                    <a:pt x="117793" y="81273"/>
                  </a:lnTo>
                  <a:lnTo>
                    <a:pt x="95205" y="117230"/>
                  </a:lnTo>
                  <a:lnTo>
                    <a:pt x="42220" y="140802"/>
                  </a:lnTo>
                  <a:lnTo>
                    <a:pt x="0" y="134821"/>
                  </a:lnTo>
                  <a:lnTo>
                    <a:pt x="24206" y="92883"/>
                  </a:lnTo>
                  <a:lnTo>
                    <a:pt x="8585" y="51578"/>
                  </a:lnTo>
                  <a:lnTo>
                    <a:pt x="49256" y="19421"/>
                  </a:lnTo>
                  <a:lnTo>
                    <a:pt x="71773" y="0"/>
                  </a:lnTo>
                  <a:lnTo>
                    <a:pt x="77966" y="22236"/>
                  </a:lnTo>
                  <a:lnTo>
                    <a:pt x="71773" y="44260"/>
                  </a:lnTo>
                  <a:lnTo>
                    <a:pt x="90280" y="43697"/>
                  </a:lnTo>
                  <a:lnTo>
                    <a:pt x="112867" y="5214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9" name="Freeform: Shape 878">
              <a:extLst>
                <a:ext uri="{FF2B5EF4-FFF2-40B4-BE49-F238E27FC236}">
                  <a16:creationId xmlns:a16="http://schemas.microsoft.com/office/drawing/2014/main" id="{9096BD74-FE7C-75F4-1E70-14884BF2346E}"/>
                </a:ext>
              </a:extLst>
            </p:cNvPr>
            <p:cNvSpPr/>
            <p:nvPr/>
          </p:nvSpPr>
          <p:spPr>
            <a:xfrm>
              <a:off x="1139071" y="5116612"/>
              <a:ext cx="92249" cy="71632"/>
            </a:xfrm>
            <a:custGeom>
              <a:avLst/>
              <a:gdLst>
                <a:gd name="csX0" fmla="*/ 52282 w 92249"/>
                <a:gd name="csY0" fmla="*/ 30328 h 71632"/>
                <a:gd name="csX1" fmla="*/ 76769 w 92249"/>
                <a:gd name="csY1" fmla="*/ 49678 h 71632"/>
                <a:gd name="csX2" fmla="*/ 92250 w 92249"/>
                <a:gd name="csY2" fmla="*/ 64103 h 71632"/>
                <a:gd name="csX3" fmla="*/ 80921 w 92249"/>
                <a:gd name="csY3" fmla="*/ 71632 h 71632"/>
                <a:gd name="csX4" fmla="*/ 64526 w 92249"/>
                <a:gd name="csY4" fmla="*/ 63188 h 71632"/>
                <a:gd name="csX5" fmla="*/ 43134 w 92249"/>
                <a:gd name="csY5" fmla="*/ 49045 h 71632"/>
                <a:gd name="csX6" fmla="*/ 23854 w 92249"/>
                <a:gd name="csY6" fmla="*/ 32509 h 71632"/>
                <a:gd name="csX7" fmla="*/ 4152 w 92249"/>
                <a:gd name="csY7" fmla="*/ 10555 h 71632"/>
                <a:gd name="csX8" fmla="*/ 0 w 92249"/>
                <a:gd name="csY8" fmla="*/ 0 h 71632"/>
                <a:gd name="csX9" fmla="*/ 12807 w 92249"/>
                <a:gd name="csY9" fmla="*/ 422 h 71632"/>
                <a:gd name="csX10" fmla="*/ 29554 w 92249"/>
                <a:gd name="csY10" fmla="*/ 10977 h 71632"/>
                <a:gd name="csX11" fmla="*/ 42712 w 92249"/>
                <a:gd name="csY11" fmla="*/ 21602 h 71632"/>
                <a:gd name="csX12" fmla="*/ 52282 w 92249"/>
                <a:gd name="csY12" fmla="*/ 30328 h 71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2249" h="71632">
                  <a:moveTo>
                    <a:pt x="52282" y="30328"/>
                  </a:moveTo>
                  <a:lnTo>
                    <a:pt x="76769" y="49678"/>
                  </a:lnTo>
                  <a:lnTo>
                    <a:pt x="92250" y="64103"/>
                  </a:lnTo>
                  <a:lnTo>
                    <a:pt x="80921" y="71632"/>
                  </a:lnTo>
                  <a:lnTo>
                    <a:pt x="64526" y="63188"/>
                  </a:lnTo>
                  <a:lnTo>
                    <a:pt x="43134" y="49045"/>
                  </a:lnTo>
                  <a:lnTo>
                    <a:pt x="23854" y="32509"/>
                  </a:lnTo>
                  <a:lnTo>
                    <a:pt x="4152" y="10555"/>
                  </a:lnTo>
                  <a:lnTo>
                    <a:pt x="0" y="0"/>
                  </a:lnTo>
                  <a:lnTo>
                    <a:pt x="12807" y="422"/>
                  </a:lnTo>
                  <a:lnTo>
                    <a:pt x="29554" y="10977"/>
                  </a:lnTo>
                  <a:lnTo>
                    <a:pt x="42712" y="21602"/>
                  </a:lnTo>
                  <a:lnTo>
                    <a:pt x="52282" y="3032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80" name="Graphic 5">
              <a:extLst>
                <a:ext uri="{FF2B5EF4-FFF2-40B4-BE49-F238E27FC236}">
                  <a16:creationId xmlns:a16="http://schemas.microsoft.com/office/drawing/2014/main" id="{07544203-0CEB-078A-C08A-F8D039B41419}"/>
                </a:ext>
              </a:extLst>
            </p:cNvPr>
            <p:cNvGrpSpPr/>
            <p:nvPr/>
          </p:nvGrpSpPr>
          <p:grpSpPr>
            <a:xfrm>
              <a:off x="913900" y="4705464"/>
              <a:ext cx="176477" cy="127221"/>
              <a:chOff x="913900" y="4705464"/>
              <a:chExt cx="176477" cy="127221"/>
            </a:xfrm>
          </p:grpSpPr>
          <p:sp>
            <p:nvSpPr>
              <p:cNvPr id="881" name="Freeform: Shape 880">
                <a:extLst>
                  <a:ext uri="{FF2B5EF4-FFF2-40B4-BE49-F238E27FC236}">
                    <a16:creationId xmlns:a16="http://schemas.microsoft.com/office/drawing/2014/main" id="{41E1FE1B-F5D9-3296-6EDD-C129AB06CF40}"/>
                  </a:ext>
                </a:extLst>
              </p:cNvPr>
              <p:cNvSpPr/>
              <p:nvPr/>
            </p:nvSpPr>
            <p:spPr>
              <a:xfrm>
                <a:off x="1058150" y="4813898"/>
                <a:ext cx="32227" cy="18788"/>
              </a:xfrm>
              <a:custGeom>
                <a:avLst/>
                <a:gdLst>
                  <a:gd name="csX0" fmla="*/ 23854 w 32227"/>
                  <a:gd name="csY0" fmla="*/ 8374 h 18788"/>
                  <a:gd name="csX1" fmla="*/ 32228 w 32227"/>
                  <a:gd name="csY1" fmla="*/ 18788 h 18788"/>
                  <a:gd name="csX2" fmla="*/ 11329 w 32227"/>
                  <a:gd name="csY2" fmla="*/ 18577 h 18788"/>
                  <a:gd name="csX3" fmla="*/ 0 w 32227"/>
                  <a:gd name="csY3" fmla="*/ 0 h 18788"/>
                  <a:gd name="csX4" fmla="*/ 17803 w 32227"/>
                  <a:gd name="csY4" fmla="*/ 7318 h 18788"/>
                  <a:gd name="csX5" fmla="*/ 23854 w 32227"/>
                  <a:gd name="csY5" fmla="*/ 8374 h 187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227" h="18788">
                    <a:moveTo>
                      <a:pt x="23854" y="8374"/>
                    </a:moveTo>
                    <a:lnTo>
                      <a:pt x="32228" y="18788"/>
                    </a:lnTo>
                    <a:lnTo>
                      <a:pt x="11329" y="18577"/>
                    </a:lnTo>
                    <a:lnTo>
                      <a:pt x="0" y="0"/>
                    </a:lnTo>
                    <a:lnTo>
                      <a:pt x="17803" y="7318"/>
                    </a:lnTo>
                    <a:lnTo>
                      <a:pt x="23854" y="837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2" name="Freeform: Shape 881">
                <a:extLst>
                  <a:ext uri="{FF2B5EF4-FFF2-40B4-BE49-F238E27FC236}">
                    <a16:creationId xmlns:a16="http://schemas.microsoft.com/office/drawing/2014/main" id="{76618A27-CE0C-312A-256B-06A81F224898}"/>
                  </a:ext>
                </a:extLst>
              </p:cNvPr>
              <p:cNvSpPr/>
              <p:nvPr/>
            </p:nvSpPr>
            <p:spPr>
              <a:xfrm>
                <a:off x="1036055" y="4757112"/>
                <a:ext cx="32860" cy="44119"/>
              </a:xfrm>
              <a:custGeom>
                <a:avLst/>
                <a:gdLst>
                  <a:gd name="csX0" fmla="*/ 32861 w 32860"/>
                  <a:gd name="csY0" fmla="*/ 38561 h 44119"/>
                  <a:gd name="csX1" fmla="*/ 28357 w 32860"/>
                  <a:gd name="csY1" fmla="*/ 44120 h 44119"/>
                  <a:gd name="csX2" fmla="*/ 6192 w 32860"/>
                  <a:gd name="csY2" fmla="*/ 18014 h 44119"/>
                  <a:gd name="csX3" fmla="*/ 0 w 32860"/>
                  <a:gd name="csY3" fmla="*/ 0 h 44119"/>
                  <a:gd name="csX4" fmla="*/ 10133 w 32860"/>
                  <a:gd name="csY4" fmla="*/ 0 h 44119"/>
                  <a:gd name="csX5" fmla="*/ 20899 w 32860"/>
                  <a:gd name="csY5" fmla="*/ 24065 h 44119"/>
                  <a:gd name="csX6" fmla="*/ 32861 w 32860"/>
                  <a:gd name="csY6" fmla="*/ 38561 h 441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2860" h="44119">
                    <a:moveTo>
                      <a:pt x="32861" y="38561"/>
                    </a:moveTo>
                    <a:lnTo>
                      <a:pt x="28357" y="44120"/>
                    </a:lnTo>
                    <a:lnTo>
                      <a:pt x="6192" y="18014"/>
                    </a:lnTo>
                    <a:lnTo>
                      <a:pt x="0" y="0"/>
                    </a:lnTo>
                    <a:lnTo>
                      <a:pt x="10133" y="0"/>
                    </a:lnTo>
                    <a:lnTo>
                      <a:pt x="20899" y="24065"/>
                    </a:lnTo>
                    <a:lnTo>
                      <a:pt x="32861" y="3856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3" name="Freeform: Shape 882">
                <a:extLst>
                  <a:ext uri="{FF2B5EF4-FFF2-40B4-BE49-F238E27FC236}">
                    <a16:creationId xmlns:a16="http://schemas.microsoft.com/office/drawing/2014/main" id="{09EECE5C-5301-2C12-625A-A23C3D844073}"/>
                  </a:ext>
                </a:extLst>
              </p:cNvPr>
              <p:cNvSpPr/>
              <p:nvPr/>
            </p:nvSpPr>
            <p:spPr>
              <a:xfrm>
                <a:off x="1007979" y="4784907"/>
                <a:ext cx="36168" cy="19632"/>
              </a:xfrm>
              <a:custGeom>
                <a:avLst/>
                <a:gdLst>
                  <a:gd name="csX0" fmla="*/ 36168 w 36168"/>
                  <a:gd name="csY0" fmla="*/ 18999 h 19632"/>
                  <a:gd name="csX1" fmla="*/ 24558 w 36168"/>
                  <a:gd name="csY1" fmla="*/ 19632 h 19632"/>
                  <a:gd name="csX2" fmla="*/ 6263 w 36168"/>
                  <a:gd name="csY2" fmla="*/ 16606 h 19632"/>
                  <a:gd name="csX3" fmla="*/ 0 w 36168"/>
                  <a:gd name="csY3" fmla="*/ 11962 h 19632"/>
                  <a:gd name="csX4" fmla="*/ 1830 w 36168"/>
                  <a:gd name="csY4" fmla="*/ 0 h 19632"/>
                  <a:gd name="csX5" fmla="*/ 21532 w 36168"/>
                  <a:gd name="csY5" fmla="*/ 4714 h 19632"/>
                  <a:gd name="csX6" fmla="*/ 31313 w 36168"/>
                  <a:gd name="csY6" fmla="*/ 11048 h 19632"/>
                  <a:gd name="csX7" fmla="*/ 36168 w 36168"/>
                  <a:gd name="csY7" fmla="*/ 18999 h 19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6168" h="19632">
                    <a:moveTo>
                      <a:pt x="36168" y="18999"/>
                    </a:moveTo>
                    <a:lnTo>
                      <a:pt x="24558" y="19632"/>
                    </a:lnTo>
                    <a:lnTo>
                      <a:pt x="6263" y="16606"/>
                    </a:lnTo>
                    <a:lnTo>
                      <a:pt x="0" y="11962"/>
                    </a:lnTo>
                    <a:lnTo>
                      <a:pt x="1830" y="0"/>
                    </a:lnTo>
                    <a:lnTo>
                      <a:pt x="21532" y="4714"/>
                    </a:lnTo>
                    <a:lnTo>
                      <a:pt x="31313" y="11048"/>
                    </a:lnTo>
                    <a:lnTo>
                      <a:pt x="36168" y="1899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4" name="Freeform: Shape 883">
                <a:extLst>
                  <a:ext uri="{FF2B5EF4-FFF2-40B4-BE49-F238E27FC236}">
                    <a16:creationId xmlns:a16="http://schemas.microsoft.com/office/drawing/2014/main" id="{5C5703FB-3889-8742-5808-350D52BDC57E}"/>
                  </a:ext>
                </a:extLst>
              </p:cNvPr>
              <p:cNvSpPr/>
              <p:nvPr/>
            </p:nvSpPr>
            <p:spPr>
              <a:xfrm>
                <a:off x="965267" y="4727066"/>
                <a:ext cx="50944" cy="36589"/>
              </a:xfrm>
              <a:custGeom>
                <a:avLst/>
                <a:gdLst>
                  <a:gd name="csX0" fmla="*/ 42712 w 50944"/>
                  <a:gd name="csY0" fmla="*/ 21039 h 36589"/>
                  <a:gd name="csX1" fmla="*/ 49678 w 50944"/>
                  <a:gd name="csY1" fmla="*/ 30609 h 36589"/>
                  <a:gd name="csX2" fmla="*/ 50945 w 50944"/>
                  <a:gd name="csY2" fmla="*/ 36590 h 36589"/>
                  <a:gd name="csX3" fmla="*/ 27583 w 50944"/>
                  <a:gd name="csY3" fmla="*/ 23854 h 36589"/>
                  <a:gd name="csX4" fmla="*/ 11188 w 50944"/>
                  <a:gd name="csY4" fmla="*/ 13088 h 36589"/>
                  <a:gd name="csX5" fmla="*/ 0 w 50944"/>
                  <a:gd name="csY5" fmla="*/ 3096 h 36589"/>
                  <a:gd name="csX6" fmla="*/ 4433 w 50944"/>
                  <a:gd name="csY6" fmla="*/ 0 h 36589"/>
                  <a:gd name="csX7" fmla="*/ 18225 w 50944"/>
                  <a:gd name="csY7" fmla="*/ 7247 h 36589"/>
                  <a:gd name="csX8" fmla="*/ 42712 w 50944"/>
                  <a:gd name="csY8" fmla="*/ 21039 h 365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0944" h="36589">
                    <a:moveTo>
                      <a:pt x="42712" y="21039"/>
                    </a:moveTo>
                    <a:lnTo>
                      <a:pt x="49678" y="30609"/>
                    </a:lnTo>
                    <a:lnTo>
                      <a:pt x="50945" y="36590"/>
                    </a:lnTo>
                    <a:lnTo>
                      <a:pt x="27583" y="23854"/>
                    </a:lnTo>
                    <a:lnTo>
                      <a:pt x="11188" y="13088"/>
                    </a:lnTo>
                    <a:lnTo>
                      <a:pt x="0" y="3096"/>
                    </a:lnTo>
                    <a:lnTo>
                      <a:pt x="4433" y="0"/>
                    </a:lnTo>
                    <a:lnTo>
                      <a:pt x="18225" y="7247"/>
                    </a:lnTo>
                    <a:lnTo>
                      <a:pt x="42712" y="210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5" name="Freeform: Shape 884">
                <a:extLst>
                  <a:ext uri="{FF2B5EF4-FFF2-40B4-BE49-F238E27FC236}">
                    <a16:creationId xmlns:a16="http://schemas.microsoft.com/office/drawing/2014/main" id="{56228887-F408-D6A5-AB84-5889DF11DDFD}"/>
                  </a:ext>
                </a:extLst>
              </p:cNvPr>
              <p:cNvSpPr/>
              <p:nvPr/>
            </p:nvSpPr>
            <p:spPr>
              <a:xfrm>
                <a:off x="913900" y="4705464"/>
                <a:ext cx="31312" cy="24135"/>
              </a:xfrm>
              <a:custGeom>
                <a:avLst/>
                <a:gdLst>
                  <a:gd name="csX0" fmla="*/ 19421 w 31312"/>
                  <a:gd name="csY0" fmla="*/ 12666 h 24135"/>
                  <a:gd name="csX1" fmla="*/ 31313 w 31312"/>
                  <a:gd name="csY1" fmla="*/ 22447 h 24135"/>
                  <a:gd name="csX2" fmla="*/ 25332 w 31312"/>
                  <a:gd name="csY2" fmla="*/ 24135 h 24135"/>
                  <a:gd name="csX3" fmla="*/ 12314 w 31312"/>
                  <a:gd name="csY3" fmla="*/ 17310 h 24135"/>
                  <a:gd name="csX4" fmla="*/ 0 w 31312"/>
                  <a:gd name="csY4" fmla="*/ 4996 h 24135"/>
                  <a:gd name="csX5" fmla="*/ 1548 w 31312"/>
                  <a:gd name="csY5" fmla="*/ 0 h 24135"/>
                  <a:gd name="csX6" fmla="*/ 19421 w 31312"/>
                  <a:gd name="csY6" fmla="*/ 12666 h 241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1312" h="24135">
                    <a:moveTo>
                      <a:pt x="19421" y="12666"/>
                    </a:moveTo>
                    <a:lnTo>
                      <a:pt x="31313" y="22447"/>
                    </a:lnTo>
                    <a:lnTo>
                      <a:pt x="25332" y="24135"/>
                    </a:lnTo>
                    <a:lnTo>
                      <a:pt x="12314" y="17310"/>
                    </a:lnTo>
                    <a:lnTo>
                      <a:pt x="0" y="4996"/>
                    </a:lnTo>
                    <a:lnTo>
                      <a:pt x="1548" y="0"/>
                    </a:lnTo>
                    <a:lnTo>
                      <a:pt x="19421" y="126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86" name="Graphic 5">
              <a:extLst>
                <a:ext uri="{FF2B5EF4-FFF2-40B4-BE49-F238E27FC236}">
                  <a16:creationId xmlns:a16="http://schemas.microsoft.com/office/drawing/2014/main" id="{9DD747FA-100F-602E-2F5D-B3F4A29166AB}"/>
                </a:ext>
              </a:extLst>
            </p:cNvPr>
            <p:cNvGrpSpPr/>
            <p:nvPr/>
          </p:nvGrpSpPr>
          <p:grpSpPr>
            <a:xfrm>
              <a:off x="1213096" y="5579127"/>
              <a:ext cx="358655" cy="432328"/>
              <a:chOff x="1213096" y="5579127"/>
              <a:chExt cx="358655" cy="432328"/>
            </a:xfrm>
          </p:grpSpPr>
          <p:sp>
            <p:nvSpPr>
              <p:cNvPr id="887" name="Freeform: Shape 886">
                <a:extLst>
                  <a:ext uri="{FF2B5EF4-FFF2-40B4-BE49-F238E27FC236}">
                    <a16:creationId xmlns:a16="http://schemas.microsoft.com/office/drawing/2014/main" id="{063B0CFF-DC66-87AA-4B7C-F5284532801F}"/>
                  </a:ext>
                </a:extLst>
              </p:cNvPr>
              <p:cNvSpPr/>
              <p:nvPr/>
            </p:nvSpPr>
            <p:spPr>
              <a:xfrm>
                <a:off x="1396118" y="5579127"/>
                <a:ext cx="175633" cy="250925"/>
              </a:xfrm>
              <a:custGeom>
                <a:avLst/>
                <a:gdLst>
                  <a:gd name="csX0" fmla="*/ 126940 w 175633"/>
                  <a:gd name="csY0" fmla="*/ 193366 h 250925"/>
                  <a:gd name="csX1" fmla="*/ 115611 w 175633"/>
                  <a:gd name="csY1" fmla="*/ 212364 h 250925"/>
                  <a:gd name="csX2" fmla="*/ 100834 w 175633"/>
                  <a:gd name="csY2" fmla="*/ 236711 h 250925"/>
                  <a:gd name="csX3" fmla="*/ 77754 w 175633"/>
                  <a:gd name="csY3" fmla="*/ 250925 h 250925"/>
                  <a:gd name="csX4" fmla="*/ 72618 w 175633"/>
                  <a:gd name="csY4" fmla="*/ 241566 h 250925"/>
                  <a:gd name="csX5" fmla="*/ 60163 w 175633"/>
                  <a:gd name="csY5" fmla="*/ 236430 h 250925"/>
                  <a:gd name="csX6" fmla="*/ 77403 w 175633"/>
                  <a:gd name="csY6" fmla="*/ 207228 h 250925"/>
                  <a:gd name="csX7" fmla="*/ 67622 w 175633"/>
                  <a:gd name="csY7" fmla="*/ 187807 h 250925"/>
                  <a:gd name="csX8" fmla="*/ 35464 w 175633"/>
                  <a:gd name="csY8" fmla="*/ 173804 h 250925"/>
                  <a:gd name="csX9" fmla="*/ 36309 w 175633"/>
                  <a:gd name="csY9" fmla="*/ 161068 h 250925"/>
                  <a:gd name="csX10" fmla="*/ 57911 w 175633"/>
                  <a:gd name="csY10" fmla="*/ 148895 h 250925"/>
                  <a:gd name="csX11" fmla="*/ 62907 w 175633"/>
                  <a:gd name="csY11" fmla="*/ 122155 h 250925"/>
                  <a:gd name="csX12" fmla="*/ 61570 w 175633"/>
                  <a:gd name="csY12" fmla="*/ 99849 h 250925"/>
                  <a:gd name="csX13" fmla="*/ 49467 w 175633"/>
                  <a:gd name="csY13" fmla="*/ 76769 h 250925"/>
                  <a:gd name="csX14" fmla="*/ 50241 w 175633"/>
                  <a:gd name="csY14" fmla="*/ 70788 h 250925"/>
                  <a:gd name="csX15" fmla="*/ 35957 w 175633"/>
                  <a:gd name="csY15" fmla="*/ 56645 h 250925"/>
                  <a:gd name="csX16" fmla="*/ 12455 w 175633"/>
                  <a:gd name="csY16" fmla="*/ 26599 h 250925"/>
                  <a:gd name="csX17" fmla="*/ 0 w 175633"/>
                  <a:gd name="csY17" fmla="*/ 2674 h 250925"/>
                  <a:gd name="csX18" fmla="*/ 11047 w 175633"/>
                  <a:gd name="csY18" fmla="*/ 0 h 250925"/>
                  <a:gd name="csX19" fmla="*/ 27302 w 175633"/>
                  <a:gd name="csY19" fmla="*/ 18788 h 250925"/>
                  <a:gd name="csX20" fmla="*/ 50523 w 175633"/>
                  <a:gd name="csY20" fmla="*/ 27513 h 250925"/>
                  <a:gd name="csX21" fmla="*/ 58967 w 175633"/>
                  <a:gd name="csY21" fmla="*/ 57841 h 250925"/>
                  <a:gd name="csX22" fmla="*/ 80639 w 175633"/>
                  <a:gd name="csY22" fmla="*/ 93868 h 250925"/>
                  <a:gd name="csX23" fmla="*/ 81273 w 175633"/>
                  <a:gd name="csY23" fmla="*/ 70436 h 250925"/>
                  <a:gd name="csX24" fmla="*/ 94713 w 175633"/>
                  <a:gd name="csY24" fmla="*/ 79795 h 250925"/>
                  <a:gd name="csX25" fmla="*/ 99216 w 175633"/>
                  <a:gd name="csY25" fmla="*/ 105831 h 250925"/>
                  <a:gd name="csX26" fmla="*/ 123211 w 175633"/>
                  <a:gd name="csY26" fmla="*/ 117089 h 250925"/>
                  <a:gd name="csX27" fmla="*/ 143406 w 175633"/>
                  <a:gd name="csY27" fmla="*/ 119833 h 250925"/>
                  <a:gd name="csX28" fmla="*/ 160505 w 175633"/>
                  <a:gd name="csY28" fmla="*/ 106675 h 250925"/>
                  <a:gd name="csX29" fmla="*/ 175633 w 175633"/>
                  <a:gd name="csY29" fmla="*/ 110686 h 250925"/>
                  <a:gd name="csX30" fmla="*/ 168386 w 175633"/>
                  <a:gd name="csY30" fmla="*/ 141436 h 250925"/>
                  <a:gd name="csX31" fmla="*/ 159308 w 175633"/>
                  <a:gd name="csY31" fmla="*/ 161771 h 250925"/>
                  <a:gd name="csX32" fmla="*/ 136510 w 175633"/>
                  <a:gd name="csY32" fmla="*/ 161068 h 250925"/>
                  <a:gd name="csX33" fmla="*/ 128559 w 175633"/>
                  <a:gd name="csY33" fmla="*/ 171693 h 250925"/>
                  <a:gd name="csX34" fmla="*/ 131303 w 175633"/>
                  <a:gd name="csY34" fmla="*/ 186822 h 250925"/>
                  <a:gd name="csX35" fmla="*/ 126940 w 175633"/>
                  <a:gd name="csY35" fmla="*/ 193366 h 250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175633" h="250925">
                    <a:moveTo>
                      <a:pt x="126940" y="193366"/>
                    </a:moveTo>
                    <a:lnTo>
                      <a:pt x="115611" y="212364"/>
                    </a:lnTo>
                    <a:lnTo>
                      <a:pt x="100834" y="236711"/>
                    </a:lnTo>
                    <a:lnTo>
                      <a:pt x="77754" y="250925"/>
                    </a:lnTo>
                    <a:lnTo>
                      <a:pt x="72618" y="241566"/>
                    </a:lnTo>
                    <a:lnTo>
                      <a:pt x="60163" y="236430"/>
                    </a:lnTo>
                    <a:lnTo>
                      <a:pt x="77403" y="207228"/>
                    </a:lnTo>
                    <a:lnTo>
                      <a:pt x="67622" y="187807"/>
                    </a:lnTo>
                    <a:lnTo>
                      <a:pt x="35464" y="173804"/>
                    </a:lnTo>
                    <a:lnTo>
                      <a:pt x="36309" y="161068"/>
                    </a:lnTo>
                    <a:lnTo>
                      <a:pt x="57911" y="148895"/>
                    </a:lnTo>
                    <a:lnTo>
                      <a:pt x="62907" y="122155"/>
                    </a:lnTo>
                    <a:lnTo>
                      <a:pt x="61570" y="99849"/>
                    </a:lnTo>
                    <a:lnTo>
                      <a:pt x="49467" y="76769"/>
                    </a:lnTo>
                    <a:lnTo>
                      <a:pt x="50241" y="70788"/>
                    </a:lnTo>
                    <a:lnTo>
                      <a:pt x="35957" y="56645"/>
                    </a:lnTo>
                    <a:lnTo>
                      <a:pt x="12455" y="26599"/>
                    </a:lnTo>
                    <a:lnTo>
                      <a:pt x="0" y="2674"/>
                    </a:lnTo>
                    <a:lnTo>
                      <a:pt x="11047" y="0"/>
                    </a:lnTo>
                    <a:lnTo>
                      <a:pt x="27302" y="18788"/>
                    </a:lnTo>
                    <a:lnTo>
                      <a:pt x="50523" y="27513"/>
                    </a:lnTo>
                    <a:lnTo>
                      <a:pt x="58967" y="57841"/>
                    </a:lnTo>
                    <a:lnTo>
                      <a:pt x="80639" y="93868"/>
                    </a:lnTo>
                    <a:lnTo>
                      <a:pt x="81273" y="70436"/>
                    </a:lnTo>
                    <a:lnTo>
                      <a:pt x="94713" y="79795"/>
                    </a:lnTo>
                    <a:lnTo>
                      <a:pt x="99216" y="105831"/>
                    </a:lnTo>
                    <a:lnTo>
                      <a:pt x="123211" y="117089"/>
                    </a:lnTo>
                    <a:lnTo>
                      <a:pt x="143406" y="119833"/>
                    </a:lnTo>
                    <a:lnTo>
                      <a:pt x="160505" y="106675"/>
                    </a:lnTo>
                    <a:lnTo>
                      <a:pt x="175633" y="110686"/>
                    </a:lnTo>
                    <a:lnTo>
                      <a:pt x="168386" y="141436"/>
                    </a:lnTo>
                    <a:lnTo>
                      <a:pt x="159308" y="161771"/>
                    </a:lnTo>
                    <a:lnTo>
                      <a:pt x="136510" y="161068"/>
                    </a:lnTo>
                    <a:lnTo>
                      <a:pt x="128559" y="171693"/>
                    </a:lnTo>
                    <a:lnTo>
                      <a:pt x="131303" y="186822"/>
                    </a:lnTo>
                    <a:lnTo>
                      <a:pt x="126940" y="1933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88" name="Freeform: Shape 887">
                <a:extLst>
                  <a:ext uri="{FF2B5EF4-FFF2-40B4-BE49-F238E27FC236}">
                    <a16:creationId xmlns:a16="http://schemas.microsoft.com/office/drawing/2014/main" id="{4BB80387-D0D1-A8E9-D9FF-69A60EB48DD5}"/>
                  </a:ext>
                </a:extLst>
              </p:cNvPr>
              <p:cNvSpPr/>
              <p:nvPr/>
            </p:nvSpPr>
            <p:spPr>
              <a:xfrm>
                <a:off x="1213096" y="5787622"/>
                <a:ext cx="231152" cy="223834"/>
              </a:xfrm>
              <a:custGeom>
                <a:avLst/>
                <a:gdLst>
                  <a:gd name="csX0" fmla="*/ 94361 w 231152"/>
                  <a:gd name="csY0" fmla="*/ 109771 h 223834"/>
                  <a:gd name="csX1" fmla="*/ 119974 w 231152"/>
                  <a:gd name="csY1" fmla="*/ 90772 h 223834"/>
                  <a:gd name="csX2" fmla="*/ 137847 w 231152"/>
                  <a:gd name="csY2" fmla="*/ 72055 h 223834"/>
                  <a:gd name="csX3" fmla="*/ 151146 w 231152"/>
                  <a:gd name="csY3" fmla="*/ 45316 h 223834"/>
                  <a:gd name="csX4" fmla="*/ 162475 w 231152"/>
                  <a:gd name="csY4" fmla="*/ 36239 h 223834"/>
                  <a:gd name="csX5" fmla="*/ 166908 w 231152"/>
                  <a:gd name="csY5" fmla="*/ 16325 h 223834"/>
                  <a:gd name="csX6" fmla="*/ 187877 w 231152"/>
                  <a:gd name="csY6" fmla="*/ 0 h 223834"/>
                  <a:gd name="csX7" fmla="*/ 194491 w 231152"/>
                  <a:gd name="csY7" fmla="*/ 15058 h 223834"/>
                  <a:gd name="csX8" fmla="*/ 201247 w 231152"/>
                  <a:gd name="csY8" fmla="*/ 29765 h 223834"/>
                  <a:gd name="csX9" fmla="*/ 222497 w 231152"/>
                  <a:gd name="csY9" fmla="*/ 15340 h 223834"/>
                  <a:gd name="csX10" fmla="*/ 231152 w 231152"/>
                  <a:gd name="csY10" fmla="*/ 30328 h 223834"/>
                  <a:gd name="csX11" fmla="*/ 231152 w 231152"/>
                  <a:gd name="csY11" fmla="*/ 45386 h 223834"/>
                  <a:gd name="csX12" fmla="*/ 220034 w 231152"/>
                  <a:gd name="csY12" fmla="*/ 61992 h 223834"/>
                  <a:gd name="csX13" fmla="*/ 200543 w 231152"/>
                  <a:gd name="csY13" fmla="*/ 88520 h 223834"/>
                  <a:gd name="csX14" fmla="*/ 185274 w 231152"/>
                  <a:gd name="csY14" fmla="*/ 103157 h 223834"/>
                  <a:gd name="csX15" fmla="*/ 196251 w 231152"/>
                  <a:gd name="csY15" fmla="*/ 120678 h 223834"/>
                  <a:gd name="csX16" fmla="*/ 173241 w 231152"/>
                  <a:gd name="csY16" fmla="*/ 121100 h 223834"/>
                  <a:gd name="csX17" fmla="*/ 147698 w 231152"/>
                  <a:gd name="csY17" fmla="*/ 134891 h 223834"/>
                  <a:gd name="csX18" fmla="*/ 139676 w 231152"/>
                  <a:gd name="csY18" fmla="*/ 158957 h 223834"/>
                  <a:gd name="csX19" fmla="*/ 122718 w 231152"/>
                  <a:gd name="csY19" fmla="*/ 196462 h 223834"/>
                  <a:gd name="csX20" fmla="*/ 99216 w 231152"/>
                  <a:gd name="csY20" fmla="*/ 213139 h 223834"/>
                  <a:gd name="csX21" fmla="*/ 84369 w 231152"/>
                  <a:gd name="csY21" fmla="*/ 223834 h 223834"/>
                  <a:gd name="csX22" fmla="*/ 56856 w 231152"/>
                  <a:gd name="csY22" fmla="*/ 223060 h 223834"/>
                  <a:gd name="csX23" fmla="*/ 37505 w 231152"/>
                  <a:gd name="csY23" fmla="*/ 210676 h 223834"/>
                  <a:gd name="csX24" fmla="*/ 4996 w 231152"/>
                  <a:gd name="csY24" fmla="*/ 208072 h 223834"/>
                  <a:gd name="csX25" fmla="*/ 0 w 231152"/>
                  <a:gd name="csY25" fmla="*/ 194351 h 223834"/>
                  <a:gd name="csX26" fmla="*/ 16043 w 231152"/>
                  <a:gd name="csY26" fmla="*/ 166838 h 223834"/>
                  <a:gd name="csX27" fmla="*/ 53619 w 231152"/>
                  <a:gd name="csY27" fmla="*/ 130529 h 223834"/>
                  <a:gd name="csX28" fmla="*/ 72899 w 231152"/>
                  <a:gd name="csY28" fmla="*/ 123633 h 223834"/>
                  <a:gd name="csX29" fmla="*/ 94361 w 231152"/>
                  <a:gd name="csY29" fmla="*/ 109771 h 2238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231152" h="223834">
                    <a:moveTo>
                      <a:pt x="94361" y="109771"/>
                    </a:moveTo>
                    <a:lnTo>
                      <a:pt x="119974" y="90772"/>
                    </a:lnTo>
                    <a:lnTo>
                      <a:pt x="137847" y="72055"/>
                    </a:lnTo>
                    <a:lnTo>
                      <a:pt x="151146" y="45316"/>
                    </a:lnTo>
                    <a:lnTo>
                      <a:pt x="162475" y="36239"/>
                    </a:lnTo>
                    <a:lnTo>
                      <a:pt x="166908" y="16325"/>
                    </a:lnTo>
                    <a:lnTo>
                      <a:pt x="187877" y="0"/>
                    </a:lnTo>
                    <a:lnTo>
                      <a:pt x="194491" y="15058"/>
                    </a:lnTo>
                    <a:lnTo>
                      <a:pt x="201247" y="29765"/>
                    </a:lnTo>
                    <a:lnTo>
                      <a:pt x="222497" y="15340"/>
                    </a:lnTo>
                    <a:lnTo>
                      <a:pt x="231152" y="30328"/>
                    </a:lnTo>
                    <a:lnTo>
                      <a:pt x="231152" y="45386"/>
                    </a:lnTo>
                    <a:lnTo>
                      <a:pt x="220034" y="61992"/>
                    </a:lnTo>
                    <a:lnTo>
                      <a:pt x="200543" y="88520"/>
                    </a:lnTo>
                    <a:lnTo>
                      <a:pt x="185274" y="103157"/>
                    </a:lnTo>
                    <a:lnTo>
                      <a:pt x="196251" y="120678"/>
                    </a:lnTo>
                    <a:lnTo>
                      <a:pt x="173241" y="121100"/>
                    </a:lnTo>
                    <a:lnTo>
                      <a:pt x="147698" y="134891"/>
                    </a:lnTo>
                    <a:lnTo>
                      <a:pt x="139676" y="158957"/>
                    </a:lnTo>
                    <a:lnTo>
                      <a:pt x="122718" y="196462"/>
                    </a:lnTo>
                    <a:lnTo>
                      <a:pt x="99216" y="213139"/>
                    </a:lnTo>
                    <a:lnTo>
                      <a:pt x="84369" y="223834"/>
                    </a:lnTo>
                    <a:lnTo>
                      <a:pt x="56856" y="223060"/>
                    </a:lnTo>
                    <a:lnTo>
                      <a:pt x="37505" y="210676"/>
                    </a:lnTo>
                    <a:lnTo>
                      <a:pt x="4996" y="208072"/>
                    </a:lnTo>
                    <a:lnTo>
                      <a:pt x="0" y="194351"/>
                    </a:lnTo>
                    <a:lnTo>
                      <a:pt x="16043" y="166838"/>
                    </a:lnTo>
                    <a:lnTo>
                      <a:pt x="53619" y="130529"/>
                    </a:lnTo>
                    <a:lnTo>
                      <a:pt x="72899" y="123633"/>
                    </a:lnTo>
                    <a:lnTo>
                      <a:pt x="94361" y="10977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889" name="Graphic 5">
              <a:extLst>
                <a:ext uri="{FF2B5EF4-FFF2-40B4-BE49-F238E27FC236}">
                  <a16:creationId xmlns:a16="http://schemas.microsoft.com/office/drawing/2014/main" id="{FDC85145-E008-21BC-F0AF-A86F1442FB83}"/>
                </a:ext>
              </a:extLst>
            </p:cNvPr>
            <p:cNvGrpSpPr/>
            <p:nvPr/>
          </p:nvGrpSpPr>
          <p:grpSpPr>
            <a:xfrm>
              <a:off x="720042" y="4827900"/>
              <a:ext cx="10751915" cy="1072377"/>
              <a:chOff x="720042" y="4827900"/>
              <a:chExt cx="10751915" cy="1072377"/>
            </a:xfrm>
          </p:grpSpPr>
          <p:sp>
            <p:nvSpPr>
              <p:cNvPr id="890" name="Freeform: Shape 889">
                <a:extLst>
                  <a:ext uri="{FF2B5EF4-FFF2-40B4-BE49-F238E27FC236}">
                    <a16:creationId xmlns:a16="http://schemas.microsoft.com/office/drawing/2014/main" id="{63AD4C6D-E1D4-2C1F-B442-013BE56248C3}"/>
                  </a:ext>
                </a:extLst>
              </p:cNvPr>
              <p:cNvSpPr/>
              <p:nvPr/>
            </p:nvSpPr>
            <p:spPr>
              <a:xfrm>
                <a:off x="11314196" y="5795010"/>
                <a:ext cx="108786" cy="105267"/>
              </a:xfrm>
              <a:custGeom>
                <a:avLst/>
                <a:gdLst>
                  <a:gd name="csX0" fmla="*/ 88731 w 108786"/>
                  <a:gd name="csY0" fmla="*/ 3730 h 105267"/>
                  <a:gd name="csX1" fmla="*/ 106675 w 108786"/>
                  <a:gd name="csY1" fmla="*/ 6122 h 105267"/>
                  <a:gd name="csX2" fmla="*/ 108786 w 108786"/>
                  <a:gd name="csY2" fmla="*/ 48482 h 105267"/>
                  <a:gd name="csX3" fmla="*/ 98512 w 108786"/>
                  <a:gd name="csY3" fmla="*/ 60867 h 105267"/>
                  <a:gd name="csX4" fmla="*/ 95487 w 108786"/>
                  <a:gd name="csY4" fmla="*/ 89928 h 105267"/>
                  <a:gd name="csX5" fmla="*/ 85003 w 108786"/>
                  <a:gd name="csY5" fmla="*/ 80006 h 105267"/>
                  <a:gd name="csX6" fmla="*/ 64315 w 108786"/>
                  <a:gd name="csY6" fmla="*/ 105268 h 105267"/>
                  <a:gd name="csX7" fmla="*/ 58122 w 108786"/>
                  <a:gd name="csY7" fmla="*/ 103368 h 105267"/>
                  <a:gd name="csX8" fmla="*/ 39757 w 108786"/>
                  <a:gd name="csY8" fmla="*/ 102171 h 105267"/>
                  <a:gd name="csX9" fmla="*/ 21321 w 108786"/>
                  <a:gd name="csY9" fmla="*/ 71210 h 105267"/>
                  <a:gd name="csX10" fmla="*/ 17240 w 108786"/>
                  <a:gd name="csY10" fmla="*/ 47427 h 105267"/>
                  <a:gd name="csX11" fmla="*/ 0 w 108786"/>
                  <a:gd name="csY11" fmla="*/ 16325 h 105267"/>
                  <a:gd name="csX12" fmla="*/ 774 w 108786"/>
                  <a:gd name="csY12" fmla="*/ 0 h 105267"/>
                  <a:gd name="csX13" fmla="*/ 20336 w 108786"/>
                  <a:gd name="csY13" fmla="*/ 3167 h 105267"/>
                  <a:gd name="csX14" fmla="*/ 49186 w 108786"/>
                  <a:gd name="csY14" fmla="*/ 15410 h 105267"/>
                  <a:gd name="csX15" fmla="*/ 65441 w 108786"/>
                  <a:gd name="csY15" fmla="*/ 10555 h 105267"/>
                  <a:gd name="csX16" fmla="*/ 88731 w 108786"/>
                  <a:gd name="csY16" fmla="*/ 3730 h 1052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08786" h="105267">
                    <a:moveTo>
                      <a:pt x="88731" y="3730"/>
                    </a:moveTo>
                    <a:lnTo>
                      <a:pt x="106675" y="6122"/>
                    </a:lnTo>
                    <a:lnTo>
                      <a:pt x="108786" y="48482"/>
                    </a:lnTo>
                    <a:lnTo>
                      <a:pt x="98512" y="60867"/>
                    </a:lnTo>
                    <a:lnTo>
                      <a:pt x="95487" y="89928"/>
                    </a:lnTo>
                    <a:lnTo>
                      <a:pt x="85003" y="80006"/>
                    </a:lnTo>
                    <a:lnTo>
                      <a:pt x="64315" y="105268"/>
                    </a:lnTo>
                    <a:lnTo>
                      <a:pt x="58122" y="103368"/>
                    </a:lnTo>
                    <a:lnTo>
                      <a:pt x="39757" y="102171"/>
                    </a:lnTo>
                    <a:lnTo>
                      <a:pt x="21321" y="71210"/>
                    </a:lnTo>
                    <a:lnTo>
                      <a:pt x="17240" y="47427"/>
                    </a:lnTo>
                    <a:lnTo>
                      <a:pt x="0" y="16325"/>
                    </a:lnTo>
                    <a:lnTo>
                      <a:pt x="774" y="0"/>
                    </a:lnTo>
                    <a:lnTo>
                      <a:pt x="20336" y="3167"/>
                    </a:lnTo>
                    <a:lnTo>
                      <a:pt x="49186" y="15410"/>
                    </a:lnTo>
                    <a:lnTo>
                      <a:pt x="65441" y="10555"/>
                    </a:lnTo>
                    <a:lnTo>
                      <a:pt x="88731" y="373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1" name="Freeform: Shape 890">
                <a:extLst>
                  <a:ext uri="{FF2B5EF4-FFF2-40B4-BE49-F238E27FC236}">
                    <a16:creationId xmlns:a16="http://schemas.microsoft.com/office/drawing/2014/main" id="{3CDFF72E-A6F3-1489-5075-5A26999D387C}"/>
                  </a:ext>
                </a:extLst>
              </p:cNvPr>
              <p:cNvSpPr/>
              <p:nvPr/>
            </p:nvSpPr>
            <p:spPr>
              <a:xfrm>
                <a:off x="10376993" y="4827900"/>
                <a:ext cx="1094964" cy="908424"/>
              </a:xfrm>
              <a:custGeom>
                <a:avLst/>
                <a:gdLst>
                  <a:gd name="csX0" fmla="*/ 382580 w 1094964"/>
                  <a:gd name="csY0" fmla="*/ 676569 h 908424"/>
                  <a:gd name="csX1" fmla="*/ 350985 w 1094964"/>
                  <a:gd name="csY1" fmla="*/ 693597 h 908424"/>
                  <a:gd name="csX2" fmla="*/ 325090 w 1094964"/>
                  <a:gd name="csY2" fmla="*/ 701267 h 908424"/>
                  <a:gd name="csX3" fmla="*/ 319321 w 1094964"/>
                  <a:gd name="csY3" fmla="*/ 718788 h 908424"/>
                  <a:gd name="csX4" fmla="*/ 308273 w 1094964"/>
                  <a:gd name="csY4" fmla="*/ 732369 h 908424"/>
                  <a:gd name="csX5" fmla="*/ 282941 w 1094964"/>
                  <a:gd name="csY5" fmla="*/ 733213 h 908424"/>
                  <a:gd name="csX6" fmla="*/ 264154 w 1094964"/>
                  <a:gd name="csY6" fmla="*/ 736168 h 908424"/>
                  <a:gd name="csX7" fmla="*/ 237767 w 1094964"/>
                  <a:gd name="csY7" fmla="*/ 730047 h 908424"/>
                  <a:gd name="csX8" fmla="*/ 216305 w 1094964"/>
                  <a:gd name="csY8" fmla="*/ 733706 h 908424"/>
                  <a:gd name="csX9" fmla="*/ 195828 w 1094964"/>
                  <a:gd name="csY9" fmla="*/ 735254 h 908424"/>
                  <a:gd name="csX10" fmla="*/ 178025 w 1094964"/>
                  <a:gd name="csY10" fmla="*/ 753197 h 908424"/>
                  <a:gd name="csX11" fmla="*/ 169300 w 1094964"/>
                  <a:gd name="csY11" fmla="*/ 751649 h 908424"/>
                  <a:gd name="csX12" fmla="*/ 154312 w 1094964"/>
                  <a:gd name="csY12" fmla="*/ 761219 h 908424"/>
                  <a:gd name="csX13" fmla="*/ 139958 w 1094964"/>
                  <a:gd name="csY13" fmla="*/ 771985 h 908424"/>
                  <a:gd name="csX14" fmla="*/ 118214 w 1094964"/>
                  <a:gd name="csY14" fmla="*/ 770648 h 908424"/>
                  <a:gd name="csX15" fmla="*/ 98160 w 1094964"/>
                  <a:gd name="csY15" fmla="*/ 770648 h 908424"/>
                  <a:gd name="csX16" fmla="*/ 66495 w 1094964"/>
                  <a:gd name="csY16" fmla="*/ 749046 h 908424"/>
                  <a:gd name="csX17" fmla="*/ 50453 w 1094964"/>
                  <a:gd name="csY17" fmla="*/ 742642 h 908424"/>
                  <a:gd name="csX18" fmla="*/ 51086 w 1094964"/>
                  <a:gd name="csY18" fmla="*/ 723432 h 908424"/>
                  <a:gd name="csX19" fmla="*/ 65933 w 1094964"/>
                  <a:gd name="csY19" fmla="*/ 718859 h 908424"/>
                  <a:gd name="csX20" fmla="*/ 70999 w 1094964"/>
                  <a:gd name="csY20" fmla="*/ 711259 h 908424"/>
                  <a:gd name="csX21" fmla="*/ 69943 w 1094964"/>
                  <a:gd name="csY21" fmla="*/ 699297 h 908424"/>
                  <a:gd name="csX22" fmla="*/ 73602 w 1094964"/>
                  <a:gd name="csY22" fmla="*/ 676147 h 908424"/>
                  <a:gd name="csX23" fmla="*/ 70225 w 1094964"/>
                  <a:gd name="csY23" fmla="*/ 656585 h 908424"/>
                  <a:gd name="csX24" fmla="*/ 54463 w 1094964"/>
                  <a:gd name="csY24" fmla="*/ 623302 h 908424"/>
                  <a:gd name="csX25" fmla="*/ 49538 w 1094964"/>
                  <a:gd name="csY25" fmla="*/ 604585 h 908424"/>
                  <a:gd name="csX26" fmla="*/ 50804 w 1094964"/>
                  <a:gd name="csY26" fmla="*/ 586008 h 908424"/>
                  <a:gd name="csX27" fmla="*/ 38913 w 1094964"/>
                  <a:gd name="csY27" fmla="*/ 564828 h 908424"/>
                  <a:gd name="csX28" fmla="*/ 38208 w 1094964"/>
                  <a:gd name="csY28" fmla="*/ 555258 h 908424"/>
                  <a:gd name="csX29" fmla="*/ 24979 w 1094964"/>
                  <a:gd name="csY29" fmla="*/ 542381 h 908424"/>
                  <a:gd name="csX30" fmla="*/ 21251 w 1094964"/>
                  <a:gd name="csY30" fmla="*/ 517120 h 908424"/>
                  <a:gd name="csX31" fmla="*/ 4151 w 1094964"/>
                  <a:gd name="csY31" fmla="*/ 491717 h 908424"/>
                  <a:gd name="csX32" fmla="*/ 0 w 1094964"/>
                  <a:gd name="csY32" fmla="*/ 478066 h 908424"/>
                  <a:gd name="csX33" fmla="*/ 13158 w 1094964"/>
                  <a:gd name="csY33" fmla="*/ 491929 h 908424"/>
                  <a:gd name="csX34" fmla="*/ 3096 w 1094964"/>
                  <a:gd name="csY34" fmla="*/ 462234 h 908424"/>
                  <a:gd name="csX35" fmla="*/ 17873 w 1094964"/>
                  <a:gd name="csY35" fmla="*/ 471522 h 908424"/>
                  <a:gd name="csX36" fmla="*/ 26739 w 1094964"/>
                  <a:gd name="csY36" fmla="*/ 483907 h 908424"/>
                  <a:gd name="csX37" fmla="*/ 26246 w 1094964"/>
                  <a:gd name="csY37" fmla="*/ 467511 h 908424"/>
                  <a:gd name="csX38" fmla="*/ 11470 w 1094964"/>
                  <a:gd name="csY38" fmla="*/ 442461 h 908424"/>
                  <a:gd name="csX39" fmla="*/ 8584 w 1094964"/>
                  <a:gd name="csY39" fmla="*/ 432469 h 908424"/>
                  <a:gd name="csX40" fmla="*/ 1689 w 1094964"/>
                  <a:gd name="csY40" fmla="*/ 422970 h 908424"/>
                  <a:gd name="csX41" fmla="*/ 4925 w 1094964"/>
                  <a:gd name="csY41" fmla="*/ 404675 h 908424"/>
                  <a:gd name="csX42" fmla="*/ 11047 w 1094964"/>
                  <a:gd name="csY42" fmla="*/ 396864 h 908424"/>
                  <a:gd name="csX43" fmla="*/ 15129 w 1094964"/>
                  <a:gd name="csY43" fmla="*/ 381102 h 908424"/>
                  <a:gd name="csX44" fmla="*/ 11891 w 1094964"/>
                  <a:gd name="csY44" fmla="*/ 362737 h 908424"/>
                  <a:gd name="csX45" fmla="*/ 24276 w 1094964"/>
                  <a:gd name="csY45" fmla="*/ 340149 h 908424"/>
                  <a:gd name="csX46" fmla="*/ 26528 w 1094964"/>
                  <a:gd name="csY46" fmla="*/ 364074 h 908424"/>
                  <a:gd name="csX47" fmla="*/ 39123 w 1094964"/>
                  <a:gd name="csY47" fmla="*/ 342471 h 908424"/>
                  <a:gd name="csX48" fmla="*/ 63400 w 1094964"/>
                  <a:gd name="csY48" fmla="*/ 331987 h 908424"/>
                  <a:gd name="csX49" fmla="*/ 77965 w 1094964"/>
                  <a:gd name="csY49" fmla="*/ 318688 h 908424"/>
                  <a:gd name="csX50" fmla="*/ 100764 w 1094964"/>
                  <a:gd name="csY50" fmla="*/ 307218 h 908424"/>
                  <a:gd name="csX51" fmla="*/ 114345 w 1094964"/>
                  <a:gd name="csY51" fmla="*/ 304825 h 908424"/>
                  <a:gd name="csX52" fmla="*/ 122578 w 1094964"/>
                  <a:gd name="csY52" fmla="*/ 308625 h 908424"/>
                  <a:gd name="csX53" fmla="*/ 146080 w 1094964"/>
                  <a:gd name="csY53" fmla="*/ 297085 h 908424"/>
                  <a:gd name="csX54" fmla="*/ 164234 w 1094964"/>
                  <a:gd name="csY54" fmla="*/ 293637 h 908424"/>
                  <a:gd name="csX55" fmla="*/ 168737 w 1094964"/>
                  <a:gd name="csY55" fmla="*/ 286812 h 908424"/>
                  <a:gd name="csX56" fmla="*/ 176618 w 1094964"/>
                  <a:gd name="csY56" fmla="*/ 283927 h 908424"/>
                  <a:gd name="csX57" fmla="*/ 193154 w 1094964"/>
                  <a:gd name="csY57" fmla="*/ 284701 h 908424"/>
                  <a:gd name="csX58" fmla="*/ 224538 w 1094964"/>
                  <a:gd name="csY58" fmla="*/ 275624 h 908424"/>
                  <a:gd name="csX59" fmla="*/ 240792 w 1094964"/>
                  <a:gd name="csY59" fmla="*/ 261832 h 908424"/>
                  <a:gd name="csX60" fmla="*/ 248391 w 1094964"/>
                  <a:gd name="csY60" fmla="*/ 245296 h 908424"/>
                  <a:gd name="csX61" fmla="*/ 265913 w 1094964"/>
                  <a:gd name="csY61" fmla="*/ 229604 h 908424"/>
                  <a:gd name="csX62" fmla="*/ 267250 w 1094964"/>
                  <a:gd name="csY62" fmla="*/ 217290 h 908424"/>
                  <a:gd name="csX63" fmla="*/ 268024 w 1094964"/>
                  <a:gd name="csY63" fmla="*/ 200543 h 908424"/>
                  <a:gd name="csX64" fmla="*/ 288922 w 1094964"/>
                  <a:gd name="csY64" fmla="*/ 174508 h 908424"/>
                  <a:gd name="csX65" fmla="*/ 301518 w 1094964"/>
                  <a:gd name="csY65" fmla="*/ 200965 h 908424"/>
                  <a:gd name="csX66" fmla="*/ 314255 w 1094964"/>
                  <a:gd name="csY66" fmla="*/ 194843 h 908424"/>
                  <a:gd name="csX67" fmla="*/ 303629 w 1094964"/>
                  <a:gd name="csY67" fmla="*/ 180348 h 908424"/>
                  <a:gd name="csX68" fmla="*/ 312988 w 1094964"/>
                  <a:gd name="csY68" fmla="*/ 165501 h 908424"/>
                  <a:gd name="csX69" fmla="*/ 326146 w 1094964"/>
                  <a:gd name="csY69" fmla="*/ 172115 h 908424"/>
                  <a:gd name="csX70" fmla="*/ 329805 w 1094964"/>
                  <a:gd name="csY70" fmla="*/ 148824 h 908424"/>
                  <a:gd name="csX71" fmla="*/ 346130 w 1094964"/>
                  <a:gd name="csY71" fmla="*/ 133766 h 908424"/>
                  <a:gd name="csX72" fmla="*/ 353307 w 1094964"/>
                  <a:gd name="csY72" fmla="*/ 121733 h 908424"/>
                  <a:gd name="csX73" fmla="*/ 368295 w 1094964"/>
                  <a:gd name="csY73" fmla="*/ 116526 h 908424"/>
                  <a:gd name="csX74" fmla="*/ 368788 w 1094964"/>
                  <a:gd name="csY74" fmla="*/ 108012 h 908424"/>
                  <a:gd name="csX75" fmla="*/ 381876 w 1094964"/>
                  <a:gd name="csY75" fmla="*/ 111601 h 908424"/>
                  <a:gd name="csX76" fmla="*/ 382439 w 1094964"/>
                  <a:gd name="csY76" fmla="*/ 103931 h 908424"/>
                  <a:gd name="csX77" fmla="*/ 395597 w 1094964"/>
                  <a:gd name="csY77" fmla="*/ 99568 h 908424"/>
                  <a:gd name="csX78" fmla="*/ 410022 w 1094964"/>
                  <a:gd name="csY78" fmla="*/ 95416 h 908424"/>
                  <a:gd name="csX79" fmla="*/ 432047 w 1094964"/>
                  <a:gd name="csY79" fmla="*/ 109419 h 908424"/>
                  <a:gd name="csX80" fmla="*/ 448653 w 1094964"/>
                  <a:gd name="csY80" fmla="*/ 127503 h 908424"/>
                  <a:gd name="csX81" fmla="*/ 467371 w 1094964"/>
                  <a:gd name="csY81" fmla="*/ 127714 h 908424"/>
                  <a:gd name="csX82" fmla="*/ 486299 w 1094964"/>
                  <a:gd name="csY82" fmla="*/ 130529 h 908424"/>
                  <a:gd name="csX83" fmla="*/ 480036 w 1094964"/>
                  <a:gd name="csY83" fmla="*/ 113782 h 908424"/>
                  <a:gd name="csX84" fmla="*/ 494321 w 1094964"/>
                  <a:gd name="csY84" fmla="*/ 89365 h 908424"/>
                  <a:gd name="csX85" fmla="*/ 507761 w 1094964"/>
                  <a:gd name="csY85" fmla="*/ 81413 h 908424"/>
                  <a:gd name="csX86" fmla="*/ 503116 w 1094964"/>
                  <a:gd name="csY86" fmla="*/ 73884 h 908424"/>
                  <a:gd name="csX87" fmla="*/ 516064 w 1094964"/>
                  <a:gd name="csY87" fmla="*/ 56504 h 908424"/>
                  <a:gd name="csX88" fmla="*/ 534148 w 1094964"/>
                  <a:gd name="csY88" fmla="*/ 45808 h 908424"/>
                  <a:gd name="csX89" fmla="*/ 549487 w 1094964"/>
                  <a:gd name="csY89" fmla="*/ 49397 h 908424"/>
                  <a:gd name="csX90" fmla="*/ 574538 w 1094964"/>
                  <a:gd name="csY90" fmla="*/ 43697 h 908424"/>
                  <a:gd name="csX91" fmla="*/ 574045 w 1094964"/>
                  <a:gd name="csY91" fmla="*/ 28217 h 908424"/>
                  <a:gd name="csX92" fmla="*/ 552161 w 1094964"/>
                  <a:gd name="csY92" fmla="*/ 18295 h 908424"/>
                  <a:gd name="csX93" fmla="*/ 568064 w 1094964"/>
                  <a:gd name="csY93" fmla="*/ 13862 h 908424"/>
                  <a:gd name="csX94" fmla="*/ 587837 w 1094964"/>
                  <a:gd name="csY94" fmla="*/ 21392 h 908424"/>
                  <a:gd name="csX95" fmla="*/ 603670 w 1094964"/>
                  <a:gd name="csY95" fmla="*/ 33776 h 908424"/>
                  <a:gd name="csX96" fmla="*/ 628860 w 1094964"/>
                  <a:gd name="csY96" fmla="*/ 41516 h 908424"/>
                  <a:gd name="csX97" fmla="*/ 637374 w 1094964"/>
                  <a:gd name="csY97" fmla="*/ 38490 h 908424"/>
                  <a:gd name="csX98" fmla="*/ 655881 w 1094964"/>
                  <a:gd name="csY98" fmla="*/ 47779 h 908424"/>
                  <a:gd name="csX99" fmla="*/ 673331 w 1094964"/>
                  <a:gd name="csY99" fmla="*/ 39123 h 908424"/>
                  <a:gd name="csX100" fmla="*/ 684520 w 1094964"/>
                  <a:gd name="csY100" fmla="*/ 41727 h 908424"/>
                  <a:gd name="csX101" fmla="*/ 691557 w 1094964"/>
                  <a:gd name="csY101" fmla="*/ 35957 h 908424"/>
                  <a:gd name="csX102" fmla="*/ 705278 w 1094964"/>
                  <a:gd name="csY102" fmla="*/ 50945 h 908424"/>
                  <a:gd name="csX103" fmla="*/ 697326 w 1094964"/>
                  <a:gd name="csY103" fmla="*/ 67129 h 908424"/>
                  <a:gd name="csX104" fmla="*/ 685927 w 1094964"/>
                  <a:gd name="csY104" fmla="*/ 79443 h 908424"/>
                  <a:gd name="csX105" fmla="*/ 675724 w 1094964"/>
                  <a:gd name="csY105" fmla="*/ 80429 h 908424"/>
                  <a:gd name="csX106" fmla="*/ 679172 w 1094964"/>
                  <a:gd name="csY106" fmla="*/ 92602 h 908424"/>
                  <a:gd name="csX107" fmla="*/ 670376 w 1094964"/>
                  <a:gd name="csY107" fmla="*/ 107801 h 908424"/>
                  <a:gd name="csX108" fmla="*/ 659751 w 1094964"/>
                  <a:gd name="csY108" fmla="*/ 122789 h 908424"/>
                  <a:gd name="csX109" fmla="*/ 661932 w 1094964"/>
                  <a:gd name="csY109" fmla="*/ 131444 h 908424"/>
                  <a:gd name="csX110" fmla="*/ 685645 w 1094964"/>
                  <a:gd name="csY110" fmla="*/ 148261 h 908424"/>
                  <a:gd name="csX111" fmla="*/ 708655 w 1094964"/>
                  <a:gd name="csY111" fmla="*/ 158113 h 908424"/>
                  <a:gd name="csX112" fmla="*/ 724066 w 1094964"/>
                  <a:gd name="csY112" fmla="*/ 168667 h 908424"/>
                  <a:gd name="csX113" fmla="*/ 745597 w 1094964"/>
                  <a:gd name="csY113" fmla="*/ 186822 h 908424"/>
                  <a:gd name="csX114" fmla="*/ 754042 w 1094964"/>
                  <a:gd name="csY114" fmla="*/ 186822 h 908424"/>
                  <a:gd name="csX115" fmla="*/ 769663 w 1094964"/>
                  <a:gd name="csY115" fmla="*/ 194632 h 908424"/>
                  <a:gd name="csX116" fmla="*/ 774237 w 1094964"/>
                  <a:gd name="csY116" fmla="*/ 204132 h 908424"/>
                  <a:gd name="csX117" fmla="*/ 802734 w 1094964"/>
                  <a:gd name="csY117" fmla="*/ 214616 h 908424"/>
                  <a:gd name="csX118" fmla="*/ 822437 w 1094964"/>
                  <a:gd name="csY118" fmla="*/ 204061 h 908424"/>
                  <a:gd name="csX119" fmla="*/ 828277 w 1094964"/>
                  <a:gd name="csY119" fmla="*/ 187596 h 908424"/>
                  <a:gd name="csX120" fmla="*/ 834329 w 1094964"/>
                  <a:gd name="csY120" fmla="*/ 173945 h 908424"/>
                  <a:gd name="csX121" fmla="*/ 838058 w 1094964"/>
                  <a:gd name="csY121" fmla="*/ 157198 h 908424"/>
                  <a:gd name="csX122" fmla="*/ 847136 w 1094964"/>
                  <a:gd name="csY122" fmla="*/ 132851 h 908424"/>
                  <a:gd name="csX123" fmla="*/ 842983 w 1094964"/>
                  <a:gd name="csY123" fmla="*/ 118074 h 908424"/>
                  <a:gd name="csX124" fmla="*/ 845165 w 1094964"/>
                  <a:gd name="csY124" fmla="*/ 109208 h 908424"/>
                  <a:gd name="csX125" fmla="*/ 841717 w 1094964"/>
                  <a:gd name="csY125" fmla="*/ 91828 h 908424"/>
                  <a:gd name="csX126" fmla="*/ 845588 w 1094964"/>
                  <a:gd name="csY126" fmla="*/ 68889 h 908424"/>
                  <a:gd name="csX127" fmla="*/ 851357 w 1094964"/>
                  <a:gd name="csY127" fmla="*/ 62767 h 908424"/>
                  <a:gd name="csX128" fmla="*/ 846713 w 1094964"/>
                  <a:gd name="csY128" fmla="*/ 52634 h 908424"/>
                  <a:gd name="csX129" fmla="*/ 853891 w 1094964"/>
                  <a:gd name="csY129" fmla="*/ 36520 h 908424"/>
                  <a:gd name="csX130" fmla="*/ 859591 w 1094964"/>
                  <a:gd name="csY130" fmla="*/ 19914 h 908424"/>
                  <a:gd name="csX131" fmla="*/ 860294 w 1094964"/>
                  <a:gd name="csY131" fmla="*/ 11259 h 908424"/>
                  <a:gd name="csX132" fmla="*/ 871412 w 1094964"/>
                  <a:gd name="csY132" fmla="*/ 0 h 908424"/>
                  <a:gd name="csX133" fmla="*/ 879856 w 1094964"/>
                  <a:gd name="csY133" fmla="*/ 14777 h 908424"/>
                  <a:gd name="csX134" fmla="*/ 881896 w 1094964"/>
                  <a:gd name="csY134" fmla="*/ 33706 h 908424"/>
                  <a:gd name="csX135" fmla="*/ 889355 w 1094964"/>
                  <a:gd name="csY135" fmla="*/ 37364 h 908424"/>
                  <a:gd name="csX136" fmla="*/ 890621 w 1094964"/>
                  <a:gd name="csY136" fmla="*/ 50101 h 908424"/>
                  <a:gd name="csX137" fmla="*/ 901528 w 1094964"/>
                  <a:gd name="csY137" fmla="*/ 65581 h 908424"/>
                  <a:gd name="csX138" fmla="*/ 903709 w 1094964"/>
                  <a:gd name="csY138" fmla="*/ 82750 h 908424"/>
                  <a:gd name="csX139" fmla="*/ 902654 w 1094964"/>
                  <a:gd name="csY139" fmla="*/ 93798 h 908424"/>
                  <a:gd name="csX140" fmla="*/ 913420 w 1094964"/>
                  <a:gd name="csY140" fmla="*/ 117723 h 908424"/>
                  <a:gd name="csX141" fmla="*/ 932630 w 1094964"/>
                  <a:gd name="csY141" fmla="*/ 106182 h 908424"/>
                  <a:gd name="csX142" fmla="*/ 942481 w 1094964"/>
                  <a:gd name="csY142" fmla="*/ 119130 h 908424"/>
                  <a:gd name="csX143" fmla="*/ 956836 w 1094964"/>
                  <a:gd name="csY143" fmla="*/ 131021 h 908424"/>
                  <a:gd name="csX144" fmla="*/ 953740 w 1094964"/>
                  <a:gd name="csY144" fmla="*/ 144532 h 908424"/>
                  <a:gd name="csX145" fmla="*/ 960143 w 1094964"/>
                  <a:gd name="csY145" fmla="*/ 170778 h 908424"/>
                  <a:gd name="csX146" fmla="*/ 964646 w 1094964"/>
                  <a:gd name="csY146" fmla="*/ 186118 h 908424"/>
                  <a:gd name="csX147" fmla="*/ 972176 w 1094964"/>
                  <a:gd name="csY147" fmla="*/ 189848 h 908424"/>
                  <a:gd name="csX148" fmla="*/ 980267 w 1094964"/>
                  <a:gd name="csY148" fmla="*/ 216164 h 908424"/>
                  <a:gd name="csX149" fmla="*/ 977383 w 1094964"/>
                  <a:gd name="csY149" fmla="*/ 232138 h 908424"/>
                  <a:gd name="csX150" fmla="*/ 987094 w 1094964"/>
                  <a:gd name="csY150" fmla="*/ 253107 h 908424"/>
                  <a:gd name="csX151" fmla="*/ 1019462 w 1094964"/>
                  <a:gd name="csY151" fmla="*/ 269291 h 908424"/>
                  <a:gd name="csX152" fmla="*/ 1040501 w 1094964"/>
                  <a:gd name="csY152" fmla="*/ 284067 h 908424"/>
                  <a:gd name="csX153" fmla="*/ 1060555 w 1094964"/>
                  <a:gd name="csY153" fmla="*/ 297578 h 908424"/>
                  <a:gd name="csX154" fmla="*/ 1056686 w 1094964"/>
                  <a:gd name="csY154" fmla="*/ 305107 h 908424"/>
                  <a:gd name="csX155" fmla="*/ 1073714 w 1094964"/>
                  <a:gd name="csY155" fmla="*/ 324669 h 908424"/>
                  <a:gd name="csX156" fmla="*/ 1085324 w 1094964"/>
                  <a:gd name="csY156" fmla="*/ 358585 h 908424"/>
                  <a:gd name="csX157" fmla="*/ 1094964 w 1094964"/>
                  <a:gd name="csY157" fmla="*/ 353026 h 908424"/>
                  <a:gd name="csX158" fmla="*/ 1094964 w 1094964"/>
                  <a:gd name="csY158" fmla="*/ 831796 h 908424"/>
                  <a:gd name="csX159" fmla="*/ 1093346 w 1094964"/>
                  <a:gd name="csY159" fmla="*/ 841717 h 908424"/>
                  <a:gd name="csX160" fmla="*/ 1094894 w 1094964"/>
                  <a:gd name="csY160" fmla="*/ 852554 h 908424"/>
                  <a:gd name="csX161" fmla="*/ 1077725 w 1094964"/>
                  <a:gd name="csY161" fmla="*/ 864586 h 908424"/>
                  <a:gd name="csX162" fmla="*/ 1044301 w 1094964"/>
                  <a:gd name="csY162" fmla="*/ 865853 h 908424"/>
                  <a:gd name="csX163" fmla="*/ 1016788 w 1094964"/>
                  <a:gd name="csY163" fmla="*/ 879996 h 908424"/>
                  <a:gd name="csX164" fmla="*/ 1003066 w 1094964"/>
                  <a:gd name="csY164" fmla="*/ 893507 h 908424"/>
                  <a:gd name="csX165" fmla="*/ 984982 w 1094964"/>
                  <a:gd name="csY165" fmla="*/ 908425 h 908424"/>
                  <a:gd name="csX166" fmla="*/ 960284 w 1094964"/>
                  <a:gd name="csY166" fmla="*/ 893014 h 908424"/>
                  <a:gd name="csX167" fmla="*/ 941989 w 1094964"/>
                  <a:gd name="csY167" fmla="*/ 886893 h 908424"/>
                  <a:gd name="csX168" fmla="*/ 946563 w 1094964"/>
                  <a:gd name="csY168" fmla="*/ 868809 h 908424"/>
                  <a:gd name="csX169" fmla="*/ 930237 w 1094964"/>
                  <a:gd name="csY169" fmla="*/ 875353 h 908424"/>
                  <a:gd name="csX170" fmla="*/ 904132 w 1094964"/>
                  <a:gd name="csY170" fmla="*/ 900544 h 908424"/>
                  <a:gd name="csX171" fmla="*/ 878307 w 1094964"/>
                  <a:gd name="csY171" fmla="*/ 891114 h 908424"/>
                  <a:gd name="csX172" fmla="*/ 861350 w 1094964"/>
                  <a:gd name="csY172" fmla="*/ 885626 h 908424"/>
                  <a:gd name="csX173" fmla="*/ 844250 w 1094964"/>
                  <a:gd name="csY173" fmla="*/ 883093 h 908424"/>
                  <a:gd name="csX174" fmla="*/ 815401 w 1094964"/>
                  <a:gd name="csY174" fmla="*/ 873101 h 908424"/>
                  <a:gd name="csX175" fmla="*/ 796050 w 1094964"/>
                  <a:gd name="csY175" fmla="*/ 851780 h 908424"/>
                  <a:gd name="csX176" fmla="*/ 790491 w 1094964"/>
                  <a:gd name="csY176" fmla="*/ 825745 h 908424"/>
                  <a:gd name="csX177" fmla="*/ 783595 w 1094964"/>
                  <a:gd name="csY177" fmla="*/ 808434 h 908424"/>
                  <a:gd name="csX178" fmla="*/ 768889 w 1094964"/>
                  <a:gd name="csY178" fmla="*/ 794643 h 908424"/>
                  <a:gd name="csX179" fmla="*/ 740179 w 1094964"/>
                  <a:gd name="csY179" fmla="*/ 790562 h 908424"/>
                  <a:gd name="csX180" fmla="*/ 749960 w 1094964"/>
                  <a:gd name="csY180" fmla="*/ 774096 h 908424"/>
                  <a:gd name="csX181" fmla="*/ 742782 w 1094964"/>
                  <a:gd name="csY181" fmla="*/ 748975 h 908424"/>
                  <a:gd name="csX182" fmla="*/ 728147 w 1094964"/>
                  <a:gd name="csY182" fmla="*/ 772407 h 908424"/>
                  <a:gd name="csX183" fmla="*/ 701619 w 1094964"/>
                  <a:gd name="csY183" fmla="*/ 778599 h 908424"/>
                  <a:gd name="csX184" fmla="*/ 717240 w 1094964"/>
                  <a:gd name="csY184" fmla="*/ 759882 h 908424"/>
                  <a:gd name="csX185" fmla="*/ 721743 w 1094964"/>
                  <a:gd name="csY185" fmla="*/ 740461 h 908424"/>
                  <a:gd name="csX186" fmla="*/ 733283 w 1094964"/>
                  <a:gd name="csY186" fmla="*/ 723995 h 908424"/>
                  <a:gd name="csX187" fmla="*/ 730891 w 1094964"/>
                  <a:gd name="csY187" fmla="*/ 699297 h 908424"/>
                  <a:gd name="csX188" fmla="*/ 706615 w 1094964"/>
                  <a:gd name="csY188" fmla="*/ 727795 h 908424"/>
                  <a:gd name="csX189" fmla="*/ 687968 w 1094964"/>
                  <a:gd name="csY189" fmla="*/ 739265 h 908424"/>
                  <a:gd name="csX190" fmla="*/ 676498 w 1094964"/>
                  <a:gd name="csY190" fmla="*/ 766074 h 908424"/>
                  <a:gd name="csX191" fmla="*/ 653207 w 1094964"/>
                  <a:gd name="csY191" fmla="*/ 752142 h 908424"/>
                  <a:gd name="csX192" fmla="*/ 654122 w 1094964"/>
                  <a:gd name="csY192" fmla="*/ 734339 h 908424"/>
                  <a:gd name="csX193" fmla="*/ 635404 w 1094964"/>
                  <a:gd name="csY193" fmla="*/ 710063 h 908424"/>
                  <a:gd name="csX194" fmla="*/ 619642 w 1094964"/>
                  <a:gd name="csY194" fmla="*/ 697538 h 908424"/>
                  <a:gd name="csX195" fmla="*/ 625272 w 1094964"/>
                  <a:gd name="csY195" fmla="*/ 689868 h 908424"/>
                  <a:gd name="csX196" fmla="*/ 586993 w 1094964"/>
                  <a:gd name="csY196" fmla="*/ 669743 h 908424"/>
                  <a:gd name="csX197" fmla="*/ 565953 w 1094964"/>
                  <a:gd name="csY197" fmla="*/ 668829 h 908424"/>
                  <a:gd name="csX198" fmla="*/ 537244 w 1094964"/>
                  <a:gd name="csY198" fmla="*/ 652715 h 908424"/>
                  <a:gd name="csX199" fmla="*/ 483766 w 1094964"/>
                  <a:gd name="csY199" fmla="*/ 655811 h 908424"/>
                  <a:gd name="csX200" fmla="*/ 445065 w 1094964"/>
                  <a:gd name="csY200" fmla="*/ 667703 h 908424"/>
                  <a:gd name="csX201" fmla="*/ 411078 w 1094964"/>
                  <a:gd name="csY201" fmla="*/ 678750 h 908424"/>
                  <a:gd name="csX202" fmla="*/ 382580 w 1094964"/>
                  <a:gd name="csY202" fmla="*/ 676569 h 9084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</a:cxnLst>
                <a:rect l="l" t="t" r="r" b="b"/>
                <a:pathLst>
                  <a:path w="1094964" h="908424">
                    <a:moveTo>
                      <a:pt x="382580" y="676569"/>
                    </a:moveTo>
                    <a:lnTo>
                      <a:pt x="350985" y="693597"/>
                    </a:lnTo>
                    <a:lnTo>
                      <a:pt x="325090" y="701267"/>
                    </a:lnTo>
                    <a:lnTo>
                      <a:pt x="319321" y="718788"/>
                    </a:lnTo>
                    <a:lnTo>
                      <a:pt x="308273" y="732369"/>
                    </a:lnTo>
                    <a:lnTo>
                      <a:pt x="282941" y="733213"/>
                    </a:lnTo>
                    <a:lnTo>
                      <a:pt x="264154" y="736168"/>
                    </a:lnTo>
                    <a:lnTo>
                      <a:pt x="237767" y="730047"/>
                    </a:lnTo>
                    <a:lnTo>
                      <a:pt x="216305" y="733706"/>
                    </a:lnTo>
                    <a:lnTo>
                      <a:pt x="195828" y="735254"/>
                    </a:lnTo>
                    <a:lnTo>
                      <a:pt x="178025" y="753197"/>
                    </a:lnTo>
                    <a:lnTo>
                      <a:pt x="169300" y="751649"/>
                    </a:lnTo>
                    <a:lnTo>
                      <a:pt x="154312" y="761219"/>
                    </a:lnTo>
                    <a:lnTo>
                      <a:pt x="139958" y="771985"/>
                    </a:lnTo>
                    <a:lnTo>
                      <a:pt x="118214" y="770648"/>
                    </a:lnTo>
                    <a:lnTo>
                      <a:pt x="98160" y="770648"/>
                    </a:lnTo>
                    <a:lnTo>
                      <a:pt x="66495" y="749046"/>
                    </a:lnTo>
                    <a:lnTo>
                      <a:pt x="50453" y="742642"/>
                    </a:lnTo>
                    <a:lnTo>
                      <a:pt x="51086" y="723432"/>
                    </a:lnTo>
                    <a:lnTo>
                      <a:pt x="65933" y="718859"/>
                    </a:lnTo>
                    <a:lnTo>
                      <a:pt x="70999" y="711259"/>
                    </a:lnTo>
                    <a:lnTo>
                      <a:pt x="69943" y="699297"/>
                    </a:lnTo>
                    <a:lnTo>
                      <a:pt x="73602" y="676147"/>
                    </a:lnTo>
                    <a:lnTo>
                      <a:pt x="70225" y="656585"/>
                    </a:lnTo>
                    <a:lnTo>
                      <a:pt x="54463" y="623302"/>
                    </a:lnTo>
                    <a:lnTo>
                      <a:pt x="49538" y="604585"/>
                    </a:lnTo>
                    <a:lnTo>
                      <a:pt x="50804" y="586008"/>
                    </a:lnTo>
                    <a:lnTo>
                      <a:pt x="38913" y="564828"/>
                    </a:lnTo>
                    <a:lnTo>
                      <a:pt x="38208" y="555258"/>
                    </a:lnTo>
                    <a:lnTo>
                      <a:pt x="24979" y="542381"/>
                    </a:lnTo>
                    <a:lnTo>
                      <a:pt x="21251" y="517120"/>
                    </a:lnTo>
                    <a:lnTo>
                      <a:pt x="4151" y="491717"/>
                    </a:lnTo>
                    <a:lnTo>
                      <a:pt x="0" y="478066"/>
                    </a:lnTo>
                    <a:lnTo>
                      <a:pt x="13158" y="491929"/>
                    </a:lnTo>
                    <a:lnTo>
                      <a:pt x="3096" y="462234"/>
                    </a:lnTo>
                    <a:lnTo>
                      <a:pt x="17873" y="471522"/>
                    </a:lnTo>
                    <a:lnTo>
                      <a:pt x="26739" y="483907"/>
                    </a:lnTo>
                    <a:lnTo>
                      <a:pt x="26246" y="467511"/>
                    </a:lnTo>
                    <a:lnTo>
                      <a:pt x="11470" y="442461"/>
                    </a:lnTo>
                    <a:lnTo>
                      <a:pt x="8584" y="432469"/>
                    </a:lnTo>
                    <a:lnTo>
                      <a:pt x="1689" y="422970"/>
                    </a:lnTo>
                    <a:lnTo>
                      <a:pt x="4925" y="404675"/>
                    </a:lnTo>
                    <a:lnTo>
                      <a:pt x="11047" y="396864"/>
                    </a:lnTo>
                    <a:lnTo>
                      <a:pt x="15129" y="381102"/>
                    </a:lnTo>
                    <a:lnTo>
                      <a:pt x="11891" y="362737"/>
                    </a:lnTo>
                    <a:lnTo>
                      <a:pt x="24276" y="340149"/>
                    </a:lnTo>
                    <a:lnTo>
                      <a:pt x="26528" y="364074"/>
                    </a:lnTo>
                    <a:lnTo>
                      <a:pt x="39123" y="342471"/>
                    </a:lnTo>
                    <a:lnTo>
                      <a:pt x="63400" y="331987"/>
                    </a:lnTo>
                    <a:lnTo>
                      <a:pt x="77965" y="318688"/>
                    </a:lnTo>
                    <a:lnTo>
                      <a:pt x="100764" y="307218"/>
                    </a:lnTo>
                    <a:lnTo>
                      <a:pt x="114345" y="304825"/>
                    </a:lnTo>
                    <a:lnTo>
                      <a:pt x="122578" y="308625"/>
                    </a:lnTo>
                    <a:lnTo>
                      <a:pt x="146080" y="297085"/>
                    </a:lnTo>
                    <a:lnTo>
                      <a:pt x="164234" y="293637"/>
                    </a:lnTo>
                    <a:lnTo>
                      <a:pt x="168737" y="286812"/>
                    </a:lnTo>
                    <a:lnTo>
                      <a:pt x="176618" y="283927"/>
                    </a:lnTo>
                    <a:lnTo>
                      <a:pt x="193154" y="284701"/>
                    </a:lnTo>
                    <a:lnTo>
                      <a:pt x="224538" y="275624"/>
                    </a:lnTo>
                    <a:lnTo>
                      <a:pt x="240792" y="261832"/>
                    </a:lnTo>
                    <a:lnTo>
                      <a:pt x="248391" y="245296"/>
                    </a:lnTo>
                    <a:lnTo>
                      <a:pt x="265913" y="229604"/>
                    </a:lnTo>
                    <a:lnTo>
                      <a:pt x="267250" y="217290"/>
                    </a:lnTo>
                    <a:lnTo>
                      <a:pt x="268024" y="200543"/>
                    </a:lnTo>
                    <a:lnTo>
                      <a:pt x="288922" y="174508"/>
                    </a:lnTo>
                    <a:lnTo>
                      <a:pt x="301518" y="200965"/>
                    </a:lnTo>
                    <a:lnTo>
                      <a:pt x="314255" y="194843"/>
                    </a:lnTo>
                    <a:lnTo>
                      <a:pt x="303629" y="180348"/>
                    </a:lnTo>
                    <a:lnTo>
                      <a:pt x="312988" y="165501"/>
                    </a:lnTo>
                    <a:lnTo>
                      <a:pt x="326146" y="172115"/>
                    </a:lnTo>
                    <a:lnTo>
                      <a:pt x="329805" y="148824"/>
                    </a:lnTo>
                    <a:lnTo>
                      <a:pt x="346130" y="133766"/>
                    </a:lnTo>
                    <a:lnTo>
                      <a:pt x="353307" y="121733"/>
                    </a:lnTo>
                    <a:lnTo>
                      <a:pt x="368295" y="116526"/>
                    </a:lnTo>
                    <a:lnTo>
                      <a:pt x="368788" y="108012"/>
                    </a:lnTo>
                    <a:lnTo>
                      <a:pt x="381876" y="111601"/>
                    </a:lnTo>
                    <a:lnTo>
                      <a:pt x="382439" y="103931"/>
                    </a:lnTo>
                    <a:lnTo>
                      <a:pt x="395597" y="99568"/>
                    </a:lnTo>
                    <a:lnTo>
                      <a:pt x="410022" y="95416"/>
                    </a:lnTo>
                    <a:lnTo>
                      <a:pt x="432047" y="109419"/>
                    </a:lnTo>
                    <a:lnTo>
                      <a:pt x="448653" y="127503"/>
                    </a:lnTo>
                    <a:lnTo>
                      <a:pt x="467371" y="127714"/>
                    </a:lnTo>
                    <a:lnTo>
                      <a:pt x="486299" y="130529"/>
                    </a:lnTo>
                    <a:lnTo>
                      <a:pt x="480036" y="113782"/>
                    </a:lnTo>
                    <a:lnTo>
                      <a:pt x="494321" y="89365"/>
                    </a:lnTo>
                    <a:lnTo>
                      <a:pt x="507761" y="81413"/>
                    </a:lnTo>
                    <a:lnTo>
                      <a:pt x="503116" y="73884"/>
                    </a:lnTo>
                    <a:lnTo>
                      <a:pt x="516064" y="56504"/>
                    </a:lnTo>
                    <a:lnTo>
                      <a:pt x="534148" y="45808"/>
                    </a:lnTo>
                    <a:lnTo>
                      <a:pt x="549487" y="49397"/>
                    </a:lnTo>
                    <a:lnTo>
                      <a:pt x="574538" y="43697"/>
                    </a:lnTo>
                    <a:lnTo>
                      <a:pt x="574045" y="28217"/>
                    </a:lnTo>
                    <a:lnTo>
                      <a:pt x="552161" y="18295"/>
                    </a:lnTo>
                    <a:lnTo>
                      <a:pt x="568064" y="13862"/>
                    </a:lnTo>
                    <a:lnTo>
                      <a:pt x="587837" y="21392"/>
                    </a:lnTo>
                    <a:lnTo>
                      <a:pt x="603670" y="33776"/>
                    </a:lnTo>
                    <a:lnTo>
                      <a:pt x="628860" y="41516"/>
                    </a:lnTo>
                    <a:lnTo>
                      <a:pt x="637374" y="38490"/>
                    </a:lnTo>
                    <a:lnTo>
                      <a:pt x="655881" y="47779"/>
                    </a:lnTo>
                    <a:lnTo>
                      <a:pt x="673331" y="39123"/>
                    </a:lnTo>
                    <a:lnTo>
                      <a:pt x="684520" y="41727"/>
                    </a:lnTo>
                    <a:lnTo>
                      <a:pt x="691557" y="35957"/>
                    </a:lnTo>
                    <a:lnTo>
                      <a:pt x="705278" y="50945"/>
                    </a:lnTo>
                    <a:lnTo>
                      <a:pt x="697326" y="67129"/>
                    </a:lnTo>
                    <a:lnTo>
                      <a:pt x="685927" y="79443"/>
                    </a:lnTo>
                    <a:lnTo>
                      <a:pt x="675724" y="80429"/>
                    </a:lnTo>
                    <a:lnTo>
                      <a:pt x="679172" y="92602"/>
                    </a:lnTo>
                    <a:lnTo>
                      <a:pt x="670376" y="107801"/>
                    </a:lnTo>
                    <a:lnTo>
                      <a:pt x="659751" y="122789"/>
                    </a:lnTo>
                    <a:lnTo>
                      <a:pt x="661932" y="131444"/>
                    </a:lnTo>
                    <a:lnTo>
                      <a:pt x="685645" y="148261"/>
                    </a:lnTo>
                    <a:lnTo>
                      <a:pt x="708655" y="158113"/>
                    </a:lnTo>
                    <a:lnTo>
                      <a:pt x="724066" y="168667"/>
                    </a:lnTo>
                    <a:lnTo>
                      <a:pt x="745597" y="186822"/>
                    </a:lnTo>
                    <a:lnTo>
                      <a:pt x="754042" y="186822"/>
                    </a:lnTo>
                    <a:lnTo>
                      <a:pt x="769663" y="194632"/>
                    </a:lnTo>
                    <a:lnTo>
                      <a:pt x="774237" y="204132"/>
                    </a:lnTo>
                    <a:lnTo>
                      <a:pt x="802734" y="214616"/>
                    </a:lnTo>
                    <a:lnTo>
                      <a:pt x="822437" y="204061"/>
                    </a:lnTo>
                    <a:lnTo>
                      <a:pt x="828277" y="187596"/>
                    </a:lnTo>
                    <a:lnTo>
                      <a:pt x="834329" y="173945"/>
                    </a:lnTo>
                    <a:lnTo>
                      <a:pt x="838058" y="157198"/>
                    </a:lnTo>
                    <a:lnTo>
                      <a:pt x="847136" y="132851"/>
                    </a:lnTo>
                    <a:lnTo>
                      <a:pt x="842983" y="118074"/>
                    </a:lnTo>
                    <a:lnTo>
                      <a:pt x="845165" y="109208"/>
                    </a:lnTo>
                    <a:lnTo>
                      <a:pt x="841717" y="91828"/>
                    </a:lnTo>
                    <a:lnTo>
                      <a:pt x="845588" y="68889"/>
                    </a:lnTo>
                    <a:lnTo>
                      <a:pt x="851357" y="62767"/>
                    </a:lnTo>
                    <a:lnTo>
                      <a:pt x="846713" y="52634"/>
                    </a:lnTo>
                    <a:lnTo>
                      <a:pt x="853891" y="36520"/>
                    </a:lnTo>
                    <a:lnTo>
                      <a:pt x="859591" y="19914"/>
                    </a:lnTo>
                    <a:lnTo>
                      <a:pt x="860294" y="11259"/>
                    </a:lnTo>
                    <a:lnTo>
                      <a:pt x="871412" y="0"/>
                    </a:lnTo>
                    <a:lnTo>
                      <a:pt x="879856" y="14777"/>
                    </a:lnTo>
                    <a:lnTo>
                      <a:pt x="881896" y="33706"/>
                    </a:lnTo>
                    <a:lnTo>
                      <a:pt x="889355" y="37364"/>
                    </a:lnTo>
                    <a:lnTo>
                      <a:pt x="890621" y="50101"/>
                    </a:lnTo>
                    <a:lnTo>
                      <a:pt x="901528" y="65581"/>
                    </a:lnTo>
                    <a:lnTo>
                      <a:pt x="903709" y="82750"/>
                    </a:lnTo>
                    <a:lnTo>
                      <a:pt x="902654" y="93798"/>
                    </a:lnTo>
                    <a:lnTo>
                      <a:pt x="913420" y="117723"/>
                    </a:lnTo>
                    <a:lnTo>
                      <a:pt x="932630" y="106182"/>
                    </a:lnTo>
                    <a:lnTo>
                      <a:pt x="942481" y="119130"/>
                    </a:lnTo>
                    <a:lnTo>
                      <a:pt x="956836" y="131021"/>
                    </a:lnTo>
                    <a:lnTo>
                      <a:pt x="953740" y="144532"/>
                    </a:lnTo>
                    <a:lnTo>
                      <a:pt x="960143" y="170778"/>
                    </a:lnTo>
                    <a:lnTo>
                      <a:pt x="964646" y="186118"/>
                    </a:lnTo>
                    <a:lnTo>
                      <a:pt x="972176" y="189848"/>
                    </a:lnTo>
                    <a:lnTo>
                      <a:pt x="980267" y="216164"/>
                    </a:lnTo>
                    <a:lnTo>
                      <a:pt x="977383" y="232138"/>
                    </a:lnTo>
                    <a:lnTo>
                      <a:pt x="987094" y="253107"/>
                    </a:lnTo>
                    <a:lnTo>
                      <a:pt x="1019462" y="269291"/>
                    </a:lnTo>
                    <a:lnTo>
                      <a:pt x="1040501" y="284067"/>
                    </a:lnTo>
                    <a:lnTo>
                      <a:pt x="1060555" y="297578"/>
                    </a:lnTo>
                    <a:lnTo>
                      <a:pt x="1056686" y="305107"/>
                    </a:lnTo>
                    <a:lnTo>
                      <a:pt x="1073714" y="324669"/>
                    </a:lnTo>
                    <a:lnTo>
                      <a:pt x="1085324" y="358585"/>
                    </a:lnTo>
                    <a:lnTo>
                      <a:pt x="1094964" y="353026"/>
                    </a:lnTo>
                    <a:lnTo>
                      <a:pt x="1094964" y="831796"/>
                    </a:lnTo>
                    <a:lnTo>
                      <a:pt x="1093346" y="841717"/>
                    </a:lnTo>
                    <a:lnTo>
                      <a:pt x="1094894" y="852554"/>
                    </a:lnTo>
                    <a:lnTo>
                      <a:pt x="1077725" y="864586"/>
                    </a:lnTo>
                    <a:lnTo>
                      <a:pt x="1044301" y="865853"/>
                    </a:lnTo>
                    <a:lnTo>
                      <a:pt x="1016788" y="879996"/>
                    </a:lnTo>
                    <a:lnTo>
                      <a:pt x="1003066" y="893507"/>
                    </a:lnTo>
                    <a:lnTo>
                      <a:pt x="984982" y="908425"/>
                    </a:lnTo>
                    <a:lnTo>
                      <a:pt x="960284" y="893014"/>
                    </a:lnTo>
                    <a:lnTo>
                      <a:pt x="941989" y="886893"/>
                    </a:lnTo>
                    <a:lnTo>
                      <a:pt x="946563" y="868809"/>
                    </a:lnTo>
                    <a:lnTo>
                      <a:pt x="930237" y="875353"/>
                    </a:lnTo>
                    <a:lnTo>
                      <a:pt x="904132" y="900544"/>
                    </a:lnTo>
                    <a:lnTo>
                      <a:pt x="878307" y="891114"/>
                    </a:lnTo>
                    <a:lnTo>
                      <a:pt x="861350" y="885626"/>
                    </a:lnTo>
                    <a:lnTo>
                      <a:pt x="844250" y="883093"/>
                    </a:lnTo>
                    <a:lnTo>
                      <a:pt x="815401" y="873101"/>
                    </a:lnTo>
                    <a:lnTo>
                      <a:pt x="796050" y="851780"/>
                    </a:lnTo>
                    <a:lnTo>
                      <a:pt x="790491" y="825745"/>
                    </a:lnTo>
                    <a:lnTo>
                      <a:pt x="783595" y="808434"/>
                    </a:lnTo>
                    <a:lnTo>
                      <a:pt x="768889" y="794643"/>
                    </a:lnTo>
                    <a:lnTo>
                      <a:pt x="740179" y="790562"/>
                    </a:lnTo>
                    <a:lnTo>
                      <a:pt x="749960" y="774096"/>
                    </a:lnTo>
                    <a:lnTo>
                      <a:pt x="742782" y="748975"/>
                    </a:lnTo>
                    <a:lnTo>
                      <a:pt x="728147" y="772407"/>
                    </a:lnTo>
                    <a:lnTo>
                      <a:pt x="701619" y="778599"/>
                    </a:lnTo>
                    <a:lnTo>
                      <a:pt x="717240" y="759882"/>
                    </a:lnTo>
                    <a:lnTo>
                      <a:pt x="721743" y="740461"/>
                    </a:lnTo>
                    <a:lnTo>
                      <a:pt x="733283" y="723995"/>
                    </a:lnTo>
                    <a:lnTo>
                      <a:pt x="730891" y="699297"/>
                    </a:lnTo>
                    <a:lnTo>
                      <a:pt x="706615" y="727795"/>
                    </a:lnTo>
                    <a:lnTo>
                      <a:pt x="687968" y="739265"/>
                    </a:lnTo>
                    <a:lnTo>
                      <a:pt x="676498" y="766074"/>
                    </a:lnTo>
                    <a:lnTo>
                      <a:pt x="653207" y="752142"/>
                    </a:lnTo>
                    <a:lnTo>
                      <a:pt x="654122" y="734339"/>
                    </a:lnTo>
                    <a:lnTo>
                      <a:pt x="635404" y="710063"/>
                    </a:lnTo>
                    <a:lnTo>
                      <a:pt x="619642" y="697538"/>
                    </a:lnTo>
                    <a:lnTo>
                      <a:pt x="625272" y="689868"/>
                    </a:lnTo>
                    <a:lnTo>
                      <a:pt x="586993" y="669743"/>
                    </a:lnTo>
                    <a:lnTo>
                      <a:pt x="565953" y="668829"/>
                    </a:lnTo>
                    <a:lnTo>
                      <a:pt x="537244" y="652715"/>
                    </a:lnTo>
                    <a:lnTo>
                      <a:pt x="483766" y="655811"/>
                    </a:lnTo>
                    <a:lnTo>
                      <a:pt x="445065" y="667703"/>
                    </a:lnTo>
                    <a:lnTo>
                      <a:pt x="411078" y="678750"/>
                    </a:lnTo>
                    <a:lnTo>
                      <a:pt x="382580" y="6765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2" name="Freeform: Shape 891">
                <a:extLst>
                  <a:ext uri="{FF2B5EF4-FFF2-40B4-BE49-F238E27FC236}">
                    <a16:creationId xmlns:a16="http://schemas.microsoft.com/office/drawing/2014/main" id="{7C4F7480-7B33-0EAF-D9E2-DA2DE6B7C94C}"/>
                  </a:ext>
                </a:extLst>
              </p:cNvPr>
              <p:cNvSpPr/>
              <p:nvPr/>
            </p:nvSpPr>
            <p:spPr>
              <a:xfrm>
                <a:off x="720042" y="5179590"/>
                <a:ext cx="106604" cy="480106"/>
              </a:xfrm>
              <a:custGeom>
                <a:avLst/>
                <a:gdLst>
                  <a:gd name="csX0" fmla="*/ 0 w 106604"/>
                  <a:gd name="csY0" fmla="*/ 1337 h 480106"/>
                  <a:gd name="csX1" fmla="*/ 2322 w 106604"/>
                  <a:gd name="csY1" fmla="*/ 0 h 480106"/>
                  <a:gd name="csX2" fmla="*/ 14425 w 106604"/>
                  <a:gd name="csY2" fmla="*/ 13581 h 480106"/>
                  <a:gd name="csX3" fmla="*/ 21743 w 106604"/>
                  <a:gd name="csY3" fmla="*/ 8725 h 480106"/>
                  <a:gd name="csX4" fmla="*/ 26880 w 106604"/>
                  <a:gd name="csY4" fmla="*/ 42079 h 480106"/>
                  <a:gd name="csX5" fmla="*/ 48060 w 106604"/>
                  <a:gd name="csY5" fmla="*/ 61500 h 480106"/>
                  <a:gd name="csX6" fmla="*/ 61922 w 106604"/>
                  <a:gd name="csY6" fmla="*/ 73603 h 480106"/>
                  <a:gd name="csX7" fmla="*/ 85284 w 106604"/>
                  <a:gd name="csY7" fmla="*/ 99286 h 480106"/>
                  <a:gd name="csX8" fmla="*/ 93657 w 106604"/>
                  <a:gd name="csY8" fmla="*/ 124900 h 480106"/>
                  <a:gd name="csX9" fmla="*/ 94431 w 106604"/>
                  <a:gd name="csY9" fmla="*/ 143195 h 480106"/>
                  <a:gd name="csX10" fmla="*/ 92390 w 106604"/>
                  <a:gd name="csY10" fmla="*/ 163038 h 480106"/>
                  <a:gd name="csX11" fmla="*/ 106604 w 106604"/>
                  <a:gd name="csY11" fmla="*/ 190481 h 480106"/>
                  <a:gd name="csX12" fmla="*/ 104916 w 106604"/>
                  <a:gd name="csY12" fmla="*/ 219119 h 480106"/>
                  <a:gd name="csX13" fmla="*/ 99709 w 106604"/>
                  <a:gd name="csY13" fmla="*/ 234178 h 480106"/>
                  <a:gd name="csX14" fmla="*/ 91687 w 106604"/>
                  <a:gd name="csY14" fmla="*/ 263380 h 480106"/>
                  <a:gd name="csX15" fmla="*/ 92250 w 106604"/>
                  <a:gd name="csY15" fmla="*/ 282167 h 480106"/>
                  <a:gd name="csX16" fmla="*/ 86339 w 106604"/>
                  <a:gd name="csY16" fmla="*/ 305810 h 480106"/>
                  <a:gd name="csX17" fmla="*/ 73181 w 106604"/>
                  <a:gd name="csY17" fmla="*/ 335927 h 480106"/>
                  <a:gd name="csX18" fmla="*/ 51015 w 106604"/>
                  <a:gd name="csY18" fmla="*/ 352322 h 480106"/>
                  <a:gd name="csX19" fmla="*/ 40109 w 106604"/>
                  <a:gd name="csY19" fmla="*/ 378217 h 480106"/>
                  <a:gd name="csX20" fmla="*/ 30187 w 106604"/>
                  <a:gd name="csY20" fmla="*/ 394823 h 480106"/>
                  <a:gd name="csX21" fmla="*/ 21321 w 106604"/>
                  <a:gd name="csY21" fmla="*/ 423955 h 480106"/>
                  <a:gd name="csX22" fmla="*/ 9781 w 106604"/>
                  <a:gd name="csY22" fmla="*/ 440842 h 480106"/>
                  <a:gd name="csX23" fmla="*/ 2252 w 106604"/>
                  <a:gd name="csY23" fmla="*/ 466385 h 480106"/>
                  <a:gd name="csX24" fmla="*/ 0 w 106604"/>
                  <a:gd name="csY24" fmla="*/ 480107 h 480106"/>
                  <a:gd name="csX25" fmla="*/ 0 w 106604"/>
                  <a:gd name="csY25" fmla="*/ 1337 h 480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106604" h="480106">
                    <a:moveTo>
                      <a:pt x="0" y="1337"/>
                    </a:moveTo>
                    <a:lnTo>
                      <a:pt x="2322" y="0"/>
                    </a:lnTo>
                    <a:lnTo>
                      <a:pt x="14425" y="13581"/>
                    </a:lnTo>
                    <a:lnTo>
                      <a:pt x="21743" y="8725"/>
                    </a:lnTo>
                    <a:lnTo>
                      <a:pt x="26880" y="42079"/>
                    </a:lnTo>
                    <a:lnTo>
                      <a:pt x="48060" y="61500"/>
                    </a:lnTo>
                    <a:lnTo>
                      <a:pt x="61922" y="73603"/>
                    </a:lnTo>
                    <a:lnTo>
                      <a:pt x="85284" y="99286"/>
                    </a:lnTo>
                    <a:lnTo>
                      <a:pt x="93657" y="124900"/>
                    </a:lnTo>
                    <a:lnTo>
                      <a:pt x="94431" y="143195"/>
                    </a:lnTo>
                    <a:lnTo>
                      <a:pt x="92390" y="163038"/>
                    </a:lnTo>
                    <a:lnTo>
                      <a:pt x="106604" y="190481"/>
                    </a:lnTo>
                    <a:lnTo>
                      <a:pt x="104916" y="219119"/>
                    </a:lnTo>
                    <a:lnTo>
                      <a:pt x="99709" y="234178"/>
                    </a:lnTo>
                    <a:lnTo>
                      <a:pt x="91687" y="263380"/>
                    </a:lnTo>
                    <a:lnTo>
                      <a:pt x="92250" y="282167"/>
                    </a:lnTo>
                    <a:lnTo>
                      <a:pt x="86339" y="305810"/>
                    </a:lnTo>
                    <a:lnTo>
                      <a:pt x="73181" y="335927"/>
                    </a:lnTo>
                    <a:lnTo>
                      <a:pt x="51015" y="352322"/>
                    </a:lnTo>
                    <a:lnTo>
                      <a:pt x="40109" y="378217"/>
                    </a:lnTo>
                    <a:lnTo>
                      <a:pt x="30187" y="394823"/>
                    </a:lnTo>
                    <a:lnTo>
                      <a:pt x="21321" y="423955"/>
                    </a:lnTo>
                    <a:lnTo>
                      <a:pt x="9781" y="440842"/>
                    </a:lnTo>
                    <a:lnTo>
                      <a:pt x="2252" y="466385"/>
                    </a:lnTo>
                    <a:lnTo>
                      <a:pt x="0" y="480107"/>
                    </a:lnTo>
                    <a:lnTo>
                      <a:pt x="0" y="13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3" name="Freeform: Shape 892">
              <a:extLst>
                <a:ext uri="{FF2B5EF4-FFF2-40B4-BE49-F238E27FC236}">
                  <a16:creationId xmlns:a16="http://schemas.microsoft.com/office/drawing/2014/main" id="{4A49ECAB-B19F-29B5-ECA3-CA29D31F17DD}"/>
                </a:ext>
              </a:extLst>
            </p:cNvPr>
            <p:cNvSpPr/>
            <p:nvPr/>
          </p:nvSpPr>
          <p:spPr>
            <a:xfrm>
              <a:off x="9372237" y="4213747"/>
              <a:ext cx="62484" cy="115892"/>
            </a:xfrm>
            <a:custGeom>
              <a:avLst/>
              <a:gdLst>
                <a:gd name="csX0" fmla="*/ 62485 w 62484"/>
                <a:gd name="csY0" fmla="*/ 69240 h 115892"/>
                <a:gd name="csX1" fmla="*/ 57981 w 62484"/>
                <a:gd name="csY1" fmla="*/ 100483 h 115892"/>
                <a:gd name="csX2" fmla="*/ 45457 w 62484"/>
                <a:gd name="csY2" fmla="*/ 108997 h 115892"/>
                <a:gd name="csX3" fmla="*/ 19492 w 62484"/>
                <a:gd name="csY3" fmla="*/ 115893 h 115892"/>
                <a:gd name="csX4" fmla="*/ 5277 w 62484"/>
                <a:gd name="csY4" fmla="*/ 92039 h 115892"/>
                <a:gd name="csX5" fmla="*/ 0 w 62484"/>
                <a:gd name="csY5" fmla="*/ 48834 h 115892"/>
                <a:gd name="csX6" fmla="*/ 13511 w 62484"/>
                <a:gd name="csY6" fmla="*/ 0 h 115892"/>
                <a:gd name="csX7" fmla="*/ 34127 w 62484"/>
                <a:gd name="csY7" fmla="*/ 16747 h 115892"/>
                <a:gd name="csX8" fmla="*/ 47990 w 62484"/>
                <a:gd name="csY8" fmla="*/ 37927 h 115892"/>
                <a:gd name="csX9" fmla="*/ 62485 w 62484"/>
                <a:gd name="csY9" fmla="*/ 69240 h 115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2484" h="115892">
                  <a:moveTo>
                    <a:pt x="62485" y="69240"/>
                  </a:moveTo>
                  <a:lnTo>
                    <a:pt x="57981" y="100483"/>
                  </a:lnTo>
                  <a:lnTo>
                    <a:pt x="45457" y="108997"/>
                  </a:lnTo>
                  <a:lnTo>
                    <a:pt x="19492" y="115893"/>
                  </a:lnTo>
                  <a:lnTo>
                    <a:pt x="5277" y="92039"/>
                  </a:lnTo>
                  <a:lnTo>
                    <a:pt x="0" y="48834"/>
                  </a:lnTo>
                  <a:lnTo>
                    <a:pt x="13511" y="0"/>
                  </a:lnTo>
                  <a:lnTo>
                    <a:pt x="34127" y="16747"/>
                  </a:lnTo>
                  <a:lnTo>
                    <a:pt x="47990" y="37927"/>
                  </a:lnTo>
                  <a:lnTo>
                    <a:pt x="62485" y="6924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4" name="Graphic 5">
              <a:extLst>
                <a:ext uri="{FF2B5EF4-FFF2-40B4-BE49-F238E27FC236}">
                  <a16:creationId xmlns:a16="http://schemas.microsoft.com/office/drawing/2014/main" id="{094077CF-489A-422F-CC93-C70E239C9EDF}"/>
                </a:ext>
              </a:extLst>
            </p:cNvPr>
            <p:cNvGrpSpPr/>
            <p:nvPr/>
          </p:nvGrpSpPr>
          <p:grpSpPr>
            <a:xfrm>
              <a:off x="9192382" y="2738454"/>
              <a:ext cx="1832398" cy="1220145"/>
              <a:chOff x="9192382" y="2738454"/>
              <a:chExt cx="1832398" cy="1220145"/>
            </a:xfrm>
          </p:grpSpPr>
          <p:sp>
            <p:nvSpPr>
              <p:cNvPr id="895" name="Freeform: Shape 894">
                <a:extLst>
                  <a:ext uri="{FF2B5EF4-FFF2-40B4-BE49-F238E27FC236}">
                    <a16:creationId xmlns:a16="http://schemas.microsoft.com/office/drawing/2014/main" id="{4FCB43C9-0AEA-661E-6895-7480582F1A73}"/>
                  </a:ext>
                </a:extLst>
              </p:cNvPr>
              <p:cNvSpPr/>
              <p:nvPr/>
            </p:nvSpPr>
            <p:spPr>
              <a:xfrm>
                <a:off x="10236261" y="3899703"/>
                <a:ext cx="71210" cy="58896"/>
              </a:xfrm>
              <a:custGeom>
                <a:avLst/>
                <a:gdLst>
                  <a:gd name="csX0" fmla="*/ 25332 w 71210"/>
                  <a:gd name="csY0" fmla="*/ 58896 h 58896"/>
                  <a:gd name="csX1" fmla="*/ 844 w 71210"/>
                  <a:gd name="csY1" fmla="*/ 49327 h 58896"/>
                  <a:gd name="csX2" fmla="*/ 0 w 71210"/>
                  <a:gd name="csY2" fmla="*/ 22728 h 58896"/>
                  <a:gd name="csX3" fmla="*/ 14706 w 71210"/>
                  <a:gd name="csY3" fmla="*/ 8655 h 58896"/>
                  <a:gd name="csX4" fmla="*/ 47356 w 71210"/>
                  <a:gd name="csY4" fmla="*/ 0 h 58896"/>
                  <a:gd name="csX5" fmla="*/ 64526 w 71210"/>
                  <a:gd name="csY5" fmla="*/ 704 h 58896"/>
                  <a:gd name="csX6" fmla="*/ 71210 w 71210"/>
                  <a:gd name="csY6" fmla="*/ 12596 h 58896"/>
                  <a:gd name="csX7" fmla="*/ 58052 w 71210"/>
                  <a:gd name="csY7" fmla="*/ 26176 h 58896"/>
                  <a:gd name="csX8" fmla="*/ 51156 w 71210"/>
                  <a:gd name="csY8" fmla="*/ 44049 h 58896"/>
                  <a:gd name="csX9" fmla="*/ 25332 w 71210"/>
                  <a:gd name="csY9" fmla="*/ 58896 h 588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210" h="58896">
                    <a:moveTo>
                      <a:pt x="25332" y="58896"/>
                    </a:moveTo>
                    <a:lnTo>
                      <a:pt x="844" y="49327"/>
                    </a:lnTo>
                    <a:lnTo>
                      <a:pt x="0" y="22728"/>
                    </a:lnTo>
                    <a:lnTo>
                      <a:pt x="14706" y="8655"/>
                    </a:lnTo>
                    <a:lnTo>
                      <a:pt x="47356" y="0"/>
                    </a:lnTo>
                    <a:lnTo>
                      <a:pt x="64526" y="704"/>
                    </a:lnTo>
                    <a:lnTo>
                      <a:pt x="71210" y="12596"/>
                    </a:lnTo>
                    <a:lnTo>
                      <a:pt x="58052" y="26176"/>
                    </a:lnTo>
                    <a:lnTo>
                      <a:pt x="51156" y="44049"/>
                    </a:lnTo>
                    <a:lnTo>
                      <a:pt x="25332" y="5889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96" name="Freeform: Shape 895">
                <a:extLst>
                  <a:ext uri="{FF2B5EF4-FFF2-40B4-BE49-F238E27FC236}">
                    <a16:creationId xmlns:a16="http://schemas.microsoft.com/office/drawing/2014/main" id="{1EA2ADDA-4426-6E85-A29E-A4CA72060ADB}"/>
                  </a:ext>
                </a:extLst>
              </p:cNvPr>
              <p:cNvSpPr/>
              <p:nvPr/>
            </p:nvSpPr>
            <p:spPr>
              <a:xfrm>
                <a:off x="9192382" y="2738454"/>
                <a:ext cx="1832398" cy="1155619"/>
              </a:xfrm>
              <a:custGeom>
                <a:avLst/>
                <a:gdLst>
                  <a:gd name="csX0" fmla="*/ 196672 w 1832398"/>
                  <a:gd name="csY0" fmla="*/ 423884 h 1155619"/>
                  <a:gd name="csX1" fmla="*/ 194280 w 1832398"/>
                  <a:gd name="csY1" fmla="*/ 403338 h 1155619"/>
                  <a:gd name="csX2" fmla="*/ 214827 w 1832398"/>
                  <a:gd name="csY2" fmla="*/ 393909 h 1155619"/>
                  <a:gd name="csX3" fmla="*/ 187947 w 1832398"/>
                  <a:gd name="csY3" fmla="*/ 330368 h 1155619"/>
                  <a:gd name="csX4" fmla="*/ 247055 w 1832398"/>
                  <a:gd name="csY4" fmla="*/ 315591 h 1155619"/>
                  <a:gd name="csX5" fmla="*/ 262394 w 1832398"/>
                  <a:gd name="csY5" fmla="*/ 307358 h 1155619"/>
                  <a:gd name="csX6" fmla="*/ 283926 w 1832398"/>
                  <a:gd name="csY6" fmla="*/ 240229 h 1155619"/>
                  <a:gd name="csX7" fmla="*/ 343175 w 1832398"/>
                  <a:gd name="csY7" fmla="*/ 252684 h 1155619"/>
                  <a:gd name="csX8" fmla="*/ 359781 w 1832398"/>
                  <a:gd name="csY8" fmla="*/ 235585 h 1155619"/>
                  <a:gd name="csX9" fmla="*/ 361188 w 1832398"/>
                  <a:gd name="csY9" fmla="*/ 197376 h 1155619"/>
                  <a:gd name="csX10" fmla="*/ 386027 w 1832398"/>
                  <a:gd name="csY10" fmla="*/ 193858 h 1155619"/>
                  <a:gd name="csX11" fmla="*/ 408756 w 1832398"/>
                  <a:gd name="csY11" fmla="*/ 168175 h 1155619"/>
                  <a:gd name="csX12" fmla="*/ 420436 w 1832398"/>
                  <a:gd name="csY12" fmla="*/ 165008 h 1155619"/>
                  <a:gd name="csX13" fmla="*/ 428247 w 1832398"/>
                  <a:gd name="csY13" fmla="*/ 191888 h 1155619"/>
                  <a:gd name="csX14" fmla="*/ 453367 w 1832398"/>
                  <a:gd name="csY14" fmla="*/ 212153 h 1155619"/>
                  <a:gd name="csX15" fmla="*/ 496009 w 1832398"/>
                  <a:gd name="csY15" fmla="*/ 226508 h 1155619"/>
                  <a:gd name="csX16" fmla="*/ 516556 w 1832398"/>
                  <a:gd name="csY16" fmla="*/ 256906 h 1155619"/>
                  <a:gd name="csX17" fmla="*/ 505086 w 1832398"/>
                  <a:gd name="csY17" fmla="*/ 300674 h 1155619"/>
                  <a:gd name="csX18" fmla="*/ 515852 w 1832398"/>
                  <a:gd name="csY18" fmla="*/ 316717 h 1155619"/>
                  <a:gd name="csX19" fmla="*/ 551317 w 1832398"/>
                  <a:gd name="csY19" fmla="*/ 323050 h 1155619"/>
                  <a:gd name="csX20" fmla="*/ 591566 w 1832398"/>
                  <a:gd name="csY20" fmla="*/ 328257 h 1155619"/>
                  <a:gd name="csX21" fmla="*/ 627664 w 1832398"/>
                  <a:gd name="csY21" fmla="*/ 351126 h 1155619"/>
                  <a:gd name="csX22" fmla="*/ 646100 w 1832398"/>
                  <a:gd name="csY22" fmla="*/ 355207 h 1155619"/>
                  <a:gd name="csX23" fmla="*/ 659681 w 1832398"/>
                  <a:gd name="csY23" fmla="*/ 388842 h 1155619"/>
                  <a:gd name="csX24" fmla="*/ 677202 w 1832398"/>
                  <a:gd name="csY24" fmla="*/ 410374 h 1155619"/>
                  <a:gd name="csX25" fmla="*/ 710133 w 1832398"/>
                  <a:gd name="csY25" fmla="*/ 409530 h 1155619"/>
                  <a:gd name="csX26" fmla="*/ 771773 w 1832398"/>
                  <a:gd name="csY26" fmla="*/ 417622 h 1155619"/>
                  <a:gd name="csX27" fmla="*/ 811530 w 1832398"/>
                  <a:gd name="csY27" fmla="*/ 412556 h 1155619"/>
                  <a:gd name="csX28" fmla="*/ 841014 w 1832398"/>
                  <a:gd name="csY28" fmla="*/ 417974 h 1155619"/>
                  <a:gd name="csX29" fmla="*/ 885203 w 1832398"/>
                  <a:gd name="csY29" fmla="*/ 439787 h 1155619"/>
                  <a:gd name="csX30" fmla="*/ 921301 w 1832398"/>
                  <a:gd name="csY30" fmla="*/ 439717 h 1155619"/>
                  <a:gd name="csX31" fmla="*/ 934530 w 1832398"/>
                  <a:gd name="csY31" fmla="*/ 450835 h 1155619"/>
                  <a:gd name="csX32" fmla="*/ 969291 w 1832398"/>
                  <a:gd name="csY32" fmla="*/ 431625 h 1155619"/>
                  <a:gd name="csX33" fmla="*/ 1017562 w 1832398"/>
                  <a:gd name="csY33" fmla="*/ 419170 h 1155619"/>
                  <a:gd name="csX34" fmla="*/ 1062314 w 1832398"/>
                  <a:gd name="csY34" fmla="*/ 417763 h 1155619"/>
                  <a:gd name="csX35" fmla="*/ 1097216 w 1832398"/>
                  <a:gd name="csY35" fmla="*/ 405097 h 1155619"/>
                  <a:gd name="csX36" fmla="*/ 1118678 w 1832398"/>
                  <a:gd name="csY36" fmla="*/ 385676 h 1155619"/>
                  <a:gd name="csX37" fmla="*/ 1139576 w 1832398"/>
                  <a:gd name="csY37" fmla="*/ 373432 h 1155619"/>
                  <a:gd name="csX38" fmla="*/ 1134721 w 1832398"/>
                  <a:gd name="csY38" fmla="*/ 361399 h 1155619"/>
                  <a:gd name="csX39" fmla="*/ 1125221 w 1832398"/>
                  <a:gd name="csY39" fmla="*/ 347326 h 1155619"/>
                  <a:gd name="csX40" fmla="*/ 1140843 w 1832398"/>
                  <a:gd name="csY40" fmla="*/ 323543 h 1155619"/>
                  <a:gd name="csX41" fmla="*/ 1157661 w 1832398"/>
                  <a:gd name="csY41" fmla="*/ 326920 h 1155619"/>
                  <a:gd name="csX42" fmla="*/ 1188340 w 1832398"/>
                  <a:gd name="csY42" fmla="*/ 334379 h 1155619"/>
                  <a:gd name="csX43" fmla="*/ 1218105 w 1832398"/>
                  <a:gd name="csY43" fmla="*/ 314747 h 1155619"/>
                  <a:gd name="csX44" fmla="*/ 1263702 w 1832398"/>
                  <a:gd name="csY44" fmla="*/ 300392 h 1155619"/>
                  <a:gd name="csX45" fmla="*/ 1285585 w 1832398"/>
                  <a:gd name="csY45" fmla="*/ 275694 h 1155619"/>
                  <a:gd name="csX46" fmla="*/ 1306554 w 1832398"/>
                  <a:gd name="csY46" fmla="*/ 265068 h 1155619"/>
                  <a:gd name="csX47" fmla="*/ 1349970 w 1832398"/>
                  <a:gd name="csY47" fmla="*/ 260072 h 1155619"/>
                  <a:gd name="csX48" fmla="*/ 1373543 w 1832398"/>
                  <a:gd name="csY48" fmla="*/ 264294 h 1155619"/>
                  <a:gd name="csX49" fmla="*/ 1376779 w 1832398"/>
                  <a:gd name="csY49" fmla="*/ 250925 h 1155619"/>
                  <a:gd name="csX50" fmla="*/ 1349759 w 1832398"/>
                  <a:gd name="csY50" fmla="*/ 224467 h 1155619"/>
                  <a:gd name="csX51" fmla="*/ 1325764 w 1832398"/>
                  <a:gd name="csY51" fmla="*/ 212294 h 1155619"/>
                  <a:gd name="csX52" fmla="*/ 1302825 w 1832398"/>
                  <a:gd name="csY52" fmla="*/ 226297 h 1155619"/>
                  <a:gd name="csX53" fmla="*/ 1273342 w 1832398"/>
                  <a:gd name="csY53" fmla="*/ 220386 h 1155619"/>
                  <a:gd name="csX54" fmla="*/ 1256454 w 1832398"/>
                  <a:gd name="csY54" fmla="*/ 225241 h 1155619"/>
                  <a:gd name="csX55" fmla="*/ 1248714 w 1832398"/>
                  <a:gd name="csY55" fmla="*/ 209690 h 1155619"/>
                  <a:gd name="csX56" fmla="*/ 1269823 w 1832398"/>
                  <a:gd name="csY56" fmla="*/ 171271 h 1155619"/>
                  <a:gd name="csX57" fmla="*/ 1284389 w 1832398"/>
                  <a:gd name="csY57" fmla="*/ 142069 h 1155619"/>
                  <a:gd name="csX58" fmla="*/ 1320276 w 1832398"/>
                  <a:gd name="csY58" fmla="*/ 156775 h 1155619"/>
                  <a:gd name="csX59" fmla="*/ 1362355 w 1832398"/>
                  <a:gd name="csY59" fmla="*/ 132147 h 1155619"/>
                  <a:gd name="csX60" fmla="*/ 1362073 w 1832398"/>
                  <a:gd name="csY60" fmla="*/ 114907 h 1155619"/>
                  <a:gd name="csX61" fmla="*/ 1389023 w 1832398"/>
                  <a:gd name="csY61" fmla="*/ 73040 h 1155619"/>
                  <a:gd name="csX62" fmla="*/ 1405630 w 1832398"/>
                  <a:gd name="csY62" fmla="*/ 60233 h 1155619"/>
                  <a:gd name="csX63" fmla="*/ 1405278 w 1832398"/>
                  <a:gd name="csY63" fmla="*/ 38138 h 1155619"/>
                  <a:gd name="csX64" fmla="*/ 1388883 w 1832398"/>
                  <a:gd name="csY64" fmla="*/ 28569 h 1155619"/>
                  <a:gd name="csX65" fmla="*/ 1413511 w 1832398"/>
                  <a:gd name="csY65" fmla="*/ 8444 h 1155619"/>
                  <a:gd name="csX66" fmla="*/ 1450664 w 1832398"/>
                  <a:gd name="csY66" fmla="*/ 1126 h 1155619"/>
                  <a:gd name="csX67" fmla="*/ 1490280 w 1832398"/>
                  <a:gd name="csY67" fmla="*/ 0 h 1155619"/>
                  <a:gd name="csX68" fmla="*/ 1534963 w 1832398"/>
                  <a:gd name="csY68" fmla="*/ 12103 h 1155619"/>
                  <a:gd name="csX69" fmla="*/ 1561209 w 1832398"/>
                  <a:gd name="csY69" fmla="*/ 27020 h 1155619"/>
                  <a:gd name="csX70" fmla="*/ 1579645 w 1832398"/>
                  <a:gd name="csY70" fmla="*/ 67410 h 1155619"/>
                  <a:gd name="csX71" fmla="*/ 1590833 w 1832398"/>
                  <a:gd name="csY71" fmla="*/ 84510 h 1155619"/>
                  <a:gd name="csX72" fmla="*/ 1601247 w 1832398"/>
                  <a:gd name="csY72" fmla="*/ 108786 h 1155619"/>
                  <a:gd name="csX73" fmla="*/ 1612295 w 1832398"/>
                  <a:gd name="csY73" fmla="*/ 147065 h 1155619"/>
                  <a:gd name="csX74" fmla="*/ 1664295 w 1832398"/>
                  <a:gd name="csY74" fmla="*/ 159449 h 1155619"/>
                  <a:gd name="csX75" fmla="*/ 1699618 w 1832398"/>
                  <a:gd name="csY75" fmla="*/ 186892 h 1155619"/>
                  <a:gd name="csX76" fmla="*/ 1711722 w 1832398"/>
                  <a:gd name="csY76" fmla="*/ 222779 h 1155619"/>
                  <a:gd name="csX77" fmla="*/ 1757108 w 1832398"/>
                  <a:gd name="csY77" fmla="*/ 222849 h 1155619"/>
                  <a:gd name="csX78" fmla="*/ 1783003 w 1832398"/>
                  <a:gd name="csY78" fmla="*/ 207791 h 1155619"/>
                  <a:gd name="csX79" fmla="*/ 1832399 w 1832398"/>
                  <a:gd name="csY79" fmla="*/ 196532 h 1155619"/>
                  <a:gd name="csX80" fmla="*/ 1816637 w 1832398"/>
                  <a:gd name="csY80" fmla="*/ 230871 h 1155619"/>
                  <a:gd name="csX81" fmla="*/ 1805097 w 1832398"/>
                  <a:gd name="csY81" fmla="*/ 244733 h 1155619"/>
                  <a:gd name="csX82" fmla="*/ 1794824 w 1832398"/>
                  <a:gd name="csY82" fmla="*/ 285826 h 1155619"/>
                  <a:gd name="csX83" fmla="*/ 1774770 w 1832398"/>
                  <a:gd name="csY83" fmla="*/ 321995 h 1155619"/>
                  <a:gd name="csX84" fmla="*/ 1738531 w 1832398"/>
                  <a:gd name="csY84" fmla="*/ 315450 h 1155619"/>
                  <a:gd name="csX85" fmla="*/ 1712847 w 1832398"/>
                  <a:gd name="csY85" fmla="*/ 328539 h 1155619"/>
                  <a:gd name="csX86" fmla="*/ 1720728 w 1832398"/>
                  <a:gd name="csY86" fmla="*/ 359992 h 1155619"/>
                  <a:gd name="csX87" fmla="*/ 1716436 w 1832398"/>
                  <a:gd name="csY87" fmla="*/ 402986 h 1155619"/>
                  <a:gd name="csX88" fmla="*/ 1701167 w 1832398"/>
                  <a:gd name="csY88" fmla="*/ 403971 h 1155619"/>
                  <a:gd name="csX89" fmla="*/ 1701377 w 1832398"/>
                  <a:gd name="csY89" fmla="*/ 422266 h 1155619"/>
                  <a:gd name="csX90" fmla="*/ 1682097 w 1832398"/>
                  <a:gd name="csY90" fmla="*/ 400945 h 1155619"/>
                  <a:gd name="csX91" fmla="*/ 1670206 w 1832398"/>
                  <a:gd name="csY91" fmla="*/ 421210 h 1155619"/>
                  <a:gd name="csX92" fmla="*/ 1624045 w 1832398"/>
                  <a:gd name="csY92" fmla="*/ 436691 h 1155619"/>
                  <a:gd name="csX93" fmla="*/ 1628760 w 1832398"/>
                  <a:gd name="csY93" fmla="*/ 455549 h 1155619"/>
                  <a:gd name="csX94" fmla="*/ 1602936 w 1832398"/>
                  <a:gd name="csY94" fmla="*/ 454212 h 1155619"/>
                  <a:gd name="csX95" fmla="*/ 1588722 w 1832398"/>
                  <a:gd name="csY95" fmla="*/ 443024 h 1155619"/>
                  <a:gd name="csX96" fmla="*/ 1568246 w 1832398"/>
                  <a:gd name="csY96" fmla="*/ 468356 h 1155619"/>
                  <a:gd name="csX97" fmla="*/ 1535314 w 1832398"/>
                  <a:gd name="csY97" fmla="*/ 487425 h 1155619"/>
                  <a:gd name="csX98" fmla="*/ 1510968 w 1832398"/>
                  <a:gd name="csY98" fmla="*/ 510012 h 1155619"/>
                  <a:gd name="csX99" fmla="*/ 1469240 w 1832398"/>
                  <a:gd name="csY99" fmla="*/ 520286 h 1155619"/>
                  <a:gd name="csX100" fmla="*/ 1447216 w 1832398"/>
                  <a:gd name="csY100" fmla="*/ 536611 h 1155619"/>
                  <a:gd name="csX101" fmla="*/ 1415059 w 1832398"/>
                  <a:gd name="csY101" fmla="*/ 546180 h 1155619"/>
                  <a:gd name="csX102" fmla="*/ 1430962 w 1832398"/>
                  <a:gd name="csY102" fmla="*/ 529996 h 1155619"/>
                  <a:gd name="csX103" fmla="*/ 1424699 w 1832398"/>
                  <a:gd name="csY103" fmla="*/ 516275 h 1155619"/>
                  <a:gd name="csX104" fmla="*/ 1448342 w 1832398"/>
                  <a:gd name="csY104" fmla="*/ 492632 h 1155619"/>
                  <a:gd name="csX105" fmla="*/ 1432580 w 1832398"/>
                  <a:gd name="csY105" fmla="*/ 474055 h 1155619"/>
                  <a:gd name="csX106" fmla="*/ 1406545 w 1832398"/>
                  <a:gd name="csY106" fmla="*/ 486580 h 1155619"/>
                  <a:gd name="csX107" fmla="*/ 1372839 w 1832398"/>
                  <a:gd name="csY107" fmla="*/ 511138 h 1155619"/>
                  <a:gd name="csX108" fmla="*/ 1354403 w 1832398"/>
                  <a:gd name="csY108" fmla="*/ 533796 h 1155619"/>
                  <a:gd name="csX109" fmla="*/ 1325131 w 1832398"/>
                  <a:gd name="csY109" fmla="*/ 535414 h 1155619"/>
                  <a:gd name="csX110" fmla="*/ 1309861 w 1832398"/>
                  <a:gd name="csY110" fmla="*/ 551739 h 1155619"/>
                  <a:gd name="csX111" fmla="*/ 1325624 w 1832398"/>
                  <a:gd name="csY111" fmla="*/ 575242 h 1155619"/>
                  <a:gd name="csX112" fmla="*/ 1350111 w 1832398"/>
                  <a:gd name="csY112" fmla="*/ 580941 h 1155619"/>
                  <a:gd name="csX113" fmla="*/ 1351096 w 1832398"/>
                  <a:gd name="csY113" fmla="*/ 596422 h 1155619"/>
                  <a:gd name="csX114" fmla="*/ 1374739 w 1832398"/>
                  <a:gd name="csY114" fmla="*/ 606484 h 1155619"/>
                  <a:gd name="csX115" fmla="*/ 1408163 w 1832398"/>
                  <a:gd name="csY115" fmla="*/ 581856 h 1155619"/>
                  <a:gd name="csX116" fmla="*/ 1434691 w 1832398"/>
                  <a:gd name="csY116" fmla="*/ 595296 h 1155619"/>
                  <a:gd name="csX117" fmla="*/ 1453971 w 1832398"/>
                  <a:gd name="csY117" fmla="*/ 596211 h 1155619"/>
                  <a:gd name="csX118" fmla="*/ 1458826 w 1832398"/>
                  <a:gd name="csY118" fmla="*/ 614224 h 1155619"/>
                  <a:gd name="csX119" fmla="*/ 1416536 w 1832398"/>
                  <a:gd name="csY119" fmla="*/ 623794 h 1155619"/>
                  <a:gd name="csX120" fmla="*/ 1402604 w 1832398"/>
                  <a:gd name="csY120" fmla="*/ 642230 h 1155619"/>
                  <a:gd name="csX121" fmla="*/ 1373543 w 1832398"/>
                  <a:gd name="csY121" fmla="*/ 659329 h 1155619"/>
                  <a:gd name="csX122" fmla="*/ 1358204 w 1832398"/>
                  <a:gd name="csY122" fmla="*/ 683042 h 1155619"/>
                  <a:gd name="csX123" fmla="*/ 1390360 w 1832398"/>
                  <a:gd name="csY123" fmla="*/ 701619 h 1155619"/>
                  <a:gd name="csX124" fmla="*/ 1402112 w 1832398"/>
                  <a:gd name="csY124" fmla="*/ 734620 h 1155619"/>
                  <a:gd name="csX125" fmla="*/ 1420266 w 1832398"/>
                  <a:gd name="csY125" fmla="*/ 765159 h 1155619"/>
                  <a:gd name="csX126" fmla="*/ 1440602 w 1832398"/>
                  <a:gd name="csY126" fmla="*/ 790561 h 1155619"/>
                  <a:gd name="csX127" fmla="*/ 1440109 w 1832398"/>
                  <a:gd name="csY127" fmla="*/ 815049 h 1155619"/>
                  <a:gd name="csX128" fmla="*/ 1421322 w 1832398"/>
                  <a:gd name="csY128" fmla="*/ 824055 h 1155619"/>
                  <a:gd name="csX129" fmla="*/ 1428499 w 1832398"/>
                  <a:gd name="csY129" fmla="*/ 841506 h 1155619"/>
                  <a:gd name="csX130" fmla="*/ 1446091 w 1832398"/>
                  <a:gd name="csY130" fmla="*/ 851709 h 1155619"/>
                  <a:gd name="csX131" fmla="*/ 1441446 w 1832398"/>
                  <a:gd name="csY131" fmla="*/ 878237 h 1155619"/>
                  <a:gd name="csX132" fmla="*/ 1433916 w 1832398"/>
                  <a:gd name="csY132" fmla="*/ 903921 h 1155619"/>
                  <a:gd name="csX133" fmla="*/ 1417169 w 1832398"/>
                  <a:gd name="csY133" fmla="*/ 906806 h 1155619"/>
                  <a:gd name="csX134" fmla="*/ 1395427 w 1832398"/>
                  <a:gd name="csY134" fmla="*/ 941707 h 1155619"/>
                  <a:gd name="csX135" fmla="*/ 1371221 w 1832398"/>
                  <a:gd name="csY135" fmla="*/ 983716 h 1155619"/>
                  <a:gd name="csX136" fmla="*/ 1343496 w 1832398"/>
                  <a:gd name="csY136" fmla="*/ 1021713 h 1155619"/>
                  <a:gd name="csX137" fmla="*/ 1302403 w 1832398"/>
                  <a:gd name="csY137" fmla="*/ 1050915 h 1155619"/>
                  <a:gd name="csX138" fmla="*/ 1260887 w 1832398"/>
                  <a:gd name="csY138" fmla="*/ 1077373 h 1155619"/>
                  <a:gd name="csX139" fmla="*/ 1227181 w 1832398"/>
                  <a:gd name="csY139" fmla="*/ 1081032 h 1155619"/>
                  <a:gd name="csX140" fmla="*/ 1208957 w 1832398"/>
                  <a:gd name="csY140" fmla="*/ 1094964 h 1155619"/>
                  <a:gd name="csX141" fmla="*/ 1198613 w 1832398"/>
                  <a:gd name="csY141" fmla="*/ 1084761 h 1155619"/>
                  <a:gd name="csX142" fmla="*/ 1181725 w 1832398"/>
                  <a:gd name="csY142" fmla="*/ 1100383 h 1155619"/>
                  <a:gd name="csX143" fmla="*/ 1139999 w 1832398"/>
                  <a:gd name="csY143" fmla="*/ 1116074 h 1155619"/>
                  <a:gd name="csX144" fmla="*/ 1108404 w 1832398"/>
                  <a:gd name="csY144" fmla="*/ 1120859 h 1155619"/>
                  <a:gd name="csX145" fmla="*/ 1098201 w 1832398"/>
                  <a:gd name="csY145" fmla="*/ 1153790 h 1155619"/>
                  <a:gd name="csX146" fmla="*/ 1081595 w 1832398"/>
                  <a:gd name="csY146" fmla="*/ 1155620 h 1155619"/>
                  <a:gd name="csX147" fmla="*/ 1073784 w 1832398"/>
                  <a:gd name="csY147" fmla="*/ 1132962 h 1155619"/>
                  <a:gd name="csX148" fmla="*/ 1080891 w 1832398"/>
                  <a:gd name="csY148" fmla="*/ 1120929 h 1155619"/>
                  <a:gd name="csX149" fmla="*/ 1040782 w 1832398"/>
                  <a:gd name="csY149" fmla="*/ 1110867 h 1155619"/>
                  <a:gd name="csX150" fmla="*/ 1026709 w 1832398"/>
                  <a:gd name="csY150" fmla="*/ 1116004 h 1155619"/>
                  <a:gd name="csX151" fmla="*/ 996593 w 1832398"/>
                  <a:gd name="csY151" fmla="*/ 1107841 h 1155619"/>
                  <a:gd name="csX152" fmla="*/ 982379 w 1832398"/>
                  <a:gd name="csY152" fmla="*/ 1095105 h 1155619"/>
                  <a:gd name="csX153" fmla="*/ 987093 w 1832398"/>
                  <a:gd name="csY153" fmla="*/ 1077021 h 1155619"/>
                  <a:gd name="csX154" fmla="*/ 959791 w 1832398"/>
                  <a:gd name="csY154" fmla="*/ 1071322 h 1155619"/>
                  <a:gd name="csX155" fmla="*/ 945437 w 1832398"/>
                  <a:gd name="csY155" fmla="*/ 1059500 h 1155619"/>
                  <a:gd name="csX156" fmla="*/ 919964 w 1832398"/>
                  <a:gd name="csY156" fmla="*/ 1076247 h 1155619"/>
                  <a:gd name="csX157" fmla="*/ 890903 w 1832398"/>
                  <a:gd name="csY157" fmla="*/ 1079906 h 1155619"/>
                  <a:gd name="csX158" fmla="*/ 867119 w 1832398"/>
                  <a:gd name="csY158" fmla="*/ 1079695 h 1155619"/>
                  <a:gd name="csX159" fmla="*/ 851076 w 1832398"/>
                  <a:gd name="csY159" fmla="*/ 1087365 h 1155619"/>
                  <a:gd name="csX160" fmla="*/ 835596 w 1832398"/>
                  <a:gd name="csY160" fmla="*/ 1092009 h 1155619"/>
                  <a:gd name="csX161" fmla="*/ 840099 w 1832398"/>
                  <a:gd name="csY161" fmla="*/ 1127825 h 1155619"/>
                  <a:gd name="csX162" fmla="*/ 824196 w 1832398"/>
                  <a:gd name="csY162" fmla="*/ 1126911 h 1155619"/>
                  <a:gd name="csX163" fmla="*/ 821522 w 1832398"/>
                  <a:gd name="csY163" fmla="*/ 1119592 h 1155619"/>
                  <a:gd name="csX164" fmla="*/ 820608 w 1832398"/>
                  <a:gd name="csY164" fmla="*/ 1106645 h 1155619"/>
                  <a:gd name="csX165" fmla="*/ 798724 w 1832398"/>
                  <a:gd name="csY165" fmla="*/ 1115793 h 1155619"/>
                  <a:gd name="csX166" fmla="*/ 785776 w 1832398"/>
                  <a:gd name="csY166" fmla="*/ 1110023 h 1155619"/>
                  <a:gd name="csX167" fmla="*/ 763611 w 1832398"/>
                  <a:gd name="csY167" fmla="*/ 1098272 h 1155619"/>
                  <a:gd name="csX168" fmla="*/ 772266 w 1832398"/>
                  <a:gd name="csY168" fmla="*/ 1072166 h 1155619"/>
                  <a:gd name="csX169" fmla="*/ 753337 w 1832398"/>
                  <a:gd name="csY169" fmla="*/ 1066044 h 1155619"/>
                  <a:gd name="csX170" fmla="*/ 746230 w 1832398"/>
                  <a:gd name="csY170" fmla="*/ 1036983 h 1155619"/>
                  <a:gd name="csX171" fmla="*/ 714706 w 1832398"/>
                  <a:gd name="csY171" fmla="*/ 1042260 h 1155619"/>
                  <a:gd name="csX172" fmla="*/ 718295 w 1832398"/>
                  <a:gd name="csY172" fmla="*/ 1004685 h 1155619"/>
                  <a:gd name="csX173" fmla="*/ 746582 w 1832398"/>
                  <a:gd name="csY173" fmla="*/ 978016 h 1155619"/>
                  <a:gd name="csX174" fmla="*/ 747779 w 1832398"/>
                  <a:gd name="csY174" fmla="*/ 951629 h 1155619"/>
                  <a:gd name="csX175" fmla="*/ 746934 w 1832398"/>
                  <a:gd name="csY175" fmla="*/ 927071 h 1155619"/>
                  <a:gd name="csX176" fmla="*/ 733846 w 1832398"/>
                  <a:gd name="csY176" fmla="*/ 919331 h 1155619"/>
                  <a:gd name="csX177" fmla="*/ 723925 w 1832398"/>
                  <a:gd name="csY177" fmla="*/ 900332 h 1155619"/>
                  <a:gd name="csX178" fmla="*/ 706404 w 1832398"/>
                  <a:gd name="csY178" fmla="*/ 902725 h 1155619"/>
                  <a:gd name="csX179" fmla="*/ 674246 w 1832398"/>
                  <a:gd name="csY179" fmla="*/ 897940 h 1155619"/>
                  <a:gd name="csX180" fmla="*/ 684309 w 1832398"/>
                  <a:gd name="csY180" fmla="*/ 884289 h 1155619"/>
                  <a:gd name="csX181" fmla="*/ 670306 w 1832398"/>
                  <a:gd name="csY181" fmla="*/ 864094 h 1155619"/>
                  <a:gd name="csX182" fmla="*/ 648985 w 1832398"/>
                  <a:gd name="csY182" fmla="*/ 877745 h 1155619"/>
                  <a:gd name="csX183" fmla="*/ 623934 w 1832398"/>
                  <a:gd name="csY183" fmla="*/ 869793 h 1155619"/>
                  <a:gd name="csX184" fmla="*/ 589525 w 1832398"/>
                  <a:gd name="csY184" fmla="*/ 890481 h 1155619"/>
                  <a:gd name="csX185" fmla="*/ 562364 w 1832398"/>
                  <a:gd name="csY185" fmla="*/ 914546 h 1155619"/>
                  <a:gd name="csX186" fmla="*/ 538229 w 1832398"/>
                  <a:gd name="csY186" fmla="*/ 918557 h 1155619"/>
                  <a:gd name="csX187" fmla="*/ 525211 w 1832398"/>
                  <a:gd name="csY187" fmla="*/ 909902 h 1155619"/>
                  <a:gd name="csX188" fmla="*/ 509379 w 1832398"/>
                  <a:gd name="csY188" fmla="*/ 909128 h 1155619"/>
                  <a:gd name="csX189" fmla="*/ 488058 w 1832398"/>
                  <a:gd name="csY189" fmla="*/ 901599 h 1155619"/>
                  <a:gd name="csX190" fmla="*/ 471944 w 1832398"/>
                  <a:gd name="csY190" fmla="*/ 909832 h 1155619"/>
                  <a:gd name="csX191" fmla="*/ 452172 w 1832398"/>
                  <a:gd name="csY191" fmla="*/ 933826 h 1155619"/>
                  <a:gd name="csX192" fmla="*/ 449638 w 1832398"/>
                  <a:gd name="csY192" fmla="*/ 908424 h 1155619"/>
                  <a:gd name="csX193" fmla="*/ 431484 w 1832398"/>
                  <a:gd name="csY193" fmla="*/ 915179 h 1155619"/>
                  <a:gd name="csX194" fmla="*/ 396653 w 1832398"/>
                  <a:gd name="csY194" fmla="*/ 912013 h 1155619"/>
                  <a:gd name="csX195" fmla="*/ 362877 w 1832398"/>
                  <a:gd name="csY195" fmla="*/ 904625 h 1155619"/>
                  <a:gd name="csX196" fmla="*/ 338601 w 1832398"/>
                  <a:gd name="csY196" fmla="*/ 890411 h 1155619"/>
                  <a:gd name="csX197" fmla="*/ 315380 w 1832398"/>
                  <a:gd name="csY197" fmla="*/ 884007 h 1155619"/>
                  <a:gd name="csX198" fmla="*/ 305387 w 1832398"/>
                  <a:gd name="csY198" fmla="*/ 868386 h 1155619"/>
                  <a:gd name="csX199" fmla="*/ 288571 w 1832398"/>
                  <a:gd name="csY199" fmla="*/ 863742 h 1155619"/>
                  <a:gd name="csX200" fmla="*/ 258454 w 1832398"/>
                  <a:gd name="csY200" fmla="*/ 842421 h 1155619"/>
                  <a:gd name="csX201" fmla="*/ 234529 w 1832398"/>
                  <a:gd name="csY201" fmla="*/ 832359 h 1155619"/>
                  <a:gd name="csX202" fmla="*/ 222145 w 1832398"/>
                  <a:gd name="csY202" fmla="*/ 840240 h 1155619"/>
                  <a:gd name="csX203" fmla="*/ 180629 w 1832398"/>
                  <a:gd name="csY203" fmla="*/ 817300 h 1155619"/>
                  <a:gd name="csX204" fmla="*/ 151287 w 1832398"/>
                  <a:gd name="csY204" fmla="*/ 796402 h 1155619"/>
                  <a:gd name="csX205" fmla="*/ 142913 w 1832398"/>
                  <a:gd name="csY205" fmla="*/ 759882 h 1155619"/>
                  <a:gd name="csX206" fmla="*/ 164304 w 1832398"/>
                  <a:gd name="csY206" fmla="*/ 764385 h 1155619"/>
                  <a:gd name="csX207" fmla="*/ 165290 w 1832398"/>
                  <a:gd name="csY207" fmla="*/ 747357 h 1155619"/>
                  <a:gd name="csX208" fmla="*/ 153397 w 1832398"/>
                  <a:gd name="csY208" fmla="*/ 730258 h 1155619"/>
                  <a:gd name="csX209" fmla="*/ 156423 w 1832398"/>
                  <a:gd name="csY209" fmla="*/ 702885 h 1155619"/>
                  <a:gd name="csX210" fmla="*/ 124336 w 1832398"/>
                  <a:gd name="csY210" fmla="*/ 663269 h 1155619"/>
                  <a:gd name="csX211" fmla="*/ 75221 w 1832398"/>
                  <a:gd name="csY211" fmla="*/ 649548 h 1155619"/>
                  <a:gd name="csX212" fmla="*/ 66355 w 1832398"/>
                  <a:gd name="csY212" fmla="*/ 623301 h 1155619"/>
                  <a:gd name="csX213" fmla="*/ 44330 w 1832398"/>
                  <a:gd name="csY213" fmla="*/ 607258 h 1155619"/>
                  <a:gd name="csX214" fmla="*/ 38982 w 1832398"/>
                  <a:gd name="csY214" fmla="*/ 597407 h 1155619"/>
                  <a:gd name="csX215" fmla="*/ 34549 w 1832398"/>
                  <a:gd name="csY215" fmla="*/ 577704 h 1155619"/>
                  <a:gd name="csX216" fmla="*/ 35534 w 1832398"/>
                  <a:gd name="csY216" fmla="*/ 564194 h 1155619"/>
                  <a:gd name="csX217" fmla="*/ 17451 w 1832398"/>
                  <a:gd name="csY217" fmla="*/ 556313 h 1155619"/>
                  <a:gd name="csX218" fmla="*/ 7599 w 1832398"/>
                  <a:gd name="csY218" fmla="*/ 559831 h 1155619"/>
                  <a:gd name="csX219" fmla="*/ 0 w 1832398"/>
                  <a:gd name="csY219" fmla="*/ 527534 h 1155619"/>
                  <a:gd name="csX220" fmla="*/ 8514 w 1832398"/>
                  <a:gd name="csY220" fmla="*/ 519512 h 1155619"/>
                  <a:gd name="csX221" fmla="*/ 4433 w 1832398"/>
                  <a:gd name="csY221" fmla="*/ 511279 h 1155619"/>
                  <a:gd name="csX222" fmla="*/ 32931 w 1832398"/>
                  <a:gd name="csY222" fmla="*/ 494602 h 1155619"/>
                  <a:gd name="csX223" fmla="*/ 53548 w 1832398"/>
                  <a:gd name="csY223" fmla="*/ 487706 h 1155619"/>
                  <a:gd name="csX224" fmla="*/ 85213 w 1832398"/>
                  <a:gd name="csY224" fmla="*/ 492421 h 1155619"/>
                  <a:gd name="csX225" fmla="*/ 96471 w 1832398"/>
                  <a:gd name="csY225" fmla="*/ 469763 h 1155619"/>
                  <a:gd name="csX226" fmla="*/ 134750 w 1832398"/>
                  <a:gd name="csY226" fmla="*/ 465541 h 1155619"/>
                  <a:gd name="csX227" fmla="*/ 145446 w 1832398"/>
                  <a:gd name="csY227" fmla="*/ 451397 h 1155619"/>
                  <a:gd name="csX228" fmla="*/ 192521 w 1832398"/>
                  <a:gd name="csY228" fmla="*/ 431976 h 1155619"/>
                  <a:gd name="csX229" fmla="*/ 196672 w 1832398"/>
                  <a:gd name="csY229" fmla="*/ 423884 h 11556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</a:cxnLst>
                <a:rect l="l" t="t" r="r" b="b"/>
                <a:pathLst>
                  <a:path w="1832398" h="1155619">
                    <a:moveTo>
                      <a:pt x="196672" y="423884"/>
                    </a:moveTo>
                    <a:lnTo>
                      <a:pt x="194280" y="403338"/>
                    </a:lnTo>
                    <a:lnTo>
                      <a:pt x="214827" y="393909"/>
                    </a:lnTo>
                    <a:lnTo>
                      <a:pt x="187947" y="330368"/>
                    </a:lnTo>
                    <a:lnTo>
                      <a:pt x="247055" y="315591"/>
                    </a:lnTo>
                    <a:lnTo>
                      <a:pt x="262394" y="307358"/>
                    </a:lnTo>
                    <a:lnTo>
                      <a:pt x="283926" y="240229"/>
                    </a:lnTo>
                    <a:lnTo>
                      <a:pt x="343175" y="252684"/>
                    </a:lnTo>
                    <a:lnTo>
                      <a:pt x="359781" y="235585"/>
                    </a:lnTo>
                    <a:lnTo>
                      <a:pt x="361188" y="197376"/>
                    </a:lnTo>
                    <a:lnTo>
                      <a:pt x="386027" y="193858"/>
                    </a:lnTo>
                    <a:lnTo>
                      <a:pt x="408756" y="168175"/>
                    </a:lnTo>
                    <a:lnTo>
                      <a:pt x="420436" y="165008"/>
                    </a:lnTo>
                    <a:lnTo>
                      <a:pt x="428247" y="191888"/>
                    </a:lnTo>
                    <a:lnTo>
                      <a:pt x="453367" y="212153"/>
                    </a:lnTo>
                    <a:lnTo>
                      <a:pt x="496009" y="226508"/>
                    </a:lnTo>
                    <a:lnTo>
                      <a:pt x="516556" y="256906"/>
                    </a:lnTo>
                    <a:lnTo>
                      <a:pt x="505086" y="300674"/>
                    </a:lnTo>
                    <a:lnTo>
                      <a:pt x="515852" y="316717"/>
                    </a:lnTo>
                    <a:lnTo>
                      <a:pt x="551317" y="323050"/>
                    </a:lnTo>
                    <a:lnTo>
                      <a:pt x="591566" y="328257"/>
                    </a:lnTo>
                    <a:lnTo>
                      <a:pt x="627664" y="351126"/>
                    </a:lnTo>
                    <a:lnTo>
                      <a:pt x="646100" y="355207"/>
                    </a:lnTo>
                    <a:lnTo>
                      <a:pt x="659681" y="388842"/>
                    </a:lnTo>
                    <a:lnTo>
                      <a:pt x="677202" y="410374"/>
                    </a:lnTo>
                    <a:lnTo>
                      <a:pt x="710133" y="409530"/>
                    </a:lnTo>
                    <a:lnTo>
                      <a:pt x="771773" y="417622"/>
                    </a:lnTo>
                    <a:lnTo>
                      <a:pt x="811530" y="412556"/>
                    </a:lnTo>
                    <a:lnTo>
                      <a:pt x="841014" y="417974"/>
                    </a:lnTo>
                    <a:lnTo>
                      <a:pt x="885203" y="439787"/>
                    </a:lnTo>
                    <a:lnTo>
                      <a:pt x="921301" y="439717"/>
                    </a:lnTo>
                    <a:lnTo>
                      <a:pt x="934530" y="450835"/>
                    </a:lnTo>
                    <a:lnTo>
                      <a:pt x="969291" y="431625"/>
                    </a:lnTo>
                    <a:lnTo>
                      <a:pt x="1017562" y="419170"/>
                    </a:lnTo>
                    <a:lnTo>
                      <a:pt x="1062314" y="417763"/>
                    </a:lnTo>
                    <a:lnTo>
                      <a:pt x="1097216" y="405097"/>
                    </a:lnTo>
                    <a:lnTo>
                      <a:pt x="1118678" y="385676"/>
                    </a:lnTo>
                    <a:lnTo>
                      <a:pt x="1139576" y="373432"/>
                    </a:lnTo>
                    <a:lnTo>
                      <a:pt x="1134721" y="361399"/>
                    </a:lnTo>
                    <a:lnTo>
                      <a:pt x="1125221" y="347326"/>
                    </a:lnTo>
                    <a:lnTo>
                      <a:pt x="1140843" y="323543"/>
                    </a:lnTo>
                    <a:lnTo>
                      <a:pt x="1157661" y="326920"/>
                    </a:lnTo>
                    <a:lnTo>
                      <a:pt x="1188340" y="334379"/>
                    </a:lnTo>
                    <a:lnTo>
                      <a:pt x="1218105" y="314747"/>
                    </a:lnTo>
                    <a:lnTo>
                      <a:pt x="1263702" y="300392"/>
                    </a:lnTo>
                    <a:lnTo>
                      <a:pt x="1285585" y="275694"/>
                    </a:lnTo>
                    <a:lnTo>
                      <a:pt x="1306554" y="265068"/>
                    </a:lnTo>
                    <a:lnTo>
                      <a:pt x="1349970" y="260072"/>
                    </a:lnTo>
                    <a:lnTo>
                      <a:pt x="1373543" y="264294"/>
                    </a:lnTo>
                    <a:lnTo>
                      <a:pt x="1376779" y="250925"/>
                    </a:lnTo>
                    <a:lnTo>
                      <a:pt x="1349759" y="224467"/>
                    </a:lnTo>
                    <a:lnTo>
                      <a:pt x="1325764" y="212294"/>
                    </a:lnTo>
                    <a:lnTo>
                      <a:pt x="1302825" y="226297"/>
                    </a:lnTo>
                    <a:lnTo>
                      <a:pt x="1273342" y="220386"/>
                    </a:lnTo>
                    <a:lnTo>
                      <a:pt x="1256454" y="225241"/>
                    </a:lnTo>
                    <a:lnTo>
                      <a:pt x="1248714" y="209690"/>
                    </a:lnTo>
                    <a:lnTo>
                      <a:pt x="1269823" y="171271"/>
                    </a:lnTo>
                    <a:lnTo>
                      <a:pt x="1284389" y="142069"/>
                    </a:lnTo>
                    <a:lnTo>
                      <a:pt x="1320276" y="156775"/>
                    </a:lnTo>
                    <a:lnTo>
                      <a:pt x="1362355" y="132147"/>
                    </a:lnTo>
                    <a:lnTo>
                      <a:pt x="1362073" y="114907"/>
                    </a:lnTo>
                    <a:lnTo>
                      <a:pt x="1389023" y="73040"/>
                    </a:lnTo>
                    <a:lnTo>
                      <a:pt x="1405630" y="60233"/>
                    </a:lnTo>
                    <a:lnTo>
                      <a:pt x="1405278" y="38138"/>
                    </a:lnTo>
                    <a:lnTo>
                      <a:pt x="1388883" y="28569"/>
                    </a:lnTo>
                    <a:lnTo>
                      <a:pt x="1413511" y="8444"/>
                    </a:lnTo>
                    <a:lnTo>
                      <a:pt x="1450664" y="1126"/>
                    </a:lnTo>
                    <a:lnTo>
                      <a:pt x="1490280" y="0"/>
                    </a:lnTo>
                    <a:lnTo>
                      <a:pt x="1534963" y="12103"/>
                    </a:lnTo>
                    <a:lnTo>
                      <a:pt x="1561209" y="27020"/>
                    </a:lnTo>
                    <a:lnTo>
                      <a:pt x="1579645" y="67410"/>
                    </a:lnTo>
                    <a:lnTo>
                      <a:pt x="1590833" y="84510"/>
                    </a:lnTo>
                    <a:lnTo>
                      <a:pt x="1601247" y="108786"/>
                    </a:lnTo>
                    <a:lnTo>
                      <a:pt x="1612295" y="147065"/>
                    </a:lnTo>
                    <a:lnTo>
                      <a:pt x="1664295" y="159449"/>
                    </a:lnTo>
                    <a:lnTo>
                      <a:pt x="1699618" y="186892"/>
                    </a:lnTo>
                    <a:lnTo>
                      <a:pt x="1711722" y="222779"/>
                    </a:lnTo>
                    <a:lnTo>
                      <a:pt x="1757108" y="222849"/>
                    </a:lnTo>
                    <a:lnTo>
                      <a:pt x="1783003" y="207791"/>
                    </a:lnTo>
                    <a:lnTo>
                      <a:pt x="1832399" y="196532"/>
                    </a:lnTo>
                    <a:lnTo>
                      <a:pt x="1816637" y="230871"/>
                    </a:lnTo>
                    <a:lnTo>
                      <a:pt x="1805097" y="244733"/>
                    </a:lnTo>
                    <a:lnTo>
                      <a:pt x="1794824" y="285826"/>
                    </a:lnTo>
                    <a:lnTo>
                      <a:pt x="1774770" y="321995"/>
                    </a:lnTo>
                    <a:lnTo>
                      <a:pt x="1738531" y="315450"/>
                    </a:lnTo>
                    <a:lnTo>
                      <a:pt x="1712847" y="328539"/>
                    </a:lnTo>
                    <a:lnTo>
                      <a:pt x="1720728" y="359992"/>
                    </a:lnTo>
                    <a:lnTo>
                      <a:pt x="1716436" y="402986"/>
                    </a:lnTo>
                    <a:lnTo>
                      <a:pt x="1701167" y="403971"/>
                    </a:lnTo>
                    <a:lnTo>
                      <a:pt x="1701377" y="422266"/>
                    </a:lnTo>
                    <a:lnTo>
                      <a:pt x="1682097" y="400945"/>
                    </a:lnTo>
                    <a:lnTo>
                      <a:pt x="1670206" y="421210"/>
                    </a:lnTo>
                    <a:lnTo>
                      <a:pt x="1624045" y="436691"/>
                    </a:lnTo>
                    <a:lnTo>
                      <a:pt x="1628760" y="455549"/>
                    </a:lnTo>
                    <a:lnTo>
                      <a:pt x="1602936" y="454212"/>
                    </a:lnTo>
                    <a:lnTo>
                      <a:pt x="1588722" y="443024"/>
                    </a:lnTo>
                    <a:lnTo>
                      <a:pt x="1568246" y="468356"/>
                    </a:lnTo>
                    <a:lnTo>
                      <a:pt x="1535314" y="487425"/>
                    </a:lnTo>
                    <a:lnTo>
                      <a:pt x="1510968" y="510012"/>
                    </a:lnTo>
                    <a:lnTo>
                      <a:pt x="1469240" y="520286"/>
                    </a:lnTo>
                    <a:lnTo>
                      <a:pt x="1447216" y="536611"/>
                    </a:lnTo>
                    <a:lnTo>
                      <a:pt x="1415059" y="546180"/>
                    </a:lnTo>
                    <a:lnTo>
                      <a:pt x="1430962" y="529996"/>
                    </a:lnTo>
                    <a:lnTo>
                      <a:pt x="1424699" y="516275"/>
                    </a:lnTo>
                    <a:lnTo>
                      <a:pt x="1448342" y="492632"/>
                    </a:lnTo>
                    <a:lnTo>
                      <a:pt x="1432580" y="474055"/>
                    </a:lnTo>
                    <a:lnTo>
                      <a:pt x="1406545" y="486580"/>
                    </a:lnTo>
                    <a:lnTo>
                      <a:pt x="1372839" y="511138"/>
                    </a:lnTo>
                    <a:lnTo>
                      <a:pt x="1354403" y="533796"/>
                    </a:lnTo>
                    <a:lnTo>
                      <a:pt x="1325131" y="535414"/>
                    </a:lnTo>
                    <a:lnTo>
                      <a:pt x="1309861" y="551739"/>
                    </a:lnTo>
                    <a:lnTo>
                      <a:pt x="1325624" y="575242"/>
                    </a:lnTo>
                    <a:lnTo>
                      <a:pt x="1350111" y="580941"/>
                    </a:lnTo>
                    <a:lnTo>
                      <a:pt x="1351096" y="596422"/>
                    </a:lnTo>
                    <a:lnTo>
                      <a:pt x="1374739" y="606484"/>
                    </a:lnTo>
                    <a:lnTo>
                      <a:pt x="1408163" y="581856"/>
                    </a:lnTo>
                    <a:lnTo>
                      <a:pt x="1434691" y="595296"/>
                    </a:lnTo>
                    <a:lnTo>
                      <a:pt x="1453971" y="596211"/>
                    </a:lnTo>
                    <a:lnTo>
                      <a:pt x="1458826" y="614224"/>
                    </a:lnTo>
                    <a:lnTo>
                      <a:pt x="1416536" y="623794"/>
                    </a:lnTo>
                    <a:lnTo>
                      <a:pt x="1402604" y="642230"/>
                    </a:lnTo>
                    <a:lnTo>
                      <a:pt x="1373543" y="659329"/>
                    </a:lnTo>
                    <a:lnTo>
                      <a:pt x="1358204" y="683042"/>
                    </a:lnTo>
                    <a:lnTo>
                      <a:pt x="1390360" y="701619"/>
                    </a:lnTo>
                    <a:lnTo>
                      <a:pt x="1402112" y="734620"/>
                    </a:lnTo>
                    <a:lnTo>
                      <a:pt x="1420266" y="765159"/>
                    </a:lnTo>
                    <a:lnTo>
                      <a:pt x="1440602" y="790561"/>
                    </a:lnTo>
                    <a:lnTo>
                      <a:pt x="1440109" y="815049"/>
                    </a:lnTo>
                    <a:lnTo>
                      <a:pt x="1421322" y="824055"/>
                    </a:lnTo>
                    <a:lnTo>
                      <a:pt x="1428499" y="841506"/>
                    </a:lnTo>
                    <a:lnTo>
                      <a:pt x="1446091" y="851709"/>
                    </a:lnTo>
                    <a:lnTo>
                      <a:pt x="1441446" y="878237"/>
                    </a:lnTo>
                    <a:lnTo>
                      <a:pt x="1433916" y="903921"/>
                    </a:lnTo>
                    <a:lnTo>
                      <a:pt x="1417169" y="906806"/>
                    </a:lnTo>
                    <a:lnTo>
                      <a:pt x="1395427" y="941707"/>
                    </a:lnTo>
                    <a:lnTo>
                      <a:pt x="1371221" y="983716"/>
                    </a:lnTo>
                    <a:lnTo>
                      <a:pt x="1343496" y="1021713"/>
                    </a:lnTo>
                    <a:lnTo>
                      <a:pt x="1302403" y="1050915"/>
                    </a:lnTo>
                    <a:lnTo>
                      <a:pt x="1260887" y="1077373"/>
                    </a:lnTo>
                    <a:lnTo>
                      <a:pt x="1227181" y="1081032"/>
                    </a:lnTo>
                    <a:lnTo>
                      <a:pt x="1208957" y="1094964"/>
                    </a:lnTo>
                    <a:lnTo>
                      <a:pt x="1198613" y="1084761"/>
                    </a:lnTo>
                    <a:lnTo>
                      <a:pt x="1181725" y="1100383"/>
                    </a:lnTo>
                    <a:lnTo>
                      <a:pt x="1139999" y="1116074"/>
                    </a:lnTo>
                    <a:lnTo>
                      <a:pt x="1108404" y="1120859"/>
                    </a:lnTo>
                    <a:lnTo>
                      <a:pt x="1098201" y="1153790"/>
                    </a:lnTo>
                    <a:lnTo>
                      <a:pt x="1081595" y="1155620"/>
                    </a:lnTo>
                    <a:lnTo>
                      <a:pt x="1073784" y="1132962"/>
                    </a:lnTo>
                    <a:lnTo>
                      <a:pt x="1080891" y="1120929"/>
                    </a:lnTo>
                    <a:lnTo>
                      <a:pt x="1040782" y="1110867"/>
                    </a:lnTo>
                    <a:lnTo>
                      <a:pt x="1026709" y="1116004"/>
                    </a:lnTo>
                    <a:lnTo>
                      <a:pt x="996593" y="1107841"/>
                    </a:lnTo>
                    <a:lnTo>
                      <a:pt x="982379" y="1095105"/>
                    </a:lnTo>
                    <a:lnTo>
                      <a:pt x="987093" y="1077021"/>
                    </a:lnTo>
                    <a:lnTo>
                      <a:pt x="959791" y="1071322"/>
                    </a:lnTo>
                    <a:lnTo>
                      <a:pt x="945437" y="1059500"/>
                    </a:lnTo>
                    <a:lnTo>
                      <a:pt x="919964" y="1076247"/>
                    </a:lnTo>
                    <a:lnTo>
                      <a:pt x="890903" y="1079906"/>
                    </a:lnTo>
                    <a:lnTo>
                      <a:pt x="867119" y="1079695"/>
                    </a:lnTo>
                    <a:lnTo>
                      <a:pt x="851076" y="1087365"/>
                    </a:lnTo>
                    <a:lnTo>
                      <a:pt x="835596" y="1092009"/>
                    </a:lnTo>
                    <a:lnTo>
                      <a:pt x="840099" y="1127825"/>
                    </a:lnTo>
                    <a:lnTo>
                      <a:pt x="824196" y="1126911"/>
                    </a:lnTo>
                    <a:lnTo>
                      <a:pt x="821522" y="1119592"/>
                    </a:lnTo>
                    <a:lnTo>
                      <a:pt x="820608" y="1106645"/>
                    </a:lnTo>
                    <a:lnTo>
                      <a:pt x="798724" y="1115793"/>
                    </a:lnTo>
                    <a:lnTo>
                      <a:pt x="785776" y="1110023"/>
                    </a:lnTo>
                    <a:lnTo>
                      <a:pt x="763611" y="1098272"/>
                    </a:lnTo>
                    <a:lnTo>
                      <a:pt x="772266" y="1072166"/>
                    </a:lnTo>
                    <a:lnTo>
                      <a:pt x="753337" y="1066044"/>
                    </a:lnTo>
                    <a:lnTo>
                      <a:pt x="746230" y="1036983"/>
                    </a:lnTo>
                    <a:lnTo>
                      <a:pt x="714706" y="1042260"/>
                    </a:lnTo>
                    <a:lnTo>
                      <a:pt x="718295" y="1004685"/>
                    </a:lnTo>
                    <a:lnTo>
                      <a:pt x="746582" y="978016"/>
                    </a:lnTo>
                    <a:lnTo>
                      <a:pt x="747779" y="951629"/>
                    </a:lnTo>
                    <a:lnTo>
                      <a:pt x="746934" y="927071"/>
                    </a:lnTo>
                    <a:lnTo>
                      <a:pt x="733846" y="919331"/>
                    </a:lnTo>
                    <a:lnTo>
                      <a:pt x="723925" y="900332"/>
                    </a:lnTo>
                    <a:lnTo>
                      <a:pt x="706404" y="902725"/>
                    </a:lnTo>
                    <a:lnTo>
                      <a:pt x="674246" y="897940"/>
                    </a:lnTo>
                    <a:lnTo>
                      <a:pt x="684309" y="884289"/>
                    </a:lnTo>
                    <a:lnTo>
                      <a:pt x="670306" y="864094"/>
                    </a:lnTo>
                    <a:lnTo>
                      <a:pt x="648985" y="877745"/>
                    </a:lnTo>
                    <a:lnTo>
                      <a:pt x="623934" y="869793"/>
                    </a:lnTo>
                    <a:lnTo>
                      <a:pt x="589525" y="890481"/>
                    </a:lnTo>
                    <a:lnTo>
                      <a:pt x="562364" y="914546"/>
                    </a:lnTo>
                    <a:lnTo>
                      <a:pt x="538229" y="918557"/>
                    </a:lnTo>
                    <a:lnTo>
                      <a:pt x="525211" y="909902"/>
                    </a:lnTo>
                    <a:lnTo>
                      <a:pt x="509379" y="909128"/>
                    </a:lnTo>
                    <a:lnTo>
                      <a:pt x="488058" y="901599"/>
                    </a:lnTo>
                    <a:lnTo>
                      <a:pt x="471944" y="909832"/>
                    </a:lnTo>
                    <a:lnTo>
                      <a:pt x="452172" y="933826"/>
                    </a:lnTo>
                    <a:lnTo>
                      <a:pt x="449638" y="908424"/>
                    </a:lnTo>
                    <a:lnTo>
                      <a:pt x="431484" y="915179"/>
                    </a:lnTo>
                    <a:lnTo>
                      <a:pt x="396653" y="912013"/>
                    </a:lnTo>
                    <a:lnTo>
                      <a:pt x="362877" y="904625"/>
                    </a:lnTo>
                    <a:lnTo>
                      <a:pt x="338601" y="890411"/>
                    </a:lnTo>
                    <a:lnTo>
                      <a:pt x="315380" y="884007"/>
                    </a:lnTo>
                    <a:lnTo>
                      <a:pt x="305387" y="868386"/>
                    </a:lnTo>
                    <a:lnTo>
                      <a:pt x="288571" y="863742"/>
                    </a:lnTo>
                    <a:lnTo>
                      <a:pt x="258454" y="842421"/>
                    </a:lnTo>
                    <a:lnTo>
                      <a:pt x="234529" y="832359"/>
                    </a:lnTo>
                    <a:lnTo>
                      <a:pt x="222145" y="840240"/>
                    </a:lnTo>
                    <a:lnTo>
                      <a:pt x="180629" y="817300"/>
                    </a:lnTo>
                    <a:lnTo>
                      <a:pt x="151287" y="796402"/>
                    </a:lnTo>
                    <a:lnTo>
                      <a:pt x="142913" y="759882"/>
                    </a:lnTo>
                    <a:lnTo>
                      <a:pt x="164304" y="764385"/>
                    </a:lnTo>
                    <a:lnTo>
                      <a:pt x="165290" y="747357"/>
                    </a:lnTo>
                    <a:lnTo>
                      <a:pt x="153397" y="730258"/>
                    </a:lnTo>
                    <a:lnTo>
                      <a:pt x="156423" y="702885"/>
                    </a:lnTo>
                    <a:lnTo>
                      <a:pt x="124336" y="663269"/>
                    </a:lnTo>
                    <a:lnTo>
                      <a:pt x="75221" y="649548"/>
                    </a:lnTo>
                    <a:lnTo>
                      <a:pt x="66355" y="623301"/>
                    </a:lnTo>
                    <a:lnTo>
                      <a:pt x="44330" y="607258"/>
                    </a:lnTo>
                    <a:lnTo>
                      <a:pt x="38982" y="597407"/>
                    </a:lnTo>
                    <a:lnTo>
                      <a:pt x="34549" y="577704"/>
                    </a:lnTo>
                    <a:lnTo>
                      <a:pt x="35534" y="564194"/>
                    </a:lnTo>
                    <a:lnTo>
                      <a:pt x="17451" y="556313"/>
                    </a:lnTo>
                    <a:lnTo>
                      <a:pt x="7599" y="559831"/>
                    </a:lnTo>
                    <a:lnTo>
                      <a:pt x="0" y="527534"/>
                    </a:lnTo>
                    <a:lnTo>
                      <a:pt x="8514" y="519512"/>
                    </a:lnTo>
                    <a:lnTo>
                      <a:pt x="4433" y="511279"/>
                    </a:lnTo>
                    <a:lnTo>
                      <a:pt x="32931" y="494602"/>
                    </a:lnTo>
                    <a:lnTo>
                      <a:pt x="53548" y="487706"/>
                    </a:lnTo>
                    <a:lnTo>
                      <a:pt x="85213" y="492421"/>
                    </a:lnTo>
                    <a:lnTo>
                      <a:pt x="96471" y="469763"/>
                    </a:lnTo>
                    <a:lnTo>
                      <a:pt x="134750" y="465541"/>
                    </a:lnTo>
                    <a:lnTo>
                      <a:pt x="145446" y="451397"/>
                    </a:lnTo>
                    <a:lnTo>
                      <a:pt x="192521" y="431976"/>
                    </a:lnTo>
                    <a:lnTo>
                      <a:pt x="196672" y="42388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97" name="Freeform: Shape 896">
              <a:extLst>
                <a:ext uri="{FF2B5EF4-FFF2-40B4-BE49-F238E27FC236}">
                  <a16:creationId xmlns:a16="http://schemas.microsoft.com/office/drawing/2014/main" id="{D6E758FB-9C1F-74E8-6486-724CFA313833}"/>
                </a:ext>
              </a:extLst>
            </p:cNvPr>
            <p:cNvSpPr/>
            <p:nvPr/>
          </p:nvSpPr>
          <p:spPr>
            <a:xfrm>
              <a:off x="10579154" y="3736384"/>
              <a:ext cx="55096" cy="104985"/>
            </a:xfrm>
            <a:custGeom>
              <a:avLst/>
              <a:gdLst>
                <a:gd name="csX0" fmla="*/ 49889 w 55096"/>
                <a:gd name="csY0" fmla="*/ 28639 h 104985"/>
                <a:gd name="csX1" fmla="*/ 31946 w 55096"/>
                <a:gd name="csY1" fmla="*/ 79232 h 104985"/>
                <a:gd name="csX2" fmla="*/ 19139 w 55096"/>
                <a:gd name="csY2" fmla="*/ 104986 h 104985"/>
                <a:gd name="csX3" fmla="*/ 3377 w 55096"/>
                <a:gd name="csY3" fmla="*/ 78458 h 104985"/>
                <a:gd name="csX4" fmla="*/ 0 w 55096"/>
                <a:gd name="csY4" fmla="*/ 55096 h 104985"/>
                <a:gd name="csX5" fmla="*/ 17591 w 55096"/>
                <a:gd name="csY5" fmla="*/ 24065 h 104985"/>
                <a:gd name="csX6" fmla="*/ 41446 w 55096"/>
                <a:gd name="csY6" fmla="*/ 0 h 104985"/>
                <a:gd name="csX7" fmla="*/ 55096 w 55096"/>
                <a:gd name="csY7" fmla="*/ 9429 h 104985"/>
                <a:gd name="csX8" fmla="*/ 49889 w 55096"/>
                <a:gd name="csY8" fmla="*/ 28639 h 10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096" h="104985">
                  <a:moveTo>
                    <a:pt x="49889" y="28639"/>
                  </a:moveTo>
                  <a:lnTo>
                    <a:pt x="31946" y="79232"/>
                  </a:lnTo>
                  <a:lnTo>
                    <a:pt x="19139" y="104986"/>
                  </a:lnTo>
                  <a:lnTo>
                    <a:pt x="3377" y="78458"/>
                  </a:lnTo>
                  <a:lnTo>
                    <a:pt x="0" y="55096"/>
                  </a:lnTo>
                  <a:lnTo>
                    <a:pt x="17591" y="24065"/>
                  </a:lnTo>
                  <a:lnTo>
                    <a:pt x="41446" y="0"/>
                  </a:lnTo>
                  <a:lnTo>
                    <a:pt x="55096" y="9429"/>
                  </a:lnTo>
                  <a:lnTo>
                    <a:pt x="49889" y="2863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98" name="Graphic 5">
              <a:extLst>
                <a:ext uri="{FF2B5EF4-FFF2-40B4-BE49-F238E27FC236}">
                  <a16:creationId xmlns:a16="http://schemas.microsoft.com/office/drawing/2014/main" id="{C9C47B5B-B6AB-60A9-72F2-72007F9E2193}"/>
                </a:ext>
              </a:extLst>
            </p:cNvPr>
            <p:cNvGrpSpPr/>
            <p:nvPr/>
          </p:nvGrpSpPr>
          <p:grpSpPr>
            <a:xfrm>
              <a:off x="7193567" y="2986846"/>
              <a:ext cx="350352" cy="376457"/>
              <a:chOff x="7193567" y="2986846"/>
              <a:chExt cx="350352" cy="376457"/>
            </a:xfrm>
          </p:grpSpPr>
          <p:sp>
            <p:nvSpPr>
              <p:cNvPr id="899" name="Freeform: Shape 898">
                <a:extLst>
                  <a:ext uri="{FF2B5EF4-FFF2-40B4-BE49-F238E27FC236}">
                    <a16:creationId xmlns:a16="http://schemas.microsoft.com/office/drawing/2014/main" id="{81462A2E-A41F-D511-A2F6-9F091E541AD9}"/>
                  </a:ext>
                </a:extLst>
              </p:cNvPr>
              <p:cNvSpPr/>
              <p:nvPr/>
            </p:nvSpPr>
            <p:spPr>
              <a:xfrm>
                <a:off x="7193567" y="2986846"/>
                <a:ext cx="350352" cy="332127"/>
              </a:xfrm>
              <a:custGeom>
                <a:avLst/>
                <a:gdLst>
                  <a:gd name="csX0" fmla="*/ 110334 w 350352"/>
                  <a:gd name="csY0" fmla="*/ 8374 h 332127"/>
                  <a:gd name="csX1" fmla="*/ 128418 w 350352"/>
                  <a:gd name="csY1" fmla="*/ 13721 h 332127"/>
                  <a:gd name="csX2" fmla="*/ 131866 w 350352"/>
                  <a:gd name="csY2" fmla="*/ 6544 h 332127"/>
                  <a:gd name="csX3" fmla="*/ 161419 w 350352"/>
                  <a:gd name="csY3" fmla="*/ 0 h 332127"/>
                  <a:gd name="csX4" fmla="*/ 168034 w 350352"/>
                  <a:gd name="csY4" fmla="*/ 13088 h 332127"/>
                  <a:gd name="csX5" fmla="*/ 210746 w 350352"/>
                  <a:gd name="csY5" fmla="*/ 22799 h 332127"/>
                  <a:gd name="csX6" fmla="*/ 207509 w 350352"/>
                  <a:gd name="csY6" fmla="*/ 41235 h 332127"/>
                  <a:gd name="csX7" fmla="*/ 214687 w 350352"/>
                  <a:gd name="csY7" fmla="*/ 57067 h 332127"/>
                  <a:gd name="csX8" fmla="*/ 190903 w 350352"/>
                  <a:gd name="csY8" fmla="*/ 51649 h 332127"/>
                  <a:gd name="csX9" fmla="*/ 166626 w 350352"/>
                  <a:gd name="csY9" fmla="*/ 64807 h 332127"/>
                  <a:gd name="csX10" fmla="*/ 168316 w 350352"/>
                  <a:gd name="csY10" fmla="*/ 83173 h 332127"/>
                  <a:gd name="csX11" fmla="*/ 164656 w 350352"/>
                  <a:gd name="csY11" fmla="*/ 93657 h 332127"/>
                  <a:gd name="csX12" fmla="*/ 174437 w 350352"/>
                  <a:gd name="csY12" fmla="*/ 112304 h 332127"/>
                  <a:gd name="csX13" fmla="*/ 202443 w 350352"/>
                  <a:gd name="csY13" fmla="*/ 130670 h 332127"/>
                  <a:gd name="csX14" fmla="*/ 217431 w 350352"/>
                  <a:gd name="csY14" fmla="*/ 160646 h 332127"/>
                  <a:gd name="csX15" fmla="*/ 250714 w 350352"/>
                  <a:gd name="csY15" fmla="*/ 189636 h 332127"/>
                  <a:gd name="csX16" fmla="*/ 274075 w 350352"/>
                  <a:gd name="csY16" fmla="*/ 189425 h 332127"/>
                  <a:gd name="csX17" fmla="*/ 281393 w 350352"/>
                  <a:gd name="csY17" fmla="*/ 197377 h 332127"/>
                  <a:gd name="csX18" fmla="*/ 272950 w 350352"/>
                  <a:gd name="csY18" fmla="*/ 204483 h 332127"/>
                  <a:gd name="csX19" fmla="*/ 299759 w 350352"/>
                  <a:gd name="csY19" fmla="*/ 217361 h 332127"/>
                  <a:gd name="csX20" fmla="*/ 321643 w 350352"/>
                  <a:gd name="csY20" fmla="*/ 228126 h 332127"/>
                  <a:gd name="csX21" fmla="*/ 347256 w 350352"/>
                  <a:gd name="csY21" fmla="*/ 246562 h 332127"/>
                  <a:gd name="csX22" fmla="*/ 350352 w 350352"/>
                  <a:gd name="csY22" fmla="*/ 253177 h 332127"/>
                  <a:gd name="csX23" fmla="*/ 344793 w 350352"/>
                  <a:gd name="csY23" fmla="*/ 265772 h 332127"/>
                  <a:gd name="csX24" fmla="*/ 328187 w 350352"/>
                  <a:gd name="csY24" fmla="*/ 249307 h 332127"/>
                  <a:gd name="csX25" fmla="*/ 302292 w 350352"/>
                  <a:gd name="csY25" fmla="*/ 243537 h 332127"/>
                  <a:gd name="csX26" fmla="*/ 289697 w 350352"/>
                  <a:gd name="csY26" fmla="*/ 266335 h 332127"/>
                  <a:gd name="csX27" fmla="*/ 311299 w 350352"/>
                  <a:gd name="csY27" fmla="*/ 279353 h 332127"/>
                  <a:gd name="csX28" fmla="*/ 307711 w 350352"/>
                  <a:gd name="csY28" fmla="*/ 297578 h 332127"/>
                  <a:gd name="csX29" fmla="*/ 295256 w 350352"/>
                  <a:gd name="csY29" fmla="*/ 299689 h 332127"/>
                  <a:gd name="csX30" fmla="*/ 279282 w 350352"/>
                  <a:gd name="csY30" fmla="*/ 329453 h 332127"/>
                  <a:gd name="csX31" fmla="*/ 266828 w 350352"/>
                  <a:gd name="csY31" fmla="*/ 332127 h 332127"/>
                  <a:gd name="csX32" fmla="*/ 266968 w 350352"/>
                  <a:gd name="csY32" fmla="*/ 321502 h 332127"/>
                  <a:gd name="csX33" fmla="*/ 273090 w 350352"/>
                  <a:gd name="csY33" fmla="*/ 302855 h 332127"/>
                  <a:gd name="csX34" fmla="*/ 279564 w 350352"/>
                  <a:gd name="csY34" fmla="*/ 295467 h 332127"/>
                  <a:gd name="csX35" fmla="*/ 267883 w 350352"/>
                  <a:gd name="csY35" fmla="*/ 275131 h 332127"/>
                  <a:gd name="csX36" fmla="*/ 258806 w 350352"/>
                  <a:gd name="csY36" fmla="*/ 257399 h 332127"/>
                  <a:gd name="csX37" fmla="*/ 246351 w 350352"/>
                  <a:gd name="csY37" fmla="*/ 253036 h 332127"/>
                  <a:gd name="csX38" fmla="*/ 237555 w 350352"/>
                  <a:gd name="csY38" fmla="*/ 237767 h 332127"/>
                  <a:gd name="csX39" fmla="*/ 218346 w 350352"/>
                  <a:gd name="csY39" fmla="*/ 231363 h 332127"/>
                  <a:gd name="csX40" fmla="*/ 205469 w 350352"/>
                  <a:gd name="csY40" fmla="*/ 217079 h 332127"/>
                  <a:gd name="csX41" fmla="*/ 183374 w 350352"/>
                  <a:gd name="csY41" fmla="*/ 214757 h 332127"/>
                  <a:gd name="csX42" fmla="*/ 160012 w 350352"/>
                  <a:gd name="csY42" fmla="*/ 198643 h 332127"/>
                  <a:gd name="csX43" fmla="*/ 132710 w 350352"/>
                  <a:gd name="csY43" fmla="*/ 175282 h 332127"/>
                  <a:gd name="csX44" fmla="*/ 112375 w 350352"/>
                  <a:gd name="csY44" fmla="*/ 154524 h 332127"/>
                  <a:gd name="csX45" fmla="*/ 103086 w 350352"/>
                  <a:gd name="csY45" fmla="*/ 118567 h 332127"/>
                  <a:gd name="csX46" fmla="*/ 88239 w 350352"/>
                  <a:gd name="csY46" fmla="*/ 114345 h 332127"/>
                  <a:gd name="csX47" fmla="*/ 63892 w 350352"/>
                  <a:gd name="csY47" fmla="*/ 102242 h 332127"/>
                  <a:gd name="csX48" fmla="*/ 50171 w 350352"/>
                  <a:gd name="csY48" fmla="*/ 107238 h 332127"/>
                  <a:gd name="csX49" fmla="*/ 32931 w 350352"/>
                  <a:gd name="csY49" fmla="*/ 124196 h 332127"/>
                  <a:gd name="csX50" fmla="*/ 20477 w 350352"/>
                  <a:gd name="csY50" fmla="*/ 126870 h 332127"/>
                  <a:gd name="csX51" fmla="*/ 23925 w 350352"/>
                  <a:gd name="csY51" fmla="*/ 110967 h 332127"/>
                  <a:gd name="csX52" fmla="*/ 7741 w 350352"/>
                  <a:gd name="csY52" fmla="*/ 106323 h 332127"/>
                  <a:gd name="csX53" fmla="*/ 0 w 350352"/>
                  <a:gd name="csY53" fmla="*/ 77895 h 332127"/>
                  <a:gd name="csX54" fmla="*/ 10344 w 350352"/>
                  <a:gd name="csY54" fmla="*/ 66637 h 332127"/>
                  <a:gd name="csX55" fmla="*/ 1619 w 350352"/>
                  <a:gd name="csY55" fmla="*/ 52704 h 332127"/>
                  <a:gd name="csX56" fmla="*/ 2815 w 350352"/>
                  <a:gd name="csY56" fmla="*/ 42149 h 332127"/>
                  <a:gd name="csX57" fmla="*/ 15692 w 350352"/>
                  <a:gd name="csY57" fmla="*/ 50101 h 332127"/>
                  <a:gd name="csX58" fmla="*/ 30046 w 350352"/>
                  <a:gd name="csY58" fmla="*/ 48341 h 332127"/>
                  <a:gd name="csX59" fmla="*/ 46794 w 350352"/>
                  <a:gd name="csY59" fmla="*/ 35746 h 332127"/>
                  <a:gd name="csX60" fmla="*/ 52001 w 350352"/>
                  <a:gd name="csY60" fmla="*/ 41657 h 332127"/>
                  <a:gd name="csX61" fmla="*/ 66215 w 350352"/>
                  <a:gd name="csY61" fmla="*/ 40460 h 332127"/>
                  <a:gd name="csX62" fmla="*/ 72688 w 350352"/>
                  <a:gd name="csY62" fmla="*/ 25402 h 332127"/>
                  <a:gd name="csX63" fmla="*/ 94783 w 350352"/>
                  <a:gd name="csY63" fmla="*/ 30046 h 332127"/>
                  <a:gd name="csX64" fmla="*/ 107942 w 350352"/>
                  <a:gd name="csY64" fmla="*/ 23713 h 332127"/>
                  <a:gd name="csX65" fmla="*/ 110334 w 350352"/>
                  <a:gd name="csY65" fmla="*/ 8374 h 3321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50352" h="332127">
                    <a:moveTo>
                      <a:pt x="110334" y="8374"/>
                    </a:moveTo>
                    <a:lnTo>
                      <a:pt x="128418" y="13721"/>
                    </a:lnTo>
                    <a:lnTo>
                      <a:pt x="131866" y="6544"/>
                    </a:lnTo>
                    <a:lnTo>
                      <a:pt x="161419" y="0"/>
                    </a:lnTo>
                    <a:lnTo>
                      <a:pt x="168034" y="13088"/>
                    </a:lnTo>
                    <a:lnTo>
                      <a:pt x="210746" y="22799"/>
                    </a:lnTo>
                    <a:lnTo>
                      <a:pt x="207509" y="41235"/>
                    </a:lnTo>
                    <a:lnTo>
                      <a:pt x="214687" y="57067"/>
                    </a:lnTo>
                    <a:lnTo>
                      <a:pt x="190903" y="51649"/>
                    </a:lnTo>
                    <a:lnTo>
                      <a:pt x="166626" y="64807"/>
                    </a:lnTo>
                    <a:lnTo>
                      <a:pt x="168316" y="83173"/>
                    </a:lnTo>
                    <a:lnTo>
                      <a:pt x="164656" y="93657"/>
                    </a:lnTo>
                    <a:lnTo>
                      <a:pt x="174437" y="112304"/>
                    </a:lnTo>
                    <a:lnTo>
                      <a:pt x="202443" y="130670"/>
                    </a:lnTo>
                    <a:lnTo>
                      <a:pt x="217431" y="160646"/>
                    </a:lnTo>
                    <a:lnTo>
                      <a:pt x="250714" y="189636"/>
                    </a:lnTo>
                    <a:lnTo>
                      <a:pt x="274075" y="189425"/>
                    </a:lnTo>
                    <a:lnTo>
                      <a:pt x="281393" y="197377"/>
                    </a:lnTo>
                    <a:lnTo>
                      <a:pt x="272950" y="204483"/>
                    </a:lnTo>
                    <a:lnTo>
                      <a:pt x="299759" y="217361"/>
                    </a:lnTo>
                    <a:lnTo>
                      <a:pt x="321643" y="228126"/>
                    </a:lnTo>
                    <a:lnTo>
                      <a:pt x="347256" y="246562"/>
                    </a:lnTo>
                    <a:lnTo>
                      <a:pt x="350352" y="253177"/>
                    </a:lnTo>
                    <a:lnTo>
                      <a:pt x="344793" y="265772"/>
                    </a:lnTo>
                    <a:lnTo>
                      <a:pt x="328187" y="249307"/>
                    </a:lnTo>
                    <a:lnTo>
                      <a:pt x="302292" y="243537"/>
                    </a:lnTo>
                    <a:lnTo>
                      <a:pt x="289697" y="266335"/>
                    </a:lnTo>
                    <a:lnTo>
                      <a:pt x="311299" y="279353"/>
                    </a:lnTo>
                    <a:lnTo>
                      <a:pt x="307711" y="297578"/>
                    </a:lnTo>
                    <a:lnTo>
                      <a:pt x="295256" y="299689"/>
                    </a:lnTo>
                    <a:lnTo>
                      <a:pt x="279282" y="329453"/>
                    </a:lnTo>
                    <a:lnTo>
                      <a:pt x="266828" y="332127"/>
                    </a:lnTo>
                    <a:lnTo>
                      <a:pt x="266968" y="321502"/>
                    </a:lnTo>
                    <a:lnTo>
                      <a:pt x="273090" y="302855"/>
                    </a:lnTo>
                    <a:lnTo>
                      <a:pt x="279564" y="295467"/>
                    </a:lnTo>
                    <a:lnTo>
                      <a:pt x="267883" y="275131"/>
                    </a:lnTo>
                    <a:lnTo>
                      <a:pt x="258806" y="257399"/>
                    </a:lnTo>
                    <a:lnTo>
                      <a:pt x="246351" y="253036"/>
                    </a:lnTo>
                    <a:lnTo>
                      <a:pt x="237555" y="237767"/>
                    </a:lnTo>
                    <a:lnTo>
                      <a:pt x="218346" y="231363"/>
                    </a:lnTo>
                    <a:lnTo>
                      <a:pt x="205469" y="217079"/>
                    </a:lnTo>
                    <a:lnTo>
                      <a:pt x="183374" y="214757"/>
                    </a:lnTo>
                    <a:lnTo>
                      <a:pt x="160012" y="198643"/>
                    </a:lnTo>
                    <a:lnTo>
                      <a:pt x="132710" y="175282"/>
                    </a:lnTo>
                    <a:lnTo>
                      <a:pt x="112375" y="154524"/>
                    </a:lnTo>
                    <a:lnTo>
                      <a:pt x="103086" y="118567"/>
                    </a:lnTo>
                    <a:lnTo>
                      <a:pt x="88239" y="114345"/>
                    </a:lnTo>
                    <a:lnTo>
                      <a:pt x="63892" y="102242"/>
                    </a:lnTo>
                    <a:lnTo>
                      <a:pt x="50171" y="107238"/>
                    </a:lnTo>
                    <a:lnTo>
                      <a:pt x="32931" y="124196"/>
                    </a:lnTo>
                    <a:lnTo>
                      <a:pt x="20477" y="126870"/>
                    </a:lnTo>
                    <a:lnTo>
                      <a:pt x="23925" y="110967"/>
                    </a:lnTo>
                    <a:lnTo>
                      <a:pt x="7741" y="106323"/>
                    </a:lnTo>
                    <a:lnTo>
                      <a:pt x="0" y="77895"/>
                    </a:lnTo>
                    <a:lnTo>
                      <a:pt x="10344" y="66637"/>
                    </a:lnTo>
                    <a:lnTo>
                      <a:pt x="1619" y="52704"/>
                    </a:lnTo>
                    <a:lnTo>
                      <a:pt x="2815" y="42149"/>
                    </a:lnTo>
                    <a:lnTo>
                      <a:pt x="15692" y="50101"/>
                    </a:lnTo>
                    <a:lnTo>
                      <a:pt x="30046" y="48341"/>
                    </a:lnTo>
                    <a:lnTo>
                      <a:pt x="46794" y="35746"/>
                    </a:lnTo>
                    <a:lnTo>
                      <a:pt x="52001" y="41657"/>
                    </a:lnTo>
                    <a:lnTo>
                      <a:pt x="66215" y="40460"/>
                    </a:lnTo>
                    <a:lnTo>
                      <a:pt x="72688" y="25402"/>
                    </a:lnTo>
                    <a:lnTo>
                      <a:pt x="94783" y="30046"/>
                    </a:lnTo>
                    <a:lnTo>
                      <a:pt x="107942" y="23713"/>
                    </a:lnTo>
                    <a:lnTo>
                      <a:pt x="110334" y="837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0" name="Freeform: Shape 899">
                <a:extLst>
                  <a:ext uri="{FF2B5EF4-FFF2-40B4-BE49-F238E27FC236}">
                    <a16:creationId xmlns:a16="http://schemas.microsoft.com/office/drawing/2014/main" id="{F5DA6E97-8DD9-87CE-DE2C-CC658C8A0A5F}"/>
                  </a:ext>
                </a:extLst>
              </p:cNvPr>
              <p:cNvSpPr/>
              <p:nvPr/>
            </p:nvSpPr>
            <p:spPr>
              <a:xfrm>
                <a:off x="7363290" y="3307785"/>
                <a:ext cx="92250" cy="55518"/>
              </a:xfrm>
              <a:custGeom>
                <a:avLst/>
                <a:gdLst>
                  <a:gd name="csX0" fmla="*/ 69592 w 92250"/>
                  <a:gd name="csY0" fmla="*/ 3026 h 55518"/>
                  <a:gd name="csX1" fmla="*/ 92250 w 92250"/>
                  <a:gd name="csY1" fmla="*/ 0 h 55518"/>
                  <a:gd name="csX2" fmla="*/ 81484 w 92250"/>
                  <a:gd name="csY2" fmla="*/ 27232 h 55518"/>
                  <a:gd name="csX3" fmla="*/ 85987 w 92250"/>
                  <a:gd name="csY3" fmla="*/ 37927 h 55518"/>
                  <a:gd name="csX4" fmla="*/ 79654 w 92250"/>
                  <a:gd name="csY4" fmla="*/ 55519 h 55518"/>
                  <a:gd name="csX5" fmla="*/ 56856 w 92250"/>
                  <a:gd name="csY5" fmla="*/ 42642 h 55518"/>
                  <a:gd name="csX6" fmla="*/ 41657 w 92250"/>
                  <a:gd name="csY6" fmla="*/ 38912 h 55518"/>
                  <a:gd name="csX7" fmla="*/ 0 w 92250"/>
                  <a:gd name="csY7" fmla="*/ 21391 h 55518"/>
                  <a:gd name="csX8" fmla="*/ 4152 w 92250"/>
                  <a:gd name="csY8" fmla="*/ 3659 h 55518"/>
                  <a:gd name="csX9" fmla="*/ 39123 w 92250"/>
                  <a:gd name="csY9" fmla="*/ 6826 h 55518"/>
                  <a:gd name="csX10" fmla="*/ 69592 w 92250"/>
                  <a:gd name="csY10" fmla="*/ 3026 h 55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2250" h="55518">
                    <a:moveTo>
                      <a:pt x="69592" y="3026"/>
                    </a:moveTo>
                    <a:lnTo>
                      <a:pt x="92250" y="0"/>
                    </a:lnTo>
                    <a:lnTo>
                      <a:pt x="81484" y="27232"/>
                    </a:lnTo>
                    <a:lnTo>
                      <a:pt x="85987" y="37927"/>
                    </a:lnTo>
                    <a:lnTo>
                      <a:pt x="79654" y="55519"/>
                    </a:lnTo>
                    <a:lnTo>
                      <a:pt x="56856" y="42642"/>
                    </a:lnTo>
                    <a:lnTo>
                      <a:pt x="41657" y="38912"/>
                    </a:lnTo>
                    <a:lnTo>
                      <a:pt x="0" y="21391"/>
                    </a:lnTo>
                    <a:lnTo>
                      <a:pt x="4152" y="3659"/>
                    </a:lnTo>
                    <a:lnTo>
                      <a:pt x="39123" y="6826"/>
                    </a:lnTo>
                    <a:lnTo>
                      <a:pt x="69592" y="302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1" name="Freeform: Shape 900">
                <a:extLst>
                  <a:ext uri="{FF2B5EF4-FFF2-40B4-BE49-F238E27FC236}">
                    <a16:creationId xmlns:a16="http://schemas.microsoft.com/office/drawing/2014/main" id="{464A07AC-98B8-D9E7-BFD9-4A1FBA0342C7}"/>
                  </a:ext>
                </a:extLst>
              </p:cNvPr>
              <p:cNvSpPr/>
              <p:nvPr/>
            </p:nvSpPr>
            <p:spPr>
              <a:xfrm>
                <a:off x="7235716" y="3203151"/>
                <a:ext cx="49256" cy="81131"/>
              </a:xfrm>
              <a:custGeom>
                <a:avLst/>
                <a:gdLst>
                  <a:gd name="csX0" fmla="*/ 16395 w 49256"/>
                  <a:gd name="csY0" fmla="*/ 10977 h 81131"/>
                  <a:gd name="csX1" fmla="*/ 31313 w 49256"/>
                  <a:gd name="csY1" fmla="*/ 0 h 81131"/>
                  <a:gd name="csX2" fmla="*/ 49256 w 49256"/>
                  <a:gd name="csY2" fmla="*/ 25191 h 81131"/>
                  <a:gd name="csX3" fmla="*/ 45105 w 49256"/>
                  <a:gd name="csY3" fmla="*/ 71703 h 81131"/>
                  <a:gd name="csX4" fmla="*/ 31524 w 49256"/>
                  <a:gd name="csY4" fmla="*/ 69451 h 81131"/>
                  <a:gd name="csX5" fmla="*/ 19281 w 49256"/>
                  <a:gd name="csY5" fmla="*/ 81132 h 81131"/>
                  <a:gd name="csX6" fmla="*/ 8022 w 49256"/>
                  <a:gd name="csY6" fmla="*/ 71914 h 81131"/>
                  <a:gd name="csX7" fmla="*/ 6826 w 49256"/>
                  <a:gd name="csY7" fmla="*/ 29483 h 81131"/>
                  <a:gd name="csX8" fmla="*/ 0 w 49256"/>
                  <a:gd name="csY8" fmla="*/ 9218 h 81131"/>
                  <a:gd name="csX9" fmla="*/ 16395 w 49256"/>
                  <a:gd name="csY9" fmla="*/ 10977 h 81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49256" h="81131">
                    <a:moveTo>
                      <a:pt x="16395" y="10977"/>
                    </a:moveTo>
                    <a:lnTo>
                      <a:pt x="31313" y="0"/>
                    </a:lnTo>
                    <a:lnTo>
                      <a:pt x="49256" y="25191"/>
                    </a:lnTo>
                    <a:lnTo>
                      <a:pt x="45105" y="71703"/>
                    </a:lnTo>
                    <a:lnTo>
                      <a:pt x="31524" y="69451"/>
                    </a:lnTo>
                    <a:lnTo>
                      <a:pt x="19281" y="81132"/>
                    </a:lnTo>
                    <a:lnTo>
                      <a:pt x="8022" y="71914"/>
                    </a:lnTo>
                    <a:lnTo>
                      <a:pt x="6826" y="29483"/>
                    </a:lnTo>
                    <a:lnTo>
                      <a:pt x="0" y="9218"/>
                    </a:lnTo>
                    <a:lnTo>
                      <a:pt x="16395" y="109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02" name="Graphic 5">
              <a:extLst>
                <a:ext uri="{FF2B5EF4-FFF2-40B4-BE49-F238E27FC236}">
                  <a16:creationId xmlns:a16="http://schemas.microsoft.com/office/drawing/2014/main" id="{2F058699-9AFF-772C-E48F-22D186F9764E}"/>
                </a:ext>
              </a:extLst>
            </p:cNvPr>
            <p:cNvGrpSpPr/>
            <p:nvPr/>
          </p:nvGrpSpPr>
          <p:grpSpPr>
            <a:xfrm>
              <a:off x="7233605" y="2559584"/>
              <a:ext cx="137424" cy="123843"/>
              <a:chOff x="7233605" y="2559584"/>
              <a:chExt cx="137424" cy="123843"/>
            </a:xfrm>
          </p:grpSpPr>
          <p:sp>
            <p:nvSpPr>
              <p:cNvPr id="903" name="Freeform: Shape 902">
                <a:extLst>
                  <a:ext uri="{FF2B5EF4-FFF2-40B4-BE49-F238E27FC236}">
                    <a16:creationId xmlns:a16="http://schemas.microsoft.com/office/drawing/2014/main" id="{DD0CE1A0-F77E-DF1C-2745-26721232D0D5}"/>
                  </a:ext>
                </a:extLst>
              </p:cNvPr>
              <p:cNvSpPr/>
              <p:nvPr/>
            </p:nvSpPr>
            <p:spPr>
              <a:xfrm>
                <a:off x="7233605" y="2559584"/>
                <a:ext cx="84298" cy="122577"/>
              </a:xfrm>
              <a:custGeom>
                <a:avLst/>
                <a:gdLst>
                  <a:gd name="csX0" fmla="*/ 54745 w 84298"/>
                  <a:gd name="csY0" fmla="*/ 116244 h 122577"/>
                  <a:gd name="csX1" fmla="*/ 35605 w 84298"/>
                  <a:gd name="csY1" fmla="*/ 122577 h 122577"/>
                  <a:gd name="csX2" fmla="*/ 13018 w 84298"/>
                  <a:gd name="csY2" fmla="*/ 117089 h 122577"/>
                  <a:gd name="csX3" fmla="*/ 915 w 84298"/>
                  <a:gd name="csY3" fmla="*/ 94009 h 122577"/>
                  <a:gd name="csX4" fmla="*/ 0 w 84298"/>
                  <a:gd name="csY4" fmla="*/ 50945 h 122577"/>
                  <a:gd name="csX5" fmla="*/ 4996 w 84298"/>
                  <a:gd name="csY5" fmla="*/ 39475 h 122577"/>
                  <a:gd name="csX6" fmla="*/ 13581 w 84298"/>
                  <a:gd name="csY6" fmla="*/ 26669 h 122577"/>
                  <a:gd name="csX7" fmla="*/ 39827 w 84298"/>
                  <a:gd name="csY7" fmla="*/ 23995 h 122577"/>
                  <a:gd name="csX8" fmla="*/ 50382 w 84298"/>
                  <a:gd name="csY8" fmla="*/ 12173 h 122577"/>
                  <a:gd name="csX9" fmla="*/ 74377 w 84298"/>
                  <a:gd name="csY9" fmla="*/ 0 h 122577"/>
                  <a:gd name="csX10" fmla="*/ 73392 w 84298"/>
                  <a:gd name="csY10" fmla="*/ 22165 h 122577"/>
                  <a:gd name="csX11" fmla="*/ 64526 w 84298"/>
                  <a:gd name="csY11" fmla="*/ 36027 h 122577"/>
                  <a:gd name="csX12" fmla="*/ 68114 w 84298"/>
                  <a:gd name="csY12" fmla="*/ 47990 h 122577"/>
                  <a:gd name="csX13" fmla="*/ 84299 w 84298"/>
                  <a:gd name="csY13" fmla="*/ 54393 h 122577"/>
                  <a:gd name="csX14" fmla="*/ 76980 w 84298"/>
                  <a:gd name="csY14" fmla="*/ 70296 h 122577"/>
                  <a:gd name="csX15" fmla="*/ 68114 w 84298"/>
                  <a:gd name="csY15" fmla="*/ 65722 h 122577"/>
                  <a:gd name="csX16" fmla="*/ 46582 w 84298"/>
                  <a:gd name="csY16" fmla="*/ 95979 h 122577"/>
                  <a:gd name="csX17" fmla="*/ 54745 w 84298"/>
                  <a:gd name="csY17" fmla="*/ 116244 h 122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84298" h="122577">
                    <a:moveTo>
                      <a:pt x="54745" y="116244"/>
                    </a:moveTo>
                    <a:lnTo>
                      <a:pt x="35605" y="122577"/>
                    </a:lnTo>
                    <a:lnTo>
                      <a:pt x="13018" y="117089"/>
                    </a:lnTo>
                    <a:lnTo>
                      <a:pt x="915" y="94009"/>
                    </a:lnTo>
                    <a:lnTo>
                      <a:pt x="0" y="50945"/>
                    </a:lnTo>
                    <a:lnTo>
                      <a:pt x="4996" y="39475"/>
                    </a:lnTo>
                    <a:lnTo>
                      <a:pt x="13581" y="26669"/>
                    </a:lnTo>
                    <a:lnTo>
                      <a:pt x="39827" y="23995"/>
                    </a:lnTo>
                    <a:lnTo>
                      <a:pt x="50382" y="12173"/>
                    </a:lnTo>
                    <a:lnTo>
                      <a:pt x="74377" y="0"/>
                    </a:lnTo>
                    <a:lnTo>
                      <a:pt x="73392" y="22165"/>
                    </a:lnTo>
                    <a:lnTo>
                      <a:pt x="64526" y="36027"/>
                    </a:lnTo>
                    <a:lnTo>
                      <a:pt x="68114" y="47990"/>
                    </a:lnTo>
                    <a:lnTo>
                      <a:pt x="84299" y="54393"/>
                    </a:lnTo>
                    <a:lnTo>
                      <a:pt x="76980" y="70296"/>
                    </a:lnTo>
                    <a:lnTo>
                      <a:pt x="68114" y="65722"/>
                    </a:lnTo>
                    <a:lnTo>
                      <a:pt x="46582" y="95979"/>
                    </a:lnTo>
                    <a:lnTo>
                      <a:pt x="54745" y="11624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4" name="Freeform: Shape 903">
                <a:extLst>
                  <a:ext uri="{FF2B5EF4-FFF2-40B4-BE49-F238E27FC236}">
                    <a16:creationId xmlns:a16="http://schemas.microsoft.com/office/drawing/2014/main" id="{F724AA7F-9821-4AA5-C8EB-6EDB31B73C92}"/>
                  </a:ext>
                </a:extLst>
              </p:cNvPr>
              <p:cNvSpPr/>
              <p:nvPr/>
            </p:nvSpPr>
            <p:spPr>
              <a:xfrm>
                <a:off x="7317622" y="2628613"/>
                <a:ext cx="53407" cy="54815"/>
              </a:xfrm>
              <a:custGeom>
                <a:avLst/>
                <a:gdLst>
                  <a:gd name="csX0" fmla="*/ 43838 w 53407"/>
                  <a:gd name="csY0" fmla="*/ 0 h 54815"/>
                  <a:gd name="csX1" fmla="*/ 53408 w 53407"/>
                  <a:gd name="csY1" fmla="*/ 21110 h 54815"/>
                  <a:gd name="csX2" fmla="*/ 35465 w 53407"/>
                  <a:gd name="csY2" fmla="*/ 54815 h 54815"/>
                  <a:gd name="csX3" fmla="*/ 4222 w 53407"/>
                  <a:gd name="csY3" fmla="*/ 31313 h 54815"/>
                  <a:gd name="csX4" fmla="*/ 0 w 53407"/>
                  <a:gd name="csY4" fmla="*/ 13932 h 54815"/>
                  <a:gd name="csX5" fmla="*/ 43838 w 53407"/>
                  <a:gd name="csY5" fmla="*/ 0 h 548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53407" h="54815">
                    <a:moveTo>
                      <a:pt x="43838" y="0"/>
                    </a:moveTo>
                    <a:lnTo>
                      <a:pt x="53408" y="21110"/>
                    </a:lnTo>
                    <a:lnTo>
                      <a:pt x="35465" y="54815"/>
                    </a:lnTo>
                    <a:lnTo>
                      <a:pt x="4222" y="31313"/>
                    </a:lnTo>
                    <a:lnTo>
                      <a:pt x="0" y="13932"/>
                    </a:lnTo>
                    <a:lnTo>
                      <a:pt x="438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05" name="Graphic 5">
              <a:extLst>
                <a:ext uri="{FF2B5EF4-FFF2-40B4-BE49-F238E27FC236}">
                  <a16:creationId xmlns:a16="http://schemas.microsoft.com/office/drawing/2014/main" id="{286E0BBE-00FE-F04C-C26A-EE876CFE73B5}"/>
                </a:ext>
              </a:extLst>
            </p:cNvPr>
            <p:cNvGrpSpPr/>
            <p:nvPr/>
          </p:nvGrpSpPr>
          <p:grpSpPr>
            <a:xfrm>
              <a:off x="6765813" y="2520320"/>
              <a:ext cx="276397" cy="357458"/>
              <a:chOff x="6765813" y="2520320"/>
              <a:chExt cx="276397" cy="357458"/>
            </a:xfrm>
          </p:grpSpPr>
          <p:sp>
            <p:nvSpPr>
              <p:cNvPr id="906" name="Freeform: Shape 905">
                <a:extLst>
                  <a:ext uri="{FF2B5EF4-FFF2-40B4-BE49-F238E27FC236}">
                    <a16:creationId xmlns:a16="http://schemas.microsoft.com/office/drawing/2014/main" id="{8531B105-710B-E68D-2807-DF99DD574D06}"/>
                  </a:ext>
                </a:extLst>
              </p:cNvPr>
              <p:cNvSpPr/>
              <p:nvPr/>
            </p:nvSpPr>
            <p:spPr>
              <a:xfrm>
                <a:off x="6765813" y="2667948"/>
                <a:ext cx="57066" cy="53830"/>
              </a:xfrm>
              <a:custGeom>
                <a:avLst/>
                <a:gdLst>
                  <a:gd name="csX0" fmla="*/ 41094 w 57066"/>
                  <a:gd name="csY0" fmla="*/ 53830 h 53830"/>
                  <a:gd name="csX1" fmla="*/ 18506 w 57066"/>
                  <a:gd name="csY1" fmla="*/ 45386 h 53830"/>
                  <a:gd name="csX2" fmla="*/ 0 w 57066"/>
                  <a:gd name="csY2" fmla="*/ 45949 h 53830"/>
                  <a:gd name="csX3" fmla="*/ 6192 w 57066"/>
                  <a:gd name="csY3" fmla="*/ 23924 h 53830"/>
                  <a:gd name="csX4" fmla="*/ 0 w 57066"/>
                  <a:gd name="csY4" fmla="*/ 1689 h 53830"/>
                  <a:gd name="csX5" fmla="*/ 25050 w 57066"/>
                  <a:gd name="csY5" fmla="*/ 0 h 53830"/>
                  <a:gd name="csX6" fmla="*/ 57067 w 57066"/>
                  <a:gd name="csY6" fmla="*/ 25613 h 53830"/>
                  <a:gd name="csX7" fmla="*/ 41094 w 57066"/>
                  <a:gd name="csY7" fmla="*/ 53830 h 538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7066" h="53830">
                    <a:moveTo>
                      <a:pt x="41094" y="53830"/>
                    </a:moveTo>
                    <a:lnTo>
                      <a:pt x="18506" y="45386"/>
                    </a:lnTo>
                    <a:lnTo>
                      <a:pt x="0" y="45949"/>
                    </a:lnTo>
                    <a:lnTo>
                      <a:pt x="6192" y="23924"/>
                    </a:lnTo>
                    <a:lnTo>
                      <a:pt x="0" y="1689"/>
                    </a:lnTo>
                    <a:lnTo>
                      <a:pt x="25050" y="0"/>
                    </a:lnTo>
                    <a:lnTo>
                      <a:pt x="57067" y="25613"/>
                    </a:lnTo>
                    <a:lnTo>
                      <a:pt x="41094" y="5383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7" name="Freeform: Shape 906">
                <a:extLst>
                  <a:ext uri="{FF2B5EF4-FFF2-40B4-BE49-F238E27FC236}">
                    <a16:creationId xmlns:a16="http://schemas.microsoft.com/office/drawing/2014/main" id="{97DADC4C-5C4C-F85A-C395-3438B885C0D8}"/>
                  </a:ext>
                </a:extLst>
              </p:cNvPr>
              <p:cNvSpPr/>
              <p:nvPr/>
            </p:nvSpPr>
            <p:spPr>
              <a:xfrm>
                <a:off x="6808314" y="2520320"/>
                <a:ext cx="233896" cy="357458"/>
              </a:xfrm>
              <a:custGeom>
                <a:avLst/>
                <a:gdLst>
                  <a:gd name="csX0" fmla="*/ 91265 w 233896"/>
                  <a:gd name="csY0" fmla="*/ 220386 h 357458"/>
                  <a:gd name="csX1" fmla="*/ 91335 w 233896"/>
                  <a:gd name="csY1" fmla="*/ 220386 h 357458"/>
                  <a:gd name="csX2" fmla="*/ 95698 w 233896"/>
                  <a:gd name="csY2" fmla="*/ 196673 h 357458"/>
                  <a:gd name="csX3" fmla="*/ 75714 w 233896"/>
                  <a:gd name="csY3" fmla="*/ 171341 h 357458"/>
                  <a:gd name="csX4" fmla="*/ 75292 w 233896"/>
                  <a:gd name="csY4" fmla="*/ 170778 h 357458"/>
                  <a:gd name="csX5" fmla="*/ 38983 w 233896"/>
                  <a:gd name="csY5" fmla="*/ 163460 h 357458"/>
                  <a:gd name="csX6" fmla="*/ 31876 w 233896"/>
                  <a:gd name="csY6" fmla="*/ 152272 h 357458"/>
                  <a:gd name="csX7" fmla="*/ 42712 w 233896"/>
                  <a:gd name="csY7" fmla="*/ 133625 h 357458"/>
                  <a:gd name="csX8" fmla="*/ 32931 w 233896"/>
                  <a:gd name="csY8" fmla="*/ 122085 h 357458"/>
                  <a:gd name="csX9" fmla="*/ 16818 w 233896"/>
                  <a:gd name="csY9" fmla="*/ 141858 h 357458"/>
                  <a:gd name="csX10" fmla="*/ 15058 w 233896"/>
                  <a:gd name="csY10" fmla="*/ 101397 h 357458"/>
                  <a:gd name="csX11" fmla="*/ 0 w 233896"/>
                  <a:gd name="csY11" fmla="*/ 79795 h 357458"/>
                  <a:gd name="csX12" fmla="*/ 10837 w 233896"/>
                  <a:gd name="csY12" fmla="*/ 35464 h 357458"/>
                  <a:gd name="csX13" fmla="*/ 34057 w 233896"/>
                  <a:gd name="csY13" fmla="*/ 211 h 357458"/>
                  <a:gd name="csX14" fmla="*/ 57911 w 233896"/>
                  <a:gd name="csY14" fmla="*/ 3659 h 357458"/>
                  <a:gd name="csX15" fmla="*/ 93939 w 233896"/>
                  <a:gd name="csY15" fmla="*/ 0 h 357458"/>
                  <a:gd name="csX16" fmla="*/ 61992 w 233896"/>
                  <a:gd name="csY16" fmla="*/ 46934 h 357458"/>
                  <a:gd name="csX17" fmla="*/ 92461 w 233896"/>
                  <a:gd name="csY17" fmla="*/ 41023 h 357458"/>
                  <a:gd name="csX18" fmla="*/ 125181 w 233896"/>
                  <a:gd name="csY18" fmla="*/ 41234 h 357458"/>
                  <a:gd name="csX19" fmla="*/ 117370 w 233896"/>
                  <a:gd name="csY19" fmla="*/ 76136 h 357458"/>
                  <a:gd name="csX20" fmla="*/ 90491 w 233896"/>
                  <a:gd name="csY20" fmla="*/ 114134 h 357458"/>
                  <a:gd name="csX21" fmla="*/ 121381 w 233896"/>
                  <a:gd name="csY21" fmla="*/ 116807 h 357458"/>
                  <a:gd name="csX22" fmla="*/ 123774 w 233896"/>
                  <a:gd name="csY22" fmla="*/ 121240 h 357458"/>
                  <a:gd name="csX23" fmla="*/ 150372 w 233896"/>
                  <a:gd name="csY23" fmla="*/ 170356 h 357458"/>
                  <a:gd name="csX24" fmla="*/ 170849 w 233896"/>
                  <a:gd name="csY24" fmla="*/ 176970 h 357458"/>
                  <a:gd name="csX25" fmla="*/ 189214 w 233896"/>
                  <a:gd name="csY25" fmla="*/ 223623 h 357458"/>
                  <a:gd name="csX26" fmla="*/ 197729 w 233896"/>
                  <a:gd name="csY26" fmla="*/ 239596 h 357458"/>
                  <a:gd name="csX27" fmla="*/ 233896 w 233896"/>
                  <a:gd name="csY27" fmla="*/ 247266 h 357458"/>
                  <a:gd name="csX28" fmla="*/ 230238 w 233896"/>
                  <a:gd name="csY28" fmla="*/ 272950 h 357458"/>
                  <a:gd name="csX29" fmla="*/ 215038 w 233896"/>
                  <a:gd name="csY29" fmla="*/ 284630 h 357458"/>
                  <a:gd name="csX30" fmla="*/ 227001 w 233896"/>
                  <a:gd name="csY30" fmla="*/ 305177 h 357458"/>
                  <a:gd name="csX31" fmla="*/ 200121 w 233896"/>
                  <a:gd name="csY31" fmla="*/ 325865 h 357458"/>
                  <a:gd name="csX32" fmla="*/ 160153 w 233896"/>
                  <a:gd name="csY32" fmla="*/ 325513 h 357458"/>
                  <a:gd name="csX33" fmla="*/ 109279 w 233896"/>
                  <a:gd name="csY33" fmla="*/ 336349 h 357458"/>
                  <a:gd name="csX34" fmla="*/ 95416 w 233896"/>
                  <a:gd name="csY34" fmla="*/ 328609 h 357458"/>
                  <a:gd name="csX35" fmla="*/ 75643 w 233896"/>
                  <a:gd name="csY35" fmla="*/ 346974 h 357458"/>
                  <a:gd name="csX36" fmla="*/ 47990 w 233896"/>
                  <a:gd name="csY36" fmla="*/ 342541 h 357458"/>
                  <a:gd name="csX37" fmla="*/ 27021 w 233896"/>
                  <a:gd name="csY37" fmla="*/ 357459 h 357458"/>
                  <a:gd name="csX38" fmla="*/ 11188 w 233896"/>
                  <a:gd name="csY38" fmla="*/ 349648 h 357458"/>
                  <a:gd name="csX39" fmla="*/ 54956 w 233896"/>
                  <a:gd name="csY39" fmla="*/ 308344 h 357458"/>
                  <a:gd name="csX40" fmla="*/ 81695 w 233896"/>
                  <a:gd name="csY40" fmla="*/ 299829 h 357458"/>
                  <a:gd name="csX41" fmla="*/ 81484 w 233896"/>
                  <a:gd name="csY41" fmla="*/ 299759 h 357458"/>
                  <a:gd name="csX42" fmla="*/ 34831 w 233896"/>
                  <a:gd name="csY42" fmla="*/ 293145 h 357458"/>
                  <a:gd name="csX43" fmla="*/ 26387 w 233896"/>
                  <a:gd name="csY43" fmla="*/ 277312 h 357458"/>
                  <a:gd name="csX44" fmla="*/ 57559 w 233896"/>
                  <a:gd name="csY44" fmla="*/ 264928 h 357458"/>
                  <a:gd name="csX45" fmla="*/ 41235 w 233896"/>
                  <a:gd name="csY45" fmla="*/ 243255 h 357458"/>
                  <a:gd name="csX46" fmla="*/ 46864 w 233896"/>
                  <a:gd name="csY46" fmla="*/ 216657 h 357458"/>
                  <a:gd name="csX47" fmla="*/ 91265 w 233896"/>
                  <a:gd name="csY47" fmla="*/ 220386 h 357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33896" h="357458">
                    <a:moveTo>
                      <a:pt x="91265" y="220386"/>
                    </a:moveTo>
                    <a:lnTo>
                      <a:pt x="91335" y="220386"/>
                    </a:lnTo>
                    <a:lnTo>
                      <a:pt x="95698" y="196673"/>
                    </a:lnTo>
                    <a:lnTo>
                      <a:pt x="75714" y="171341"/>
                    </a:lnTo>
                    <a:lnTo>
                      <a:pt x="75292" y="170778"/>
                    </a:lnTo>
                    <a:lnTo>
                      <a:pt x="38983" y="163460"/>
                    </a:lnTo>
                    <a:lnTo>
                      <a:pt x="31876" y="152272"/>
                    </a:lnTo>
                    <a:lnTo>
                      <a:pt x="42712" y="133625"/>
                    </a:lnTo>
                    <a:lnTo>
                      <a:pt x="32931" y="122085"/>
                    </a:lnTo>
                    <a:lnTo>
                      <a:pt x="16818" y="141858"/>
                    </a:lnTo>
                    <a:lnTo>
                      <a:pt x="15058" y="101397"/>
                    </a:lnTo>
                    <a:lnTo>
                      <a:pt x="0" y="79795"/>
                    </a:lnTo>
                    <a:lnTo>
                      <a:pt x="10837" y="35464"/>
                    </a:lnTo>
                    <a:lnTo>
                      <a:pt x="34057" y="211"/>
                    </a:lnTo>
                    <a:lnTo>
                      <a:pt x="57911" y="3659"/>
                    </a:lnTo>
                    <a:lnTo>
                      <a:pt x="93939" y="0"/>
                    </a:lnTo>
                    <a:lnTo>
                      <a:pt x="61992" y="46934"/>
                    </a:lnTo>
                    <a:lnTo>
                      <a:pt x="92461" y="41023"/>
                    </a:lnTo>
                    <a:lnTo>
                      <a:pt x="125181" y="41234"/>
                    </a:lnTo>
                    <a:lnTo>
                      <a:pt x="117370" y="76136"/>
                    </a:lnTo>
                    <a:lnTo>
                      <a:pt x="90491" y="114134"/>
                    </a:lnTo>
                    <a:lnTo>
                      <a:pt x="121381" y="116807"/>
                    </a:lnTo>
                    <a:lnTo>
                      <a:pt x="123774" y="121240"/>
                    </a:lnTo>
                    <a:lnTo>
                      <a:pt x="150372" y="170356"/>
                    </a:lnTo>
                    <a:lnTo>
                      <a:pt x="170849" y="176970"/>
                    </a:lnTo>
                    <a:lnTo>
                      <a:pt x="189214" y="223623"/>
                    </a:lnTo>
                    <a:lnTo>
                      <a:pt x="197729" y="239596"/>
                    </a:lnTo>
                    <a:lnTo>
                      <a:pt x="233896" y="247266"/>
                    </a:lnTo>
                    <a:lnTo>
                      <a:pt x="230238" y="272950"/>
                    </a:lnTo>
                    <a:lnTo>
                      <a:pt x="215038" y="284630"/>
                    </a:lnTo>
                    <a:lnTo>
                      <a:pt x="227001" y="305177"/>
                    </a:lnTo>
                    <a:lnTo>
                      <a:pt x="200121" y="325865"/>
                    </a:lnTo>
                    <a:lnTo>
                      <a:pt x="160153" y="325513"/>
                    </a:lnTo>
                    <a:lnTo>
                      <a:pt x="109279" y="336349"/>
                    </a:lnTo>
                    <a:lnTo>
                      <a:pt x="95416" y="328609"/>
                    </a:lnTo>
                    <a:lnTo>
                      <a:pt x="75643" y="346974"/>
                    </a:lnTo>
                    <a:lnTo>
                      <a:pt x="47990" y="342541"/>
                    </a:lnTo>
                    <a:lnTo>
                      <a:pt x="27021" y="357459"/>
                    </a:lnTo>
                    <a:lnTo>
                      <a:pt x="11188" y="349648"/>
                    </a:lnTo>
                    <a:lnTo>
                      <a:pt x="54956" y="308344"/>
                    </a:lnTo>
                    <a:lnTo>
                      <a:pt x="81695" y="299829"/>
                    </a:lnTo>
                    <a:lnTo>
                      <a:pt x="81484" y="299759"/>
                    </a:lnTo>
                    <a:lnTo>
                      <a:pt x="34831" y="293145"/>
                    </a:lnTo>
                    <a:lnTo>
                      <a:pt x="26387" y="277312"/>
                    </a:lnTo>
                    <a:lnTo>
                      <a:pt x="57559" y="264928"/>
                    </a:lnTo>
                    <a:lnTo>
                      <a:pt x="41235" y="243255"/>
                    </a:lnTo>
                    <a:lnTo>
                      <a:pt x="46864" y="216657"/>
                    </a:lnTo>
                    <a:lnTo>
                      <a:pt x="91265" y="22038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08" name="Freeform: Shape 907">
              <a:extLst>
                <a:ext uri="{FF2B5EF4-FFF2-40B4-BE49-F238E27FC236}">
                  <a16:creationId xmlns:a16="http://schemas.microsoft.com/office/drawing/2014/main" id="{162A1497-0593-A64A-4BE6-A11C599F749C}"/>
                </a:ext>
              </a:extLst>
            </p:cNvPr>
            <p:cNvSpPr/>
            <p:nvPr/>
          </p:nvSpPr>
          <p:spPr>
            <a:xfrm>
              <a:off x="6265441" y="2152447"/>
              <a:ext cx="320094" cy="147064"/>
            </a:xfrm>
            <a:custGeom>
              <a:avLst/>
              <a:gdLst>
                <a:gd name="csX0" fmla="*/ 293215 w 320094"/>
                <a:gd name="csY0" fmla="*/ 3518 h 147064"/>
                <a:gd name="csX1" fmla="*/ 286319 w 320094"/>
                <a:gd name="csY1" fmla="*/ 35535 h 147064"/>
                <a:gd name="csX2" fmla="*/ 320095 w 320094"/>
                <a:gd name="csY2" fmla="*/ 68959 h 147064"/>
                <a:gd name="csX3" fmla="*/ 281252 w 320094"/>
                <a:gd name="csY3" fmla="*/ 105760 h 147064"/>
                <a:gd name="csX4" fmla="*/ 195125 w 320094"/>
                <a:gd name="csY4" fmla="*/ 138410 h 147064"/>
                <a:gd name="csX5" fmla="*/ 169371 w 320094"/>
                <a:gd name="csY5" fmla="*/ 147065 h 147064"/>
                <a:gd name="csX6" fmla="*/ 130036 w 320094"/>
                <a:gd name="csY6" fmla="*/ 140099 h 147064"/>
                <a:gd name="csX7" fmla="*/ 46723 w 320094"/>
                <a:gd name="csY7" fmla="*/ 125040 h 147064"/>
                <a:gd name="csX8" fmla="*/ 76136 w 320094"/>
                <a:gd name="csY8" fmla="*/ 103930 h 147064"/>
                <a:gd name="csX9" fmla="*/ 11118 w 320094"/>
                <a:gd name="csY9" fmla="*/ 80358 h 147064"/>
                <a:gd name="csX10" fmla="*/ 63962 w 320094"/>
                <a:gd name="csY10" fmla="*/ 70929 h 147064"/>
                <a:gd name="csX11" fmla="*/ 62696 w 320094"/>
                <a:gd name="csY11" fmla="*/ 56645 h 147064"/>
                <a:gd name="csX12" fmla="*/ 0 w 320094"/>
                <a:gd name="csY12" fmla="*/ 45245 h 147064"/>
                <a:gd name="csX13" fmla="*/ 20195 w 320094"/>
                <a:gd name="csY13" fmla="*/ 13158 h 147064"/>
                <a:gd name="csX14" fmla="*/ 65440 w 320094"/>
                <a:gd name="csY14" fmla="*/ 5770 h 147064"/>
                <a:gd name="csX15" fmla="*/ 112022 w 320094"/>
                <a:gd name="csY15" fmla="*/ 39335 h 147064"/>
                <a:gd name="csX16" fmla="*/ 157409 w 320094"/>
                <a:gd name="csY16" fmla="*/ 12455 h 147064"/>
                <a:gd name="csX17" fmla="*/ 194984 w 320094"/>
                <a:gd name="csY17" fmla="*/ 26458 h 147064"/>
                <a:gd name="csX18" fmla="*/ 243677 w 320094"/>
                <a:gd name="csY18" fmla="*/ 0 h 147064"/>
                <a:gd name="csX19" fmla="*/ 293215 w 320094"/>
                <a:gd name="csY19" fmla="*/ 3518 h 1470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20094" h="147064">
                  <a:moveTo>
                    <a:pt x="293215" y="3518"/>
                  </a:moveTo>
                  <a:lnTo>
                    <a:pt x="286319" y="35535"/>
                  </a:lnTo>
                  <a:lnTo>
                    <a:pt x="320095" y="68959"/>
                  </a:lnTo>
                  <a:lnTo>
                    <a:pt x="281252" y="105760"/>
                  </a:lnTo>
                  <a:lnTo>
                    <a:pt x="195125" y="138410"/>
                  </a:lnTo>
                  <a:lnTo>
                    <a:pt x="169371" y="147065"/>
                  </a:lnTo>
                  <a:lnTo>
                    <a:pt x="130036" y="140099"/>
                  </a:lnTo>
                  <a:lnTo>
                    <a:pt x="46723" y="125040"/>
                  </a:lnTo>
                  <a:lnTo>
                    <a:pt x="76136" y="103930"/>
                  </a:lnTo>
                  <a:lnTo>
                    <a:pt x="11118" y="80358"/>
                  </a:lnTo>
                  <a:lnTo>
                    <a:pt x="63962" y="70929"/>
                  </a:lnTo>
                  <a:lnTo>
                    <a:pt x="62696" y="56645"/>
                  </a:lnTo>
                  <a:lnTo>
                    <a:pt x="0" y="45245"/>
                  </a:lnTo>
                  <a:lnTo>
                    <a:pt x="20195" y="13158"/>
                  </a:lnTo>
                  <a:lnTo>
                    <a:pt x="65440" y="5770"/>
                  </a:lnTo>
                  <a:lnTo>
                    <a:pt x="112022" y="39335"/>
                  </a:lnTo>
                  <a:lnTo>
                    <a:pt x="157409" y="12455"/>
                  </a:lnTo>
                  <a:lnTo>
                    <a:pt x="194984" y="26458"/>
                  </a:lnTo>
                  <a:lnTo>
                    <a:pt x="243677" y="0"/>
                  </a:lnTo>
                  <a:lnTo>
                    <a:pt x="293215" y="351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09" name="Graphic 5">
              <a:extLst>
                <a:ext uri="{FF2B5EF4-FFF2-40B4-BE49-F238E27FC236}">
                  <a16:creationId xmlns:a16="http://schemas.microsoft.com/office/drawing/2014/main" id="{DCDA342E-1890-2417-A960-567FD2AF016E}"/>
                </a:ext>
              </a:extLst>
            </p:cNvPr>
            <p:cNvGrpSpPr/>
            <p:nvPr/>
          </p:nvGrpSpPr>
          <p:grpSpPr>
            <a:xfrm>
              <a:off x="8329836" y="3179930"/>
              <a:ext cx="167189" cy="126518"/>
              <a:chOff x="8329836" y="3179930"/>
              <a:chExt cx="167189" cy="126518"/>
            </a:xfrm>
          </p:grpSpPr>
          <p:sp>
            <p:nvSpPr>
              <p:cNvPr id="910" name="Freeform: Shape 909">
                <a:extLst>
                  <a:ext uri="{FF2B5EF4-FFF2-40B4-BE49-F238E27FC236}">
                    <a16:creationId xmlns:a16="http://schemas.microsoft.com/office/drawing/2014/main" id="{33BB701A-A3EA-D1AB-FF7F-73252149E548}"/>
                  </a:ext>
                </a:extLst>
              </p:cNvPr>
              <p:cNvSpPr/>
              <p:nvPr/>
            </p:nvSpPr>
            <p:spPr>
              <a:xfrm>
                <a:off x="8335184" y="3179930"/>
                <a:ext cx="161841" cy="126518"/>
              </a:xfrm>
              <a:custGeom>
                <a:avLst/>
                <a:gdLst>
                  <a:gd name="csX0" fmla="*/ 42783 w 161841"/>
                  <a:gd name="csY0" fmla="*/ 0 h 126518"/>
                  <a:gd name="csX1" fmla="*/ 51156 w 161841"/>
                  <a:gd name="csY1" fmla="*/ 1196 h 126518"/>
                  <a:gd name="csX2" fmla="*/ 71703 w 161841"/>
                  <a:gd name="csY2" fmla="*/ 22869 h 126518"/>
                  <a:gd name="csX3" fmla="*/ 84862 w 161841"/>
                  <a:gd name="csY3" fmla="*/ 25261 h 126518"/>
                  <a:gd name="csX4" fmla="*/ 89998 w 161841"/>
                  <a:gd name="csY4" fmla="*/ 16255 h 126518"/>
                  <a:gd name="csX5" fmla="*/ 107872 w 161841"/>
                  <a:gd name="csY5" fmla="*/ 1830 h 126518"/>
                  <a:gd name="csX6" fmla="*/ 123563 w 161841"/>
                  <a:gd name="csY6" fmla="*/ 20617 h 126518"/>
                  <a:gd name="csX7" fmla="*/ 138761 w 161841"/>
                  <a:gd name="csY7" fmla="*/ 45808 h 126518"/>
                  <a:gd name="csX8" fmla="*/ 152695 w 161841"/>
                  <a:gd name="csY8" fmla="*/ 47497 h 126518"/>
                  <a:gd name="csX9" fmla="*/ 161842 w 161841"/>
                  <a:gd name="csY9" fmla="*/ 56996 h 126518"/>
                  <a:gd name="csX10" fmla="*/ 137284 w 161841"/>
                  <a:gd name="csY10" fmla="*/ 59811 h 126518"/>
                  <a:gd name="csX11" fmla="*/ 132077 w 161841"/>
                  <a:gd name="csY11" fmla="*/ 87113 h 126518"/>
                  <a:gd name="csX12" fmla="*/ 126940 w 161841"/>
                  <a:gd name="csY12" fmla="*/ 99427 h 126518"/>
                  <a:gd name="csX13" fmla="*/ 115963 w 161841"/>
                  <a:gd name="csY13" fmla="*/ 107519 h 126518"/>
                  <a:gd name="csX14" fmla="*/ 116807 w 161841"/>
                  <a:gd name="csY14" fmla="*/ 124759 h 126518"/>
                  <a:gd name="csX15" fmla="*/ 109349 w 161841"/>
                  <a:gd name="csY15" fmla="*/ 126518 h 126518"/>
                  <a:gd name="csX16" fmla="*/ 90702 w 161841"/>
                  <a:gd name="csY16" fmla="*/ 108293 h 126518"/>
                  <a:gd name="csX17" fmla="*/ 101045 w 161841"/>
                  <a:gd name="csY17" fmla="*/ 90983 h 126518"/>
                  <a:gd name="csX18" fmla="*/ 92179 w 161841"/>
                  <a:gd name="csY18" fmla="*/ 80710 h 126518"/>
                  <a:gd name="csX19" fmla="*/ 80991 w 161841"/>
                  <a:gd name="csY19" fmla="*/ 83313 h 126518"/>
                  <a:gd name="csX20" fmla="*/ 45738 w 161841"/>
                  <a:gd name="csY20" fmla="*/ 109138 h 126518"/>
                  <a:gd name="csX21" fmla="*/ 45105 w 161841"/>
                  <a:gd name="csY21" fmla="*/ 84861 h 126518"/>
                  <a:gd name="csX22" fmla="*/ 31665 w 161841"/>
                  <a:gd name="csY22" fmla="*/ 79091 h 126518"/>
                  <a:gd name="csX23" fmla="*/ 18999 w 161841"/>
                  <a:gd name="csY23" fmla="*/ 69592 h 126518"/>
                  <a:gd name="csX24" fmla="*/ 27443 w 161841"/>
                  <a:gd name="csY24" fmla="*/ 58333 h 126518"/>
                  <a:gd name="csX25" fmla="*/ 11540 w 161841"/>
                  <a:gd name="csY25" fmla="*/ 46230 h 126518"/>
                  <a:gd name="csX26" fmla="*/ 17521 w 161841"/>
                  <a:gd name="csY26" fmla="*/ 37364 h 126518"/>
                  <a:gd name="csX27" fmla="*/ 6192 w 161841"/>
                  <a:gd name="csY27" fmla="*/ 31172 h 126518"/>
                  <a:gd name="csX28" fmla="*/ 0 w 161841"/>
                  <a:gd name="csY28" fmla="*/ 21813 h 126518"/>
                  <a:gd name="csX29" fmla="*/ 7318 w 161841"/>
                  <a:gd name="csY29" fmla="*/ 16043 h 126518"/>
                  <a:gd name="csX30" fmla="*/ 29554 w 161841"/>
                  <a:gd name="csY30" fmla="*/ 26247 h 126518"/>
                  <a:gd name="csX31" fmla="*/ 45667 w 161841"/>
                  <a:gd name="csY31" fmla="*/ 28357 h 126518"/>
                  <a:gd name="csX32" fmla="*/ 49749 w 161841"/>
                  <a:gd name="csY32" fmla="*/ 24206 h 126518"/>
                  <a:gd name="csX33" fmla="*/ 35042 w 161841"/>
                  <a:gd name="csY33" fmla="*/ 4926 h 126518"/>
                  <a:gd name="csX34" fmla="*/ 42783 w 161841"/>
                  <a:gd name="csY34" fmla="*/ 0 h 126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61841" h="126518">
                    <a:moveTo>
                      <a:pt x="42783" y="0"/>
                    </a:moveTo>
                    <a:lnTo>
                      <a:pt x="51156" y="1196"/>
                    </a:lnTo>
                    <a:lnTo>
                      <a:pt x="71703" y="22869"/>
                    </a:lnTo>
                    <a:lnTo>
                      <a:pt x="84862" y="25261"/>
                    </a:lnTo>
                    <a:lnTo>
                      <a:pt x="89998" y="16255"/>
                    </a:lnTo>
                    <a:lnTo>
                      <a:pt x="107872" y="1830"/>
                    </a:lnTo>
                    <a:lnTo>
                      <a:pt x="123563" y="20617"/>
                    </a:lnTo>
                    <a:lnTo>
                      <a:pt x="138761" y="45808"/>
                    </a:lnTo>
                    <a:lnTo>
                      <a:pt x="152695" y="47497"/>
                    </a:lnTo>
                    <a:lnTo>
                      <a:pt x="161842" y="56996"/>
                    </a:lnTo>
                    <a:lnTo>
                      <a:pt x="137284" y="59811"/>
                    </a:lnTo>
                    <a:lnTo>
                      <a:pt x="132077" y="87113"/>
                    </a:lnTo>
                    <a:lnTo>
                      <a:pt x="126940" y="99427"/>
                    </a:lnTo>
                    <a:lnTo>
                      <a:pt x="115963" y="107519"/>
                    </a:lnTo>
                    <a:lnTo>
                      <a:pt x="116807" y="124759"/>
                    </a:lnTo>
                    <a:lnTo>
                      <a:pt x="109349" y="126518"/>
                    </a:lnTo>
                    <a:lnTo>
                      <a:pt x="90702" y="108293"/>
                    </a:lnTo>
                    <a:lnTo>
                      <a:pt x="101045" y="90983"/>
                    </a:lnTo>
                    <a:lnTo>
                      <a:pt x="92179" y="80710"/>
                    </a:lnTo>
                    <a:lnTo>
                      <a:pt x="80991" y="83313"/>
                    </a:lnTo>
                    <a:lnTo>
                      <a:pt x="45738" y="109138"/>
                    </a:lnTo>
                    <a:lnTo>
                      <a:pt x="45105" y="84861"/>
                    </a:lnTo>
                    <a:lnTo>
                      <a:pt x="31665" y="79091"/>
                    </a:lnTo>
                    <a:lnTo>
                      <a:pt x="18999" y="69592"/>
                    </a:lnTo>
                    <a:lnTo>
                      <a:pt x="27443" y="58333"/>
                    </a:lnTo>
                    <a:lnTo>
                      <a:pt x="11540" y="46230"/>
                    </a:lnTo>
                    <a:lnTo>
                      <a:pt x="17521" y="37364"/>
                    </a:lnTo>
                    <a:lnTo>
                      <a:pt x="6192" y="31172"/>
                    </a:lnTo>
                    <a:lnTo>
                      <a:pt x="0" y="21813"/>
                    </a:lnTo>
                    <a:lnTo>
                      <a:pt x="7318" y="16043"/>
                    </a:lnTo>
                    <a:lnTo>
                      <a:pt x="29554" y="26247"/>
                    </a:lnTo>
                    <a:lnTo>
                      <a:pt x="45667" y="28357"/>
                    </a:lnTo>
                    <a:lnTo>
                      <a:pt x="49749" y="24206"/>
                    </a:lnTo>
                    <a:lnTo>
                      <a:pt x="35042" y="4926"/>
                    </a:lnTo>
                    <a:lnTo>
                      <a:pt x="42783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1" name="Freeform: Shape 910">
                <a:extLst>
                  <a:ext uri="{FF2B5EF4-FFF2-40B4-BE49-F238E27FC236}">
                    <a16:creationId xmlns:a16="http://schemas.microsoft.com/office/drawing/2014/main" id="{64E4988A-2831-AB3C-B5D1-73F9FFA03142}"/>
                  </a:ext>
                </a:extLst>
              </p:cNvPr>
              <p:cNvSpPr/>
              <p:nvPr/>
            </p:nvSpPr>
            <p:spPr>
              <a:xfrm>
                <a:off x="8329836" y="3255151"/>
                <a:ext cx="40319" cy="34901"/>
              </a:xfrm>
              <a:custGeom>
                <a:avLst/>
                <a:gdLst>
                  <a:gd name="csX0" fmla="*/ 40320 w 40319"/>
                  <a:gd name="csY0" fmla="*/ 34901 h 34901"/>
                  <a:gd name="csX1" fmla="*/ 19844 w 40319"/>
                  <a:gd name="csY1" fmla="*/ 30257 h 34901"/>
                  <a:gd name="csX2" fmla="*/ 4715 w 40319"/>
                  <a:gd name="csY2" fmla="*/ 14144 h 34901"/>
                  <a:gd name="csX3" fmla="*/ 0 w 40319"/>
                  <a:gd name="csY3" fmla="*/ 915 h 34901"/>
                  <a:gd name="csX4" fmla="*/ 6192 w 40319"/>
                  <a:gd name="csY4" fmla="*/ 0 h 34901"/>
                  <a:gd name="csX5" fmla="*/ 15058 w 40319"/>
                  <a:gd name="csY5" fmla="*/ 9359 h 34901"/>
                  <a:gd name="csX6" fmla="*/ 28217 w 40319"/>
                  <a:gd name="csY6" fmla="*/ 9288 h 34901"/>
                  <a:gd name="csX7" fmla="*/ 28076 w 40319"/>
                  <a:gd name="csY7" fmla="*/ 14706 h 34901"/>
                  <a:gd name="csX8" fmla="*/ 40320 w 40319"/>
                  <a:gd name="csY8" fmla="*/ 34901 h 349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0319" h="34901">
                    <a:moveTo>
                      <a:pt x="40320" y="34901"/>
                    </a:moveTo>
                    <a:lnTo>
                      <a:pt x="19844" y="30257"/>
                    </a:lnTo>
                    <a:lnTo>
                      <a:pt x="4715" y="14144"/>
                    </a:lnTo>
                    <a:lnTo>
                      <a:pt x="0" y="915"/>
                    </a:lnTo>
                    <a:lnTo>
                      <a:pt x="6192" y="0"/>
                    </a:lnTo>
                    <a:lnTo>
                      <a:pt x="15058" y="9359"/>
                    </a:lnTo>
                    <a:lnTo>
                      <a:pt x="28217" y="9288"/>
                    </a:lnTo>
                    <a:lnTo>
                      <a:pt x="28076" y="14706"/>
                    </a:lnTo>
                    <a:lnTo>
                      <a:pt x="40320" y="3490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12" name="Freeform: Shape 911">
              <a:extLst>
                <a:ext uri="{FF2B5EF4-FFF2-40B4-BE49-F238E27FC236}">
                  <a16:creationId xmlns:a16="http://schemas.microsoft.com/office/drawing/2014/main" id="{8656320D-6AD6-7DD4-61F1-8A0060394B55}"/>
                </a:ext>
              </a:extLst>
            </p:cNvPr>
            <p:cNvSpPr/>
            <p:nvPr/>
          </p:nvSpPr>
          <p:spPr>
            <a:xfrm>
              <a:off x="8185305" y="3118782"/>
              <a:ext cx="199628" cy="89505"/>
            </a:xfrm>
            <a:custGeom>
              <a:avLst/>
              <a:gdLst>
                <a:gd name="csX0" fmla="*/ 0 w 199628"/>
                <a:gd name="csY0" fmla="*/ 4292 h 89505"/>
                <a:gd name="csX1" fmla="*/ 3658 w 199628"/>
                <a:gd name="csY1" fmla="*/ 0 h 89505"/>
                <a:gd name="csX2" fmla="*/ 28920 w 199628"/>
                <a:gd name="csY2" fmla="*/ 6263 h 89505"/>
                <a:gd name="csX3" fmla="*/ 72829 w 199628"/>
                <a:gd name="csY3" fmla="*/ 12103 h 89505"/>
                <a:gd name="csX4" fmla="*/ 113500 w 199628"/>
                <a:gd name="csY4" fmla="*/ 29483 h 89505"/>
                <a:gd name="csX5" fmla="*/ 118778 w 199628"/>
                <a:gd name="csY5" fmla="*/ 36168 h 89505"/>
                <a:gd name="csX6" fmla="*/ 136861 w 199628"/>
                <a:gd name="csY6" fmla="*/ 30539 h 89505"/>
                <a:gd name="csX7" fmla="*/ 164726 w 199628"/>
                <a:gd name="csY7" fmla="*/ 38068 h 89505"/>
                <a:gd name="csX8" fmla="*/ 173874 w 199628"/>
                <a:gd name="csY8" fmla="*/ 52845 h 89505"/>
                <a:gd name="csX9" fmla="*/ 192662 w 199628"/>
                <a:gd name="csY9" fmla="*/ 61148 h 89505"/>
                <a:gd name="csX10" fmla="*/ 184921 w 199628"/>
                <a:gd name="csY10" fmla="*/ 66074 h 89505"/>
                <a:gd name="csX11" fmla="*/ 199628 w 199628"/>
                <a:gd name="csY11" fmla="*/ 85354 h 89505"/>
                <a:gd name="csX12" fmla="*/ 195546 w 199628"/>
                <a:gd name="csY12" fmla="*/ 89505 h 89505"/>
                <a:gd name="csX13" fmla="*/ 179433 w 199628"/>
                <a:gd name="csY13" fmla="*/ 87395 h 89505"/>
                <a:gd name="csX14" fmla="*/ 157197 w 199628"/>
                <a:gd name="csY14" fmla="*/ 77191 h 89505"/>
                <a:gd name="csX15" fmla="*/ 149879 w 199628"/>
                <a:gd name="csY15" fmla="*/ 82962 h 89505"/>
                <a:gd name="csX16" fmla="*/ 108363 w 199628"/>
                <a:gd name="csY16" fmla="*/ 88520 h 89505"/>
                <a:gd name="csX17" fmla="*/ 79583 w 199628"/>
                <a:gd name="csY17" fmla="*/ 71070 h 89505"/>
                <a:gd name="csX18" fmla="*/ 47778 w 199628"/>
                <a:gd name="csY18" fmla="*/ 72758 h 89505"/>
                <a:gd name="csX19" fmla="*/ 52211 w 199628"/>
                <a:gd name="csY19" fmla="*/ 57489 h 89505"/>
                <a:gd name="csX20" fmla="*/ 44753 w 199628"/>
                <a:gd name="csY20" fmla="*/ 32931 h 89505"/>
                <a:gd name="csX21" fmla="*/ 27512 w 199628"/>
                <a:gd name="csY21" fmla="*/ 19632 h 89505"/>
                <a:gd name="csX22" fmla="*/ 10977 w 199628"/>
                <a:gd name="csY22" fmla="*/ 15410 h 89505"/>
                <a:gd name="csX23" fmla="*/ 0 w 199628"/>
                <a:gd name="csY23" fmla="*/ 4292 h 89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9628" h="89505">
                  <a:moveTo>
                    <a:pt x="0" y="4292"/>
                  </a:moveTo>
                  <a:lnTo>
                    <a:pt x="3658" y="0"/>
                  </a:lnTo>
                  <a:lnTo>
                    <a:pt x="28920" y="6263"/>
                  </a:lnTo>
                  <a:lnTo>
                    <a:pt x="72829" y="12103"/>
                  </a:lnTo>
                  <a:lnTo>
                    <a:pt x="113500" y="29483"/>
                  </a:lnTo>
                  <a:lnTo>
                    <a:pt x="118778" y="36168"/>
                  </a:lnTo>
                  <a:lnTo>
                    <a:pt x="136861" y="30539"/>
                  </a:lnTo>
                  <a:lnTo>
                    <a:pt x="164726" y="38068"/>
                  </a:lnTo>
                  <a:lnTo>
                    <a:pt x="173874" y="52845"/>
                  </a:lnTo>
                  <a:lnTo>
                    <a:pt x="192662" y="61148"/>
                  </a:lnTo>
                  <a:lnTo>
                    <a:pt x="184921" y="66074"/>
                  </a:lnTo>
                  <a:lnTo>
                    <a:pt x="199628" y="85354"/>
                  </a:lnTo>
                  <a:lnTo>
                    <a:pt x="195546" y="89505"/>
                  </a:lnTo>
                  <a:lnTo>
                    <a:pt x="179433" y="87395"/>
                  </a:lnTo>
                  <a:lnTo>
                    <a:pt x="157197" y="77191"/>
                  </a:lnTo>
                  <a:lnTo>
                    <a:pt x="149879" y="82962"/>
                  </a:lnTo>
                  <a:lnTo>
                    <a:pt x="108363" y="88520"/>
                  </a:lnTo>
                  <a:lnTo>
                    <a:pt x="79583" y="71070"/>
                  </a:lnTo>
                  <a:lnTo>
                    <a:pt x="47778" y="72758"/>
                  </a:lnTo>
                  <a:lnTo>
                    <a:pt x="52211" y="57489"/>
                  </a:lnTo>
                  <a:lnTo>
                    <a:pt x="44753" y="32931"/>
                  </a:lnTo>
                  <a:lnTo>
                    <a:pt x="27512" y="19632"/>
                  </a:lnTo>
                  <a:lnTo>
                    <a:pt x="10977" y="15410"/>
                  </a:lnTo>
                  <a:lnTo>
                    <a:pt x="0" y="42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13" name="Graphic 5">
              <a:extLst>
                <a:ext uri="{FF2B5EF4-FFF2-40B4-BE49-F238E27FC236}">
                  <a16:creationId xmlns:a16="http://schemas.microsoft.com/office/drawing/2014/main" id="{BABE84C4-B983-678F-9512-F91B5780C829}"/>
                </a:ext>
              </a:extLst>
            </p:cNvPr>
            <p:cNvGrpSpPr/>
            <p:nvPr/>
          </p:nvGrpSpPr>
          <p:grpSpPr>
            <a:xfrm>
              <a:off x="10491549" y="3949100"/>
              <a:ext cx="279634" cy="392149"/>
              <a:chOff x="10491549" y="3949100"/>
              <a:chExt cx="279634" cy="392149"/>
            </a:xfrm>
          </p:grpSpPr>
          <p:sp>
            <p:nvSpPr>
              <p:cNvPr id="914" name="Freeform: Shape 913">
                <a:extLst>
                  <a:ext uri="{FF2B5EF4-FFF2-40B4-BE49-F238E27FC236}">
                    <a16:creationId xmlns:a16="http://schemas.microsoft.com/office/drawing/2014/main" id="{49CB2516-8382-E458-F4CF-4BD236EDD95C}"/>
                  </a:ext>
                </a:extLst>
              </p:cNvPr>
              <p:cNvSpPr/>
              <p:nvPr/>
            </p:nvSpPr>
            <p:spPr>
              <a:xfrm>
                <a:off x="10585628" y="4103483"/>
                <a:ext cx="35956" cy="38279"/>
              </a:xfrm>
              <a:custGeom>
                <a:avLst/>
                <a:gdLst>
                  <a:gd name="csX0" fmla="*/ 15269 w 35956"/>
                  <a:gd name="csY0" fmla="*/ 23150 h 38279"/>
                  <a:gd name="csX1" fmla="*/ 0 w 35956"/>
                  <a:gd name="csY1" fmla="*/ 0 h 38279"/>
                  <a:gd name="csX2" fmla="*/ 25613 w 35956"/>
                  <a:gd name="csY2" fmla="*/ 1126 h 38279"/>
                  <a:gd name="csX3" fmla="*/ 35957 w 35956"/>
                  <a:gd name="csY3" fmla="*/ 12033 h 38279"/>
                  <a:gd name="csX4" fmla="*/ 28006 w 35956"/>
                  <a:gd name="csY4" fmla="*/ 38279 h 38279"/>
                  <a:gd name="csX5" fmla="*/ 15269 w 35956"/>
                  <a:gd name="csY5" fmla="*/ 23150 h 382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956" h="38279">
                    <a:moveTo>
                      <a:pt x="15269" y="23150"/>
                    </a:moveTo>
                    <a:lnTo>
                      <a:pt x="0" y="0"/>
                    </a:lnTo>
                    <a:lnTo>
                      <a:pt x="25613" y="1126"/>
                    </a:lnTo>
                    <a:lnTo>
                      <a:pt x="35957" y="12033"/>
                    </a:lnTo>
                    <a:lnTo>
                      <a:pt x="28006" y="38279"/>
                    </a:lnTo>
                    <a:lnTo>
                      <a:pt x="15269" y="231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221FCA13-0119-6DB6-166E-16A1A259B260}"/>
                  </a:ext>
                </a:extLst>
              </p:cNvPr>
              <p:cNvSpPr/>
              <p:nvPr/>
            </p:nvSpPr>
            <p:spPr>
              <a:xfrm>
                <a:off x="10647057" y="4171175"/>
                <a:ext cx="50733" cy="66706"/>
              </a:xfrm>
              <a:custGeom>
                <a:avLst/>
                <a:gdLst>
                  <a:gd name="csX0" fmla="*/ 6122 w 50733"/>
                  <a:gd name="csY0" fmla="*/ 37857 h 66706"/>
                  <a:gd name="csX1" fmla="*/ 13651 w 50733"/>
                  <a:gd name="csY1" fmla="*/ 29343 h 66706"/>
                  <a:gd name="csX2" fmla="*/ 16958 w 50733"/>
                  <a:gd name="csY2" fmla="*/ 10625 h 66706"/>
                  <a:gd name="csX3" fmla="*/ 33424 w 50733"/>
                  <a:gd name="csY3" fmla="*/ 8866 h 66706"/>
                  <a:gd name="csX4" fmla="*/ 28568 w 50733"/>
                  <a:gd name="csY4" fmla="*/ 29202 h 66706"/>
                  <a:gd name="csX5" fmla="*/ 50734 w 50733"/>
                  <a:gd name="csY5" fmla="*/ 0 h 66706"/>
                  <a:gd name="csX6" fmla="*/ 47848 w 50733"/>
                  <a:gd name="csY6" fmla="*/ 28850 h 66706"/>
                  <a:gd name="csX7" fmla="*/ 37153 w 50733"/>
                  <a:gd name="csY7" fmla="*/ 38772 h 66706"/>
                  <a:gd name="csX8" fmla="*/ 27794 w 50733"/>
                  <a:gd name="csY8" fmla="*/ 57771 h 66706"/>
                  <a:gd name="csX9" fmla="*/ 18365 w 50733"/>
                  <a:gd name="csY9" fmla="*/ 66707 h 66706"/>
                  <a:gd name="csX10" fmla="*/ 0 w 50733"/>
                  <a:gd name="csY10" fmla="*/ 45879 h 66706"/>
                  <a:gd name="csX11" fmla="*/ 6122 w 50733"/>
                  <a:gd name="csY11" fmla="*/ 37857 h 667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0733" h="66706">
                    <a:moveTo>
                      <a:pt x="6122" y="37857"/>
                    </a:moveTo>
                    <a:lnTo>
                      <a:pt x="13651" y="29343"/>
                    </a:lnTo>
                    <a:lnTo>
                      <a:pt x="16958" y="10625"/>
                    </a:lnTo>
                    <a:lnTo>
                      <a:pt x="33424" y="8866"/>
                    </a:lnTo>
                    <a:lnTo>
                      <a:pt x="28568" y="29202"/>
                    </a:lnTo>
                    <a:lnTo>
                      <a:pt x="50734" y="0"/>
                    </a:lnTo>
                    <a:lnTo>
                      <a:pt x="47848" y="28850"/>
                    </a:lnTo>
                    <a:lnTo>
                      <a:pt x="37153" y="38772"/>
                    </a:lnTo>
                    <a:lnTo>
                      <a:pt x="27794" y="57771"/>
                    </a:lnTo>
                    <a:lnTo>
                      <a:pt x="18365" y="66707"/>
                    </a:lnTo>
                    <a:lnTo>
                      <a:pt x="0" y="45879"/>
                    </a:lnTo>
                    <a:lnTo>
                      <a:pt x="6122" y="3785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6" name="Freeform: Shape 915">
                <a:extLst>
                  <a:ext uri="{FF2B5EF4-FFF2-40B4-BE49-F238E27FC236}">
                    <a16:creationId xmlns:a16="http://schemas.microsoft.com/office/drawing/2014/main" id="{4B844955-A5EA-E9DF-ED6B-32A6D1708512}"/>
                  </a:ext>
                </a:extLst>
              </p:cNvPr>
              <p:cNvSpPr/>
              <p:nvPr/>
            </p:nvSpPr>
            <p:spPr>
              <a:xfrm>
                <a:off x="10633336" y="4215647"/>
                <a:ext cx="137847" cy="125603"/>
              </a:xfrm>
              <a:custGeom>
                <a:avLst/>
                <a:gdLst>
                  <a:gd name="csX0" fmla="*/ 133062 w 137847"/>
                  <a:gd name="csY0" fmla="*/ 40531 h 125603"/>
                  <a:gd name="csX1" fmla="*/ 136088 w 137847"/>
                  <a:gd name="csY1" fmla="*/ 60515 h 125603"/>
                  <a:gd name="csX2" fmla="*/ 137847 w 137847"/>
                  <a:gd name="csY2" fmla="*/ 77332 h 125603"/>
                  <a:gd name="csX3" fmla="*/ 127714 w 137847"/>
                  <a:gd name="csY3" fmla="*/ 104775 h 125603"/>
                  <a:gd name="csX4" fmla="*/ 116808 w 137847"/>
                  <a:gd name="csY4" fmla="*/ 74236 h 125603"/>
                  <a:gd name="csX5" fmla="*/ 102805 w 137847"/>
                  <a:gd name="csY5" fmla="*/ 89435 h 125603"/>
                  <a:gd name="csX6" fmla="*/ 112375 w 137847"/>
                  <a:gd name="csY6" fmla="*/ 111530 h 125603"/>
                  <a:gd name="csX7" fmla="*/ 103790 w 137847"/>
                  <a:gd name="csY7" fmla="*/ 125603 h 125603"/>
                  <a:gd name="csX8" fmla="*/ 68677 w 137847"/>
                  <a:gd name="csY8" fmla="*/ 108152 h 125603"/>
                  <a:gd name="csX9" fmla="*/ 60234 w 137847"/>
                  <a:gd name="csY9" fmla="*/ 86480 h 125603"/>
                  <a:gd name="csX10" fmla="*/ 69382 w 137847"/>
                  <a:gd name="csY10" fmla="*/ 72196 h 125603"/>
                  <a:gd name="csX11" fmla="*/ 50453 w 137847"/>
                  <a:gd name="csY11" fmla="*/ 57981 h 125603"/>
                  <a:gd name="csX12" fmla="*/ 41094 w 137847"/>
                  <a:gd name="csY12" fmla="*/ 70436 h 125603"/>
                  <a:gd name="csX13" fmla="*/ 27021 w 137847"/>
                  <a:gd name="csY13" fmla="*/ 69311 h 125603"/>
                  <a:gd name="csX14" fmla="*/ 4926 w 137847"/>
                  <a:gd name="csY14" fmla="*/ 86058 h 125603"/>
                  <a:gd name="csX15" fmla="*/ 0 w 137847"/>
                  <a:gd name="csY15" fmla="*/ 77262 h 125603"/>
                  <a:gd name="csX16" fmla="*/ 11681 w 137847"/>
                  <a:gd name="csY16" fmla="*/ 51930 h 125603"/>
                  <a:gd name="csX17" fmla="*/ 30539 w 137847"/>
                  <a:gd name="csY17" fmla="*/ 43486 h 125603"/>
                  <a:gd name="csX18" fmla="*/ 46794 w 137847"/>
                  <a:gd name="csY18" fmla="*/ 32157 h 125603"/>
                  <a:gd name="csX19" fmla="*/ 57348 w 137847"/>
                  <a:gd name="csY19" fmla="*/ 45738 h 125603"/>
                  <a:gd name="csX20" fmla="*/ 80076 w 137847"/>
                  <a:gd name="csY20" fmla="*/ 37505 h 125603"/>
                  <a:gd name="csX21" fmla="*/ 84932 w 137847"/>
                  <a:gd name="csY21" fmla="*/ 24135 h 125603"/>
                  <a:gd name="csX22" fmla="*/ 106042 w 137847"/>
                  <a:gd name="csY22" fmla="*/ 23291 h 125603"/>
                  <a:gd name="csX23" fmla="*/ 104283 w 137847"/>
                  <a:gd name="csY23" fmla="*/ 0 h 125603"/>
                  <a:gd name="csX24" fmla="*/ 128488 w 137847"/>
                  <a:gd name="csY24" fmla="*/ 14284 h 125603"/>
                  <a:gd name="csX25" fmla="*/ 130952 w 137847"/>
                  <a:gd name="csY25" fmla="*/ 29483 h 125603"/>
                  <a:gd name="csX26" fmla="*/ 133062 w 137847"/>
                  <a:gd name="csY26" fmla="*/ 40531 h 1256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37847" h="125603">
                    <a:moveTo>
                      <a:pt x="133062" y="40531"/>
                    </a:moveTo>
                    <a:lnTo>
                      <a:pt x="136088" y="60515"/>
                    </a:lnTo>
                    <a:lnTo>
                      <a:pt x="137847" y="77332"/>
                    </a:lnTo>
                    <a:lnTo>
                      <a:pt x="127714" y="104775"/>
                    </a:lnTo>
                    <a:lnTo>
                      <a:pt x="116808" y="74236"/>
                    </a:lnTo>
                    <a:lnTo>
                      <a:pt x="102805" y="89435"/>
                    </a:lnTo>
                    <a:lnTo>
                      <a:pt x="112375" y="111530"/>
                    </a:lnTo>
                    <a:lnTo>
                      <a:pt x="103790" y="125603"/>
                    </a:lnTo>
                    <a:lnTo>
                      <a:pt x="68677" y="108152"/>
                    </a:lnTo>
                    <a:lnTo>
                      <a:pt x="60234" y="86480"/>
                    </a:lnTo>
                    <a:lnTo>
                      <a:pt x="69382" y="72196"/>
                    </a:lnTo>
                    <a:lnTo>
                      <a:pt x="50453" y="57981"/>
                    </a:lnTo>
                    <a:lnTo>
                      <a:pt x="41094" y="70436"/>
                    </a:lnTo>
                    <a:lnTo>
                      <a:pt x="27021" y="69311"/>
                    </a:lnTo>
                    <a:lnTo>
                      <a:pt x="4926" y="86058"/>
                    </a:lnTo>
                    <a:lnTo>
                      <a:pt x="0" y="77262"/>
                    </a:lnTo>
                    <a:lnTo>
                      <a:pt x="11681" y="51930"/>
                    </a:lnTo>
                    <a:lnTo>
                      <a:pt x="30539" y="43486"/>
                    </a:lnTo>
                    <a:lnTo>
                      <a:pt x="46794" y="32157"/>
                    </a:lnTo>
                    <a:lnTo>
                      <a:pt x="57348" y="45738"/>
                    </a:lnTo>
                    <a:lnTo>
                      <a:pt x="80076" y="37505"/>
                    </a:lnTo>
                    <a:lnTo>
                      <a:pt x="84932" y="24135"/>
                    </a:lnTo>
                    <a:lnTo>
                      <a:pt x="106042" y="23291"/>
                    </a:lnTo>
                    <a:lnTo>
                      <a:pt x="104283" y="0"/>
                    </a:lnTo>
                    <a:lnTo>
                      <a:pt x="128488" y="14284"/>
                    </a:lnTo>
                    <a:lnTo>
                      <a:pt x="130952" y="29483"/>
                    </a:lnTo>
                    <a:lnTo>
                      <a:pt x="133062" y="405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7" name="Freeform: Shape 916">
                <a:extLst>
                  <a:ext uri="{FF2B5EF4-FFF2-40B4-BE49-F238E27FC236}">
                    <a16:creationId xmlns:a16="http://schemas.microsoft.com/office/drawing/2014/main" id="{6AF547D1-8570-FE33-E286-F5B9C7FF151E}"/>
                  </a:ext>
                </a:extLst>
              </p:cNvPr>
              <p:cNvSpPr/>
              <p:nvPr/>
            </p:nvSpPr>
            <p:spPr>
              <a:xfrm>
                <a:off x="10491549" y="4167094"/>
                <a:ext cx="75150" cy="90490"/>
              </a:xfrm>
              <a:custGeom>
                <a:avLst/>
                <a:gdLst>
                  <a:gd name="csX0" fmla="*/ 39756 w 75150"/>
                  <a:gd name="csY0" fmla="*/ 61922 h 90490"/>
                  <a:gd name="csX1" fmla="*/ 0 w 75150"/>
                  <a:gd name="csY1" fmla="*/ 90491 h 90490"/>
                  <a:gd name="csX2" fmla="*/ 14636 w 75150"/>
                  <a:gd name="csY2" fmla="*/ 69451 h 90490"/>
                  <a:gd name="csX3" fmla="*/ 36238 w 75150"/>
                  <a:gd name="csY3" fmla="*/ 50875 h 90490"/>
                  <a:gd name="csX4" fmla="*/ 54181 w 75150"/>
                  <a:gd name="csY4" fmla="*/ 29976 h 90490"/>
                  <a:gd name="csX5" fmla="*/ 69802 w 75150"/>
                  <a:gd name="csY5" fmla="*/ 0 h 90490"/>
                  <a:gd name="csX6" fmla="*/ 75150 w 75150"/>
                  <a:gd name="csY6" fmla="*/ 24628 h 90490"/>
                  <a:gd name="csX7" fmla="*/ 55448 w 75150"/>
                  <a:gd name="csY7" fmla="*/ 41234 h 90490"/>
                  <a:gd name="csX8" fmla="*/ 39756 w 75150"/>
                  <a:gd name="csY8" fmla="*/ 61922 h 904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5150" h="90490">
                    <a:moveTo>
                      <a:pt x="39756" y="61922"/>
                    </a:moveTo>
                    <a:lnTo>
                      <a:pt x="0" y="90491"/>
                    </a:lnTo>
                    <a:lnTo>
                      <a:pt x="14636" y="69451"/>
                    </a:lnTo>
                    <a:lnTo>
                      <a:pt x="36238" y="50875"/>
                    </a:lnTo>
                    <a:lnTo>
                      <a:pt x="54181" y="29976"/>
                    </a:lnTo>
                    <a:lnTo>
                      <a:pt x="69802" y="0"/>
                    </a:lnTo>
                    <a:lnTo>
                      <a:pt x="75150" y="24628"/>
                    </a:lnTo>
                    <a:lnTo>
                      <a:pt x="55448" y="41234"/>
                    </a:lnTo>
                    <a:lnTo>
                      <a:pt x="39756" y="6192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8" name="Freeform: Shape 917">
                <a:extLst>
                  <a:ext uri="{FF2B5EF4-FFF2-40B4-BE49-F238E27FC236}">
                    <a16:creationId xmlns:a16="http://schemas.microsoft.com/office/drawing/2014/main" id="{E5E2C8AB-1A39-2556-54B1-9515E827ABED}"/>
                  </a:ext>
                </a:extLst>
              </p:cNvPr>
              <p:cNvSpPr/>
              <p:nvPr/>
            </p:nvSpPr>
            <p:spPr>
              <a:xfrm>
                <a:off x="10572470" y="3949100"/>
                <a:ext cx="128347" cy="182599"/>
              </a:xfrm>
              <a:custGeom>
                <a:avLst/>
                <a:gdLst>
                  <a:gd name="csX0" fmla="*/ 73321 w 128347"/>
                  <a:gd name="csY0" fmla="*/ 8655 h 182599"/>
                  <a:gd name="csX1" fmla="*/ 68466 w 128347"/>
                  <a:gd name="csY1" fmla="*/ 21462 h 182599"/>
                  <a:gd name="csX2" fmla="*/ 78598 w 128347"/>
                  <a:gd name="csY2" fmla="*/ 43557 h 182599"/>
                  <a:gd name="csX3" fmla="*/ 70788 w 128347"/>
                  <a:gd name="csY3" fmla="*/ 69029 h 182599"/>
                  <a:gd name="csX4" fmla="*/ 53126 w 128347"/>
                  <a:gd name="csY4" fmla="*/ 79162 h 182599"/>
                  <a:gd name="csX5" fmla="*/ 48412 w 128347"/>
                  <a:gd name="csY5" fmla="*/ 103860 h 182599"/>
                  <a:gd name="csX6" fmla="*/ 55096 w 128347"/>
                  <a:gd name="csY6" fmla="*/ 128137 h 182599"/>
                  <a:gd name="csX7" fmla="*/ 70929 w 128347"/>
                  <a:gd name="csY7" fmla="*/ 131514 h 182599"/>
                  <a:gd name="csX8" fmla="*/ 84157 w 128347"/>
                  <a:gd name="csY8" fmla="*/ 127925 h 182599"/>
                  <a:gd name="csX9" fmla="*/ 121452 w 128347"/>
                  <a:gd name="csY9" fmla="*/ 144813 h 182599"/>
                  <a:gd name="csX10" fmla="*/ 118637 w 128347"/>
                  <a:gd name="csY10" fmla="*/ 161349 h 182599"/>
                  <a:gd name="csX11" fmla="*/ 128347 w 128347"/>
                  <a:gd name="csY11" fmla="*/ 168667 h 182599"/>
                  <a:gd name="csX12" fmla="*/ 125251 w 128347"/>
                  <a:gd name="csY12" fmla="*/ 182600 h 182599"/>
                  <a:gd name="csX13" fmla="*/ 101960 w 128347"/>
                  <a:gd name="csY13" fmla="*/ 167752 h 182599"/>
                  <a:gd name="csX14" fmla="*/ 90983 w 128347"/>
                  <a:gd name="csY14" fmla="*/ 151779 h 182599"/>
                  <a:gd name="csX15" fmla="*/ 83313 w 128347"/>
                  <a:gd name="csY15" fmla="*/ 162897 h 182599"/>
                  <a:gd name="csX16" fmla="*/ 64244 w 128347"/>
                  <a:gd name="csY16" fmla="*/ 144743 h 182599"/>
                  <a:gd name="csX17" fmla="*/ 37153 w 128347"/>
                  <a:gd name="csY17" fmla="*/ 149176 h 182599"/>
                  <a:gd name="csX18" fmla="*/ 22235 w 128347"/>
                  <a:gd name="csY18" fmla="*/ 142491 h 182599"/>
                  <a:gd name="csX19" fmla="*/ 23784 w 128347"/>
                  <a:gd name="csY19" fmla="*/ 129896 h 182599"/>
                  <a:gd name="csX20" fmla="*/ 33142 w 128347"/>
                  <a:gd name="csY20" fmla="*/ 122155 h 182599"/>
                  <a:gd name="csX21" fmla="*/ 24205 w 128347"/>
                  <a:gd name="csY21" fmla="*/ 115119 h 182599"/>
                  <a:gd name="csX22" fmla="*/ 20336 w 128347"/>
                  <a:gd name="csY22" fmla="*/ 126096 h 182599"/>
                  <a:gd name="csX23" fmla="*/ 5629 w 128347"/>
                  <a:gd name="csY23" fmla="*/ 108575 h 182599"/>
                  <a:gd name="csX24" fmla="*/ 1125 w 128347"/>
                  <a:gd name="csY24" fmla="*/ 95276 h 182599"/>
                  <a:gd name="csX25" fmla="*/ 0 w 128347"/>
                  <a:gd name="csY25" fmla="*/ 65933 h 182599"/>
                  <a:gd name="csX26" fmla="*/ 12032 w 128347"/>
                  <a:gd name="csY26" fmla="*/ 75995 h 182599"/>
                  <a:gd name="csX27" fmla="*/ 15128 w 128347"/>
                  <a:gd name="csY27" fmla="*/ 28006 h 182599"/>
                  <a:gd name="csX28" fmla="*/ 24909 w 128347"/>
                  <a:gd name="csY28" fmla="*/ 0 h 182599"/>
                  <a:gd name="csX29" fmla="*/ 42923 w 128347"/>
                  <a:gd name="csY29" fmla="*/ 70 h 182599"/>
                  <a:gd name="csX30" fmla="*/ 61359 w 128347"/>
                  <a:gd name="csY30" fmla="*/ 8866 h 182599"/>
                  <a:gd name="csX31" fmla="*/ 70576 w 128347"/>
                  <a:gd name="csY31" fmla="*/ 844 h 182599"/>
                  <a:gd name="csX32" fmla="*/ 73321 w 128347"/>
                  <a:gd name="csY32" fmla="*/ 8655 h 1825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28347" h="182599">
                    <a:moveTo>
                      <a:pt x="73321" y="8655"/>
                    </a:moveTo>
                    <a:lnTo>
                      <a:pt x="68466" y="21462"/>
                    </a:lnTo>
                    <a:lnTo>
                      <a:pt x="78598" y="43557"/>
                    </a:lnTo>
                    <a:lnTo>
                      <a:pt x="70788" y="69029"/>
                    </a:lnTo>
                    <a:lnTo>
                      <a:pt x="53126" y="79162"/>
                    </a:lnTo>
                    <a:lnTo>
                      <a:pt x="48412" y="103860"/>
                    </a:lnTo>
                    <a:lnTo>
                      <a:pt x="55096" y="128137"/>
                    </a:lnTo>
                    <a:lnTo>
                      <a:pt x="70929" y="131514"/>
                    </a:lnTo>
                    <a:lnTo>
                      <a:pt x="84157" y="127925"/>
                    </a:lnTo>
                    <a:lnTo>
                      <a:pt x="121452" y="144813"/>
                    </a:lnTo>
                    <a:lnTo>
                      <a:pt x="118637" y="161349"/>
                    </a:lnTo>
                    <a:lnTo>
                      <a:pt x="128347" y="168667"/>
                    </a:lnTo>
                    <a:lnTo>
                      <a:pt x="125251" y="182600"/>
                    </a:lnTo>
                    <a:lnTo>
                      <a:pt x="101960" y="167752"/>
                    </a:lnTo>
                    <a:lnTo>
                      <a:pt x="90983" y="151779"/>
                    </a:lnTo>
                    <a:lnTo>
                      <a:pt x="83313" y="162897"/>
                    </a:lnTo>
                    <a:lnTo>
                      <a:pt x="64244" y="144743"/>
                    </a:lnTo>
                    <a:lnTo>
                      <a:pt x="37153" y="149176"/>
                    </a:lnTo>
                    <a:lnTo>
                      <a:pt x="22235" y="142491"/>
                    </a:lnTo>
                    <a:lnTo>
                      <a:pt x="23784" y="129896"/>
                    </a:lnTo>
                    <a:lnTo>
                      <a:pt x="33142" y="122155"/>
                    </a:lnTo>
                    <a:lnTo>
                      <a:pt x="24205" y="115119"/>
                    </a:lnTo>
                    <a:lnTo>
                      <a:pt x="20336" y="126096"/>
                    </a:lnTo>
                    <a:lnTo>
                      <a:pt x="5629" y="108575"/>
                    </a:lnTo>
                    <a:lnTo>
                      <a:pt x="1125" y="95276"/>
                    </a:lnTo>
                    <a:lnTo>
                      <a:pt x="0" y="65933"/>
                    </a:lnTo>
                    <a:lnTo>
                      <a:pt x="12032" y="75995"/>
                    </a:lnTo>
                    <a:lnTo>
                      <a:pt x="15128" y="28006"/>
                    </a:lnTo>
                    <a:lnTo>
                      <a:pt x="24909" y="0"/>
                    </a:lnTo>
                    <a:lnTo>
                      <a:pt x="42923" y="70"/>
                    </a:lnTo>
                    <a:lnTo>
                      <a:pt x="61359" y="8866"/>
                    </a:lnTo>
                    <a:lnTo>
                      <a:pt x="70576" y="844"/>
                    </a:lnTo>
                    <a:lnTo>
                      <a:pt x="73321" y="865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19" name="Freeform: Shape 918">
                <a:extLst>
                  <a:ext uri="{FF2B5EF4-FFF2-40B4-BE49-F238E27FC236}">
                    <a16:creationId xmlns:a16="http://schemas.microsoft.com/office/drawing/2014/main" id="{8AE987A5-F651-27FC-AD9B-C803CAECBF6D}"/>
                  </a:ext>
                </a:extLst>
              </p:cNvPr>
              <p:cNvSpPr/>
              <p:nvPr/>
            </p:nvSpPr>
            <p:spPr>
              <a:xfrm>
                <a:off x="10632210" y="4151262"/>
                <a:ext cx="36942" cy="43838"/>
              </a:xfrm>
              <a:custGeom>
                <a:avLst/>
                <a:gdLst>
                  <a:gd name="csX0" fmla="*/ 4644 w 36942"/>
                  <a:gd name="csY0" fmla="*/ 14425 h 43838"/>
                  <a:gd name="csX1" fmla="*/ 0 w 36942"/>
                  <a:gd name="csY1" fmla="*/ 0 h 43838"/>
                  <a:gd name="csX2" fmla="*/ 17943 w 36942"/>
                  <a:gd name="csY2" fmla="*/ 9359 h 43838"/>
                  <a:gd name="csX3" fmla="*/ 36942 w 36942"/>
                  <a:gd name="csY3" fmla="*/ 9359 h 43838"/>
                  <a:gd name="csX4" fmla="*/ 36379 w 36942"/>
                  <a:gd name="csY4" fmla="*/ 21954 h 43838"/>
                  <a:gd name="csX5" fmla="*/ 22517 w 36942"/>
                  <a:gd name="csY5" fmla="*/ 34761 h 43838"/>
                  <a:gd name="csX6" fmla="*/ 3589 w 36942"/>
                  <a:gd name="csY6" fmla="*/ 43838 h 43838"/>
                  <a:gd name="csX7" fmla="*/ 2533 w 36942"/>
                  <a:gd name="csY7" fmla="*/ 29835 h 43838"/>
                  <a:gd name="csX8" fmla="*/ 4644 w 36942"/>
                  <a:gd name="csY8" fmla="*/ 14425 h 438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942" h="43838">
                    <a:moveTo>
                      <a:pt x="4644" y="14425"/>
                    </a:moveTo>
                    <a:lnTo>
                      <a:pt x="0" y="0"/>
                    </a:lnTo>
                    <a:lnTo>
                      <a:pt x="17943" y="9359"/>
                    </a:lnTo>
                    <a:lnTo>
                      <a:pt x="36942" y="9359"/>
                    </a:lnTo>
                    <a:lnTo>
                      <a:pt x="36379" y="21954"/>
                    </a:lnTo>
                    <a:lnTo>
                      <a:pt x="22517" y="34761"/>
                    </a:lnTo>
                    <a:lnTo>
                      <a:pt x="3589" y="43838"/>
                    </a:lnTo>
                    <a:lnTo>
                      <a:pt x="2533" y="29835"/>
                    </a:lnTo>
                    <a:lnTo>
                      <a:pt x="4644" y="1442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0" name="Freeform: Shape 919">
                <a:extLst>
                  <a:ext uri="{FF2B5EF4-FFF2-40B4-BE49-F238E27FC236}">
                    <a16:creationId xmlns:a16="http://schemas.microsoft.com/office/drawing/2014/main" id="{FC065990-B2CD-DF23-CFCB-A36E9C42DA0D}"/>
                  </a:ext>
                </a:extLst>
              </p:cNvPr>
              <p:cNvSpPr/>
              <p:nvPr/>
            </p:nvSpPr>
            <p:spPr>
              <a:xfrm>
                <a:off x="10703421" y="4131067"/>
                <a:ext cx="45244" cy="73321"/>
              </a:xfrm>
              <a:custGeom>
                <a:avLst/>
                <a:gdLst>
                  <a:gd name="csX0" fmla="*/ 36872 w 45244"/>
                  <a:gd name="csY0" fmla="*/ 11962 h 73321"/>
                  <a:gd name="csX1" fmla="*/ 45245 w 45244"/>
                  <a:gd name="csY1" fmla="*/ 45808 h 73321"/>
                  <a:gd name="csX2" fmla="*/ 22235 w 45244"/>
                  <a:gd name="csY2" fmla="*/ 37786 h 73321"/>
                  <a:gd name="csX3" fmla="*/ 22869 w 45244"/>
                  <a:gd name="csY3" fmla="*/ 47919 h 73321"/>
                  <a:gd name="csX4" fmla="*/ 30186 w 45244"/>
                  <a:gd name="csY4" fmla="*/ 66566 h 73321"/>
                  <a:gd name="csX5" fmla="*/ 15973 w 45244"/>
                  <a:gd name="csY5" fmla="*/ 73321 h 73321"/>
                  <a:gd name="csX6" fmla="*/ 14706 w 45244"/>
                  <a:gd name="csY6" fmla="*/ 52071 h 73321"/>
                  <a:gd name="csX7" fmla="*/ 5699 w 45244"/>
                  <a:gd name="csY7" fmla="*/ 50523 h 73321"/>
                  <a:gd name="csX8" fmla="*/ 1056 w 45244"/>
                  <a:gd name="csY8" fmla="*/ 32228 h 73321"/>
                  <a:gd name="csX9" fmla="*/ 18647 w 45244"/>
                  <a:gd name="csY9" fmla="*/ 34620 h 73321"/>
                  <a:gd name="csX10" fmla="*/ 18225 w 45244"/>
                  <a:gd name="csY10" fmla="*/ 23150 h 73321"/>
                  <a:gd name="csX11" fmla="*/ 0 w 45244"/>
                  <a:gd name="csY11" fmla="*/ 0 h 73321"/>
                  <a:gd name="csX12" fmla="*/ 28639 w 45244"/>
                  <a:gd name="csY12" fmla="*/ 704 h 73321"/>
                  <a:gd name="csX13" fmla="*/ 36872 w 45244"/>
                  <a:gd name="csY13" fmla="*/ 11962 h 733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5244" h="73321">
                    <a:moveTo>
                      <a:pt x="36872" y="11962"/>
                    </a:moveTo>
                    <a:lnTo>
                      <a:pt x="45245" y="45808"/>
                    </a:lnTo>
                    <a:lnTo>
                      <a:pt x="22235" y="37786"/>
                    </a:lnTo>
                    <a:lnTo>
                      <a:pt x="22869" y="47919"/>
                    </a:lnTo>
                    <a:lnTo>
                      <a:pt x="30186" y="66566"/>
                    </a:lnTo>
                    <a:lnTo>
                      <a:pt x="15973" y="73321"/>
                    </a:lnTo>
                    <a:lnTo>
                      <a:pt x="14706" y="52071"/>
                    </a:lnTo>
                    <a:lnTo>
                      <a:pt x="5699" y="50523"/>
                    </a:lnTo>
                    <a:lnTo>
                      <a:pt x="1056" y="32228"/>
                    </a:lnTo>
                    <a:lnTo>
                      <a:pt x="18647" y="34620"/>
                    </a:lnTo>
                    <a:lnTo>
                      <a:pt x="18225" y="23150"/>
                    </a:lnTo>
                    <a:lnTo>
                      <a:pt x="0" y="0"/>
                    </a:lnTo>
                    <a:lnTo>
                      <a:pt x="28639" y="704"/>
                    </a:lnTo>
                    <a:lnTo>
                      <a:pt x="36872" y="1196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21" name="Graphic 5">
              <a:extLst>
                <a:ext uri="{FF2B5EF4-FFF2-40B4-BE49-F238E27FC236}">
                  <a16:creationId xmlns:a16="http://schemas.microsoft.com/office/drawing/2014/main" id="{E7447FB2-D273-67E4-0680-4AD1E577E886}"/>
                </a:ext>
              </a:extLst>
            </p:cNvPr>
            <p:cNvGrpSpPr/>
            <p:nvPr/>
          </p:nvGrpSpPr>
          <p:grpSpPr>
            <a:xfrm>
              <a:off x="9981184" y="4300860"/>
              <a:ext cx="570315" cy="184147"/>
              <a:chOff x="9981184" y="4300860"/>
              <a:chExt cx="570315" cy="184147"/>
            </a:xfrm>
          </p:grpSpPr>
          <p:sp>
            <p:nvSpPr>
              <p:cNvPr id="922" name="Freeform: Shape 921">
                <a:extLst>
                  <a:ext uri="{FF2B5EF4-FFF2-40B4-BE49-F238E27FC236}">
                    <a16:creationId xmlns:a16="http://schemas.microsoft.com/office/drawing/2014/main" id="{0320A003-073B-24FA-CE07-2627370DA875}"/>
                  </a:ext>
                </a:extLst>
              </p:cNvPr>
              <p:cNvSpPr/>
              <p:nvPr/>
            </p:nvSpPr>
            <p:spPr>
              <a:xfrm>
                <a:off x="9981184" y="4309374"/>
                <a:ext cx="124336" cy="162052"/>
              </a:xfrm>
              <a:custGeom>
                <a:avLst/>
                <a:gdLst>
                  <a:gd name="csX0" fmla="*/ 0 w 124336"/>
                  <a:gd name="csY0" fmla="*/ 5348 h 162052"/>
                  <a:gd name="csX1" fmla="*/ 5207 w 124336"/>
                  <a:gd name="csY1" fmla="*/ 0 h 162052"/>
                  <a:gd name="csX2" fmla="*/ 29553 w 124336"/>
                  <a:gd name="csY2" fmla="*/ 13158 h 162052"/>
                  <a:gd name="csX3" fmla="*/ 31946 w 124336"/>
                  <a:gd name="csY3" fmla="*/ 28569 h 162052"/>
                  <a:gd name="csX4" fmla="*/ 51648 w 124336"/>
                  <a:gd name="csY4" fmla="*/ 24980 h 162052"/>
                  <a:gd name="csX5" fmla="*/ 61429 w 124336"/>
                  <a:gd name="csY5" fmla="*/ 12666 h 162052"/>
                  <a:gd name="csX6" fmla="*/ 68255 w 124336"/>
                  <a:gd name="csY6" fmla="*/ 15480 h 162052"/>
                  <a:gd name="csX7" fmla="*/ 85917 w 124336"/>
                  <a:gd name="csY7" fmla="*/ 33564 h 162052"/>
                  <a:gd name="csX8" fmla="*/ 98442 w 124336"/>
                  <a:gd name="csY8" fmla="*/ 53619 h 162052"/>
                  <a:gd name="csX9" fmla="*/ 100131 w 124336"/>
                  <a:gd name="csY9" fmla="*/ 73744 h 162052"/>
                  <a:gd name="csX10" fmla="*/ 96964 w 124336"/>
                  <a:gd name="csY10" fmla="*/ 87324 h 162052"/>
                  <a:gd name="csX11" fmla="*/ 99849 w 124336"/>
                  <a:gd name="csY11" fmla="*/ 97598 h 162052"/>
                  <a:gd name="csX12" fmla="*/ 102031 w 124336"/>
                  <a:gd name="csY12" fmla="*/ 115330 h 162052"/>
                  <a:gd name="csX13" fmla="*/ 112586 w 124336"/>
                  <a:gd name="csY13" fmla="*/ 123563 h 162052"/>
                  <a:gd name="csX14" fmla="*/ 124337 w 124336"/>
                  <a:gd name="csY14" fmla="*/ 149950 h 162052"/>
                  <a:gd name="csX15" fmla="*/ 123773 w 124336"/>
                  <a:gd name="csY15" fmla="*/ 160083 h 162052"/>
                  <a:gd name="csX16" fmla="*/ 102593 w 124336"/>
                  <a:gd name="csY16" fmla="*/ 162053 h 162052"/>
                  <a:gd name="csX17" fmla="*/ 74306 w 124336"/>
                  <a:gd name="csY17" fmla="*/ 139958 h 162052"/>
                  <a:gd name="csX18" fmla="*/ 38983 w 124336"/>
                  <a:gd name="csY18" fmla="*/ 116244 h 162052"/>
                  <a:gd name="csX19" fmla="*/ 35465 w 124336"/>
                  <a:gd name="csY19" fmla="*/ 100975 h 162052"/>
                  <a:gd name="csX20" fmla="*/ 18225 w 124336"/>
                  <a:gd name="csY20" fmla="*/ 80991 h 162052"/>
                  <a:gd name="csX21" fmla="*/ 14073 w 124336"/>
                  <a:gd name="csY21" fmla="*/ 56222 h 162052"/>
                  <a:gd name="csX22" fmla="*/ 3307 w 124336"/>
                  <a:gd name="csY22" fmla="*/ 39897 h 162052"/>
                  <a:gd name="csX23" fmla="*/ 6614 w 124336"/>
                  <a:gd name="csY23" fmla="*/ 18084 h 162052"/>
                  <a:gd name="csX24" fmla="*/ 0 w 124336"/>
                  <a:gd name="csY24" fmla="*/ 5348 h 162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24336" h="162052">
                    <a:moveTo>
                      <a:pt x="0" y="5348"/>
                    </a:moveTo>
                    <a:lnTo>
                      <a:pt x="5207" y="0"/>
                    </a:lnTo>
                    <a:lnTo>
                      <a:pt x="29553" y="13158"/>
                    </a:lnTo>
                    <a:lnTo>
                      <a:pt x="31946" y="28569"/>
                    </a:lnTo>
                    <a:lnTo>
                      <a:pt x="51648" y="24980"/>
                    </a:lnTo>
                    <a:lnTo>
                      <a:pt x="61429" y="12666"/>
                    </a:lnTo>
                    <a:lnTo>
                      <a:pt x="68255" y="15480"/>
                    </a:lnTo>
                    <a:lnTo>
                      <a:pt x="85917" y="33564"/>
                    </a:lnTo>
                    <a:lnTo>
                      <a:pt x="98442" y="53619"/>
                    </a:lnTo>
                    <a:lnTo>
                      <a:pt x="100131" y="73744"/>
                    </a:lnTo>
                    <a:lnTo>
                      <a:pt x="96964" y="87324"/>
                    </a:lnTo>
                    <a:lnTo>
                      <a:pt x="99849" y="97598"/>
                    </a:lnTo>
                    <a:lnTo>
                      <a:pt x="102031" y="115330"/>
                    </a:lnTo>
                    <a:lnTo>
                      <a:pt x="112586" y="123563"/>
                    </a:lnTo>
                    <a:lnTo>
                      <a:pt x="124337" y="149950"/>
                    </a:lnTo>
                    <a:lnTo>
                      <a:pt x="123773" y="160083"/>
                    </a:lnTo>
                    <a:lnTo>
                      <a:pt x="102593" y="162053"/>
                    </a:lnTo>
                    <a:lnTo>
                      <a:pt x="74306" y="139958"/>
                    </a:lnTo>
                    <a:lnTo>
                      <a:pt x="38983" y="116244"/>
                    </a:lnTo>
                    <a:lnTo>
                      <a:pt x="35465" y="100975"/>
                    </a:lnTo>
                    <a:lnTo>
                      <a:pt x="18225" y="80991"/>
                    </a:lnTo>
                    <a:lnTo>
                      <a:pt x="14073" y="56222"/>
                    </a:lnTo>
                    <a:lnTo>
                      <a:pt x="3307" y="39897"/>
                    </a:lnTo>
                    <a:lnTo>
                      <a:pt x="6614" y="18084"/>
                    </a:lnTo>
                    <a:lnTo>
                      <a:pt x="0" y="5348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3" name="Freeform: Shape 922">
                <a:extLst>
                  <a:ext uri="{FF2B5EF4-FFF2-40B4-BE49-F238E27FC236}">
                    <a16:creationId xmlns:a16="http://schemas.microsoft.com/office/drawing/2014/main" id="{8DCE33AD-6E1E-7319-9D73-9FED7562329B}"/>
                  </a:ext>
                </a:extLst>
              </p:cNvPr>
              <p:cNvSpPr/>
              <p:nvPr/>
            </p:nvSpPr>
            <p:spPr>
              <a:xfrm>
                <a:off x="10267222" y="4300860"/>
                <a:ext cx="284277" cy="184147"/>
              </a:xfrm>
              <a:custGeom>
                <a:avLst/>
                <a:gdLst>
                  <a:gd name="csX0" fmla="*/ 245507 w 284277"/>
                  <a:gd name="csY0" fmla="*/ 83595 h 184147"/>
                  <a:gd name="csX1" fmla="*/ 219612 w 284277"/>
                  <a:gd name="csY1" fmla="*/ 78528 h 184147"/>
                  <a:gd name="csX2" fmla="*/ 185273 w 284277"/>
                  <a:gd name="csY2" fmla="*/ 78528 h 184147"/>
                  <a:gd name="csX3" fmla="*/ 174930 w 284277"/>
                  <a:gd name="csY3" fmla="*/ 112515 h 184147"/>
                  <a:gd name="csX4" fmla="*/ 163390 w 284277"/>
                  <a:gd name="csY4" fmla="*/ 122929 h 184147"/>
                  <a:gd name="csX5" fmla="*/ 148120 w 284277"/>
                  <a:gd name="csY5" fmla="*/ 164445 h 184147"/>
                  <a:gd name="csX6" fmla="*/ 123773 w 284277"/>
                  <a:gd name="csY6" fmla="*/ 170849 h 184147"/>
                  <a:gd name="csX7" fmla="*/ 95486 w 284277"/>
                  <a:gd name="csY7" fmla="*/ 162475 h 184147"/>
                  <a:gd name="csX8" fmla="*/ 81202 w 284277"/>
                  <a:gd name="csY8" fmla="*/ 165078 h 184147"/>
                  <a:gd name="csX9" fmla="*/ 63751 w 284277"/>
                  <a:gd name="csY9" fmla="*/ 180207 h 184147"/>
                  <a:gd name="csX10" fmla="*/ 44682 w 284277"/>
                  <a:gd name="csY10" fmla="*/ 178026 h 184147"/>
                  <a:gd name="csX11" fmla="*/ 25402 w 284277"/>
                  <a:gd name="csY11" fmla="*/ 184148 h 184147"/>
                  <a:gd name="csX12" fmla="*/ 4996 w 284277"/>
                  <a:gd name="csY12" fmla="*/ 167260 h 184147"/>
                  <a:gd name="csX13" fmla="*/ 0 w 284277"/>
                  <a:gd name="csY13" fmla="*/ 147276 h 184147"/>
                  <a:gd name="csX14" fmla="*/ 21884 w 284277"/>
                  <a:gd name="csY14" fmla="*/ 157549 h 184147"/>
                  <a:gd name="csX15" fmla="*/ 44964 w 284277"/>
                  <a:gd name="csY15" fmla="*/ 151920 h 184147"/>
                  <a:gd name="csX16" fmla="*/ 51015 w 284277"/>
                  <a:gd name="csY16" fmla="*/ 126659 h 184147"/>
                  <a:gd name="csX17" fmla="*/ 63751 w 284277"/>
                  <a:gd name="csY17" fmla="*/ 121029 h 184147"/>
                  <a:gd name="csX18" fmla="*/ 99567 w 284277"/>
                  <a:gd name="csY18" fmla="*/ 114556 h 184147"/>
                  <a:gd name="csX19" fmla="*/ 120959 w 284277"/>
                  <a:gd name="csY19" fmla="*/ 90842 h 184147"/>
                  <a:gd name="csX20" fmla="*/ 135665 w 284277"/>
                  <a:gd name="csY20" fmla="*/ 71984 h 184147"/>
                  <a:gd name="csX21" fmla="*/ 149246 w 284277"/>
                  <a:gd name="csY21" fmla="*/ 87465 h 184147"/>
                  <a:gd name="csX22" fmla="*/ 155509 w 284277"/>
                  <a:gd name="csY22" fmla="*/ 77262 h 184147"/>
                  <a:gd name="csX23" fmla="*/ 169793 w 284277"/>
                  <a:gd name="csY23" fmla="*/ 78176 h 184147"/>
                  <a:gd name="csX24" fmla="*/ 171552 w 284277"/>
                  <a:gd name="csY24" fmla="*/ 59107 h 184147"/>
                  <a:gd name="csX25" fmla="*/ 172889 w 284277"/>
                  <a:gd name="csY25" fmla="*/ 44330 h 184147"/>
                  <a:gd name="csX26" fmla="*/ 195899 w 284277"/>
                  <a:gd name="csY26" fmla="*/ 23502 h 184147"/>
                  <a:gd name="csX27" fmla="*/ 210957 w 284277"/>
                  <a:gd name="csY27" fmla="*/ 70 h 184147"/>
                  <a:gd name="csX28" fmla="*/ 222989 w 284277"/>
                  <a:gd name="csY28" fmla="*/ 0 h 184147"/>
                  <a:gd name="csX29" fmla="*/ 238329 w 284277"/>
                  <a:gd name="csY29" fmla="*/ 15129 h 184147"/>
                  <a:gd name="csX30" fmla="*/ 239736 w 284277"/>
                  <a:gd name="csY30" fmla="*/ 28146 h 184147"/>
                  <a:gd name="csX31" fmla="*/ 259369 w 284277"/>
                  <a:gd name="csY31" fmla="*/ 36520 h 184147"/>
                  <a:gd name="csX32" fmla="*/ 284278 w 284277"/>
                  <a:gd name="csY32" fmla="*/ 45527 h 184147"/>
                  <a:gd name="csX33" fmla="*/ 282167 w 284277"/>
                  <a:gd name="csY33" fmla="*/ 57278 h 184147"/>
                  <a:gd name="csX34" fmla="*/ 262113 w 284277"/>
                  <a:gd name="csY34" fmla="*/ 58755 h 184147"/>
                  <a:gd name="csX35" fmla="*/ 267461 w 284277"/>
                  <a:gd name="csY35" fmla="*/ 73392 h 184147"/>
                  <a:gd name="csX36" fmla="*/ 245507 w 284277"/>
                  <a:gd name="csY36" fmla="*/ 83595 h 184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284277" h="184147">
                    <a:moveTo>
                      <a:pt x="245507" y="83595"/>
                    </a:moveTo>
                    <a:lnTo>
                      <a:pt x="219612" y="78528"/>
                    </a:lnTo>
                    <a:lnTo>
                      <a:pt x="185273" y="78528"/>
                    </a:lnTo>
                    <a:lnTo>
                      <a:pt x="174930" y="112515"/>
                    </a:lnTo>
                    <a:lnTo>
                      <a:pt x="163390" y="122929"/>
                    </a:lnTo>
                    <a:lnTo>
                      <a:pt x="148120" y="164445"/>
                    </a:lnTo>
                    <a:lnTo>
                      <a:pt x="123773" y="170849"/>
                    </a:lnTo>
                    <a:lnTo>
                      <a:pt x="95486" y="162475"/>
                    </a:lnTo>
                    <a:lnTo>
                      <a:pt x="81202" y="165078"/>
                    </a:lnTo>
                    <a:lnTo>
                      <a:pt x="63751" y="180207"/>
                    </a:lnTo>
                    <a:lnTo>
                      <a:pt x="44682" y="178026"/>
                    </a:lnTo>
                    <a:lnTo>
                      <a:pt x="25402" y="184148"/>
                    </a:lnTo>
                    <a:lnTo>
                      <a:pt x="4996" y="167260"/>
                    </a:lnTo>
                    <a:lnTo>
                      <a:pt x="0" y="147276"/>
                    </a:lnTo>
                    <a:lnTo>
                      <a:pt x="21884" y="157549"/>
                    </a:lnTo>
                    <a:lnTo>
                      <a:pt x="44964" y="151920"/>
                    </a:lnTo>
                    <a:lnTo>
                      <a:pt x="51015" y="126659"/>
                    </a:lnTo>
                    <a:lnTo>
                      <a:pt x="63751" y="121029"/>
                    </a:lnTo>
                    <a:lnTo>
                      <a:pt x="99567" y="114556"/>
                    </a:lnTo>
                    <a:lnTo>
                      <a:pt x="120959" y="90842"/>
                    </a:lnTo>
                    <a:lnTo>
                      <a:pt x="135665" y="71984"/>
                    </a:lnTo>
                    <a:lnTo>
                      <a:pt x="149246" y="87465"/>
                    </a:lnTo>
                    <a:lnTo>
                      <a:pt x="155509" y="77262"/>
                    </a:lnTo>
                    <a:lnTo>
                      <a:pt x="169793" y="78176"/>
                    </a:lnTo>
                    <a:lnTo>
                      <a:pt x="171552" y="59107"/>
                    </a:lnTo>
                    <a:lnTo>
                      <a:pt x="172889" y="44330"/>
                    </a:lnTo>
                    <a:lnTo>
                      <a:pt x="195899" y="23502"/>
                    </a:lnTo>
                    <a:lnTo>
                      <a:pt x="210957" y="70"/>
                    </a:lnTo>
                    <a:lnTo>
                      <a:pt x="222989" y="0"/>
                    </a:lnTo>
                    <a:lnTo>
                      <a:pt x="238329" y="15129"/>
                    </a:lnTo>
                    <a:lnTo>
                      <a:pt x="239736" y="28146"/>
                    </a:lnTo>
                    <a:lnTo>
                      <a:pt x="259369" y="36520"/>
                    </a:lnTo>
                    <a:lnTo>
                      <a:pt x="284278" y="45527"/>
                    </a:lnTo>
                    <a:lnTo>
                      <a:pt x="282167" y="57278"/>
                    </a:lnTo>
                    <a:lnTo>
                      <a:pt x="262113" y="58755"/>
                    </a:lnTo>
                    <a:lnTo>
                      <a:pt x="267461" y="73392"/>
                    </a:lnTo>
                    <a:lnTo>
                      <a:pt x="245507" y="83595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24" name="Freeform: Shape 923">
              <a:extLst>
                <a:ext uri="{FF2B5EF4-FFF2-40B4-BE49-F238E27FC236}">
                  <a16:creationId xmlns:a16="http://schemas.microsoft.com/office/drawing/2014/main" id="{128AB5F6-4155-A0B2-2D07-61F327EA9ADF}"/>
                </a:ext>
              </a:extLst>
            </p:cNvPr>
            <p:cNvSpPr/>
            <p:nvPr/>
          </p:nvSpPr>
          <p:spPr>
            <a:xfrm>
              <a:off x="10402887" y="4345190"/>
              <a:ext cx="37223" cy="43134"/>
            </a:xfrm>
            <a:custGeom>
              <a:avLst/>
              <a:gdLst>
                <a:gd name="csX0" fmla="*/ 37224 w 37223"/>
                <a:gd name="csY0" fmla="*/ 0 h 43134"/>
                <a:gd name="csX1" fmla="*/ 35887 w 37223"/>
                <a:gd name="csY1" fmla="*/ 14777 h 43134"/>
                <a:gd name="csX2" fmla="*/ 34128 w 37223"/>
                <a:gd name="csY2" fmla="*/ 33846 h 43134"/>
                <a:gd name="csX3" fmla="*/ 19844 w 37223"/>
                <a:gd name="csY3" fmla="*/ 32931 h 43134"/>
                <a:gd name="csX4" fmla="*/ 13581 w 37223"/>
                <a:gd name="csY4" fmla="*/ 43134 h 43134"/>
                <a:gd name="csX5" fmla="*/ 0 w 37223"/>
                <a:gd name="csY5" fmla="*/ 27654 h 43134"/>
                <a:gd name="csX6" fmla="*/ 11822 w 37223"/>
                <a:gd name="csY6" fmla="*/ 16395 h 43134"/>
                <a:gd name="csX7" fmla="*/ 37224 w 37223"/>
                <a:gd name="csY7" fmla="*/ 0 h 431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223" h="43134">
                  <a:moveTo>
                    <a:pt x="37224" y="0"/>
                  </a:moveTo>
                  <a:lnTo>
                    <a:pt x="35887" y="14777"/>
                  </a:lnTo>
                  <a:lnTo>
                    <a:pt x="34128" y="33846"/>
                  </a:lnTo>
                  <a:lnTo>
                    <a:pt x="19844" y="32931"/>
                  </a:lnTo>
                  <a:lnTo>
                    <a:pt x="13581" y="43134"/>
                  </a:lnTo>
                  <a:lnTo>
                    <a:pt x="0" y="27654"/>
                  </a:lnTo>
                  <a:lnTo>
                    <a:pt x="11822" y="16395"/>
                  </a:lnTo>
                  <a:lnTo>
                    <a:pt x="37224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" name="Freeform: Shape 924">
              <a:extLst>
                <a:ext uri="{FF2B5EF4-FFF2-40B4-BE49-F238E27FC236}">
                  <a16:creationId xmlns:a16="http://schemas.microsoft.com/office/drawing/2014/main" id="{394B7AD8-E510-5774-D845-B803675F06AB}"/>
                </a:ext>
              </a:extLst>
            </p:cNvPr>
            <p:cNvSpPr/>
            <p:nvPr/>
          </p:nvSpPr>
          <p:spPr>
            <a:xfrm>
              <a:off x="7401076" y="2996768"/>
              <a:ext cx="85635" cy="52281"/>
            </a:xfrm>
            <a:custGeom>
              <a:avLst/>
              <a:gdLst>
                <a:gd name="csX0" fmla="*/ 3237 w 85635"/>
                <a:gd name="csY0" fmla="*/ 12877 h 52281"/>
                <a:gd name="csX1" fmla="*/ 27936 w 85635"/>
                <a:gd name="csY1" fmla="*/ 15762 h 52281"/>
                <a:gd name="csX2" fmla="*/ 42994 w 85635"/>
                <a:gd name="csY2" fmla="*/ 7248 h 52281"/>
                <a:gd name="csX3" fmla="*/ 69099 w 85635"/>
                <a:gd name="csY3" fmla="*/ 6333 h 52281"/>
                <a:gd name="csX4" fmla="*/ 74799 w 85635"/>
                <a:gd name="csY4" fmla="*/ 0 h 52281"/>
                <a:gd name="csX5" fmla="*/ 79866 w 85635"/>
                <a:gd name="csY5" fmla="*/ 352 h 52281"/>
                <a:gd name="csX6" fmla="*/ 85636 w 85635"/>
                <a:gd name="csY6" fmla="*/ 13088 h 52281"/>
                <a:gd name="csX7" fmla="*/ 61852 w 85635"/>
                <a:gd name="csY7" fmla="*/ 23010 h 52281"/>
                <a:gd name="csX8" fmla="*/ 58967 w 85635"/>
                <a:gd name="csY8" fmla="*/ 38068 h 52281"/>
                <a:gd name="csX9" fmla="*/ 48623 w 85635"/>
                <a:gd name="csY9" fmla="*/ 41868 h 52281"/>
                <a:gd name="csX10" fmla="*/ 48694 w 85635"/>
                <a:gd name="csY10" fmla="*/ 52282 h 52281"/>
                <a:gd name="csX11" fmla="*/ 37013 w 85635"/>
                <a:gd name="csY11" fmla="*/ 51578 h 52281"/>
                <a:gd name="csX12" fmla="*/ 26810 w 85635"/>
                <a:gd name="csY12" fmla="*/ 45527 h 52281"/>
                <a:gd name="csX13" fmla="*/ 21321 w 85635"/>
                <a:gd name="csY13" fmla="*/ 51789 h 52281"/>
                <a:gd name="csX14" fmla="*/ 563 w 85635"/>
                <a:gd name="csY14" fmla="*/ 50523 h 52281"/>
                <a:gd name="csX15" fmla="*/ 7177 w 85635"/>
                <a:gd name="csY15" fmla="*/ 47145 h 52281"/>
                <a:gd name="csX16" fmla="*/ 0 w 85635"/>
                <a:gd name="csY16" fmla="*/ 31313 h 52281"/>
                <a:gd name="csX17" fmla="*/ 3237 w 85635"/>
                <a:gd name="csY17" fmla="*/ 12877 h 52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85635" h="52281">
                  <a:moveTo>
                    <a:pt x="3237" y="12877"/>
                  </a:moveTo>
                  <a:lnTo>
                    <a:pt x="27936" y="15762"/>
                  </a:lnTo>
                  <a:lnTo>
                    <a:pt x="42994" y="7248"/>
                  </a:lnTo>
                  <a:lnTo>
                    <a:pt x="69099" y="6333"/>
                  </a:lnTo>
                  <a:lnTo>
                    <a:pt x="74799" y="0"/>
                  </a:lnTo>
                  <a:lnTo>
                    <a:pt x="79866" y="352"/>
                  </a:lnTo>
                  <a:lnTo>
                    <a:pt x="85636" y="13088"/>
                  </a:lnTo>
                  <a:lnTo>
                    <a:pt x="61852" y="23010"/>
                  </a:lnTo>
                  <a:lnTo>
                    <a:pt x="58967" y="38068"/>
                  </a:lnTo>
                  <a:lnTo>
                    <a:pt x="48623" y="41868"/>
                  </a:lnTo>
                  <a:lnTo>
                    <a:pt x="48694" y="52282"/>
                  </a:lnTo>
                  <a:lnTo>
                    <a:pt x="37013" y="51578"/>
                  </a:lnTo>
                  <a:lnTo>
                    <a:pt x="26810" y="45527"/>
                  </a:lnTo>
                  <a:lnTo>
                    <a:pt x="21321" y="51789"/>
                  </a:lnTo>
                  <a:lnTo>
                    <a:pt x="563" y="50523"/>
                  </a:lnTo>
                  <a:lnTo>
                    <a:pt x="7177" y="47145"/>
                  </a:lnTo>
                  <a:lnTo>
                    <a:pt x="0" y="31313"/>
                  </a:lnTo>
                  <a:lnTo>
                    <a:pt x="3237" y="1287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" name="Freeform: Shape 925">
              <a:extLst>
                <a:ext uri="{FF2B5EF4-FFF2-40B4-BE49-F238E27FC236}">
                  <a16:creationId xmlns:a16="http://schemas.microsoft.com/office/drawing/2014/main" id="{B16E0E71-E98C-0754-A5A8-40CF5F2C2774}"/>
                </a:ext>
              </a:extLst>
            </p:cNvPr>
            <p:cNvSpPr/>
            <p:nvPr/>
          </p:nvSpPr>
          <p:spPr>
            <a:xfrm>
              <a:off x="7608586" y="1964429"/>
              <a:ext cx="324668" cy="502412"/>
            </a:xfrm>
            <a:custGeom>
              <a:avLst/>
              <a:gdLst>
                <a:gd name="csX0" fmla="*/ 237344 w 324668"/>
                <a:gd name="csY0" fmla="*/ 58263 h 502412"/>
                <a:gd name="csX1" fmla="*/ 232982 w 324668"/>
                <a:gd name="csY1" fmla="*/ 94713 h 502412"/>
                <a:gd name="csX2" fmla="*/ 278719 w 324668"/>
                <a:gd name="csY2" fmla="*/ 128910 h 502412"/>
                <a:gd name="csX3" fmla="*/ 251136 w 324668"/>
                <a:gd name="csY3" fmla="*/ 167119 h 502412"/>
                <a:gd name="csX4" fmla="*/ 285897 w 324668"/>
                <a:gd name="csY4" fmla="*/ 223693 h 502412"/>
                <a:gd name="csX5" fmla="*/ 265772 w 324668"/>
                <a:gd name="csY5" fmla="*/ 265561 h 502412"/>
                <a:gd name="csX6" fmla="*/ 292652 w 324668"/>
                <a:gd name="csY6" fmla="*/ 301448 h 502412"/>
                <a:gd name="csX7" fmla="*/ 280479 w 324668"/>
                <a:gd name="csY7" fmla="*/ 332409 h 502412"/>
                <a:gd name="csX8" fmla="*/ 324668 w 324668"/>
                <a:gd name="csY8" fmla="*/ 364636 h 502412"/>
                <a:gd name="csX9" fmla="*/ 313480 w 324668"/>
                <a:gd name="csY9" fmla="*/ 388350 h 502412"/>
                <a:gd name="csX10" fmla="*/ 285686 w 324668"/>
                <a:gd name="csY10" fmla="*/ 415018 h 502412"/>
                <a:gd name="csX11" fmla="*/ 221723 w 324668"/>
                <a:gd name="csY11" fmla="*/ 473000 h 502412"/>
                <a:gd name="csX12" fmla="*/ 221723 w 324668"/>
                <a:gd name="csY12" fmla="*/ 473000 h 502412"/>
                <a:gd name="csX13" fmla="*/ 221723 w 324668"/>
                <a:gd name="csY13" fmla="*/ 473000 h 502412"/>
                <a:gd name="csX14" fmla="*/ 167541 w 324668"/>
                <a:gd name="csY14" fmla="*/ 476589 h 502412"/>
                <a:gd name="csX15" fmla="*/ 115048 w 324668"/>
                <a:gd name="csY15" fmla="*/ 493054 h 502412"/>
                <a:gd name="csX16" fmla="*/ 66425 w 324668"/>
                <a:gd name="csY16" fmla="*/ 502413 h 502412"/>
                <a:gd name="csX17" fmla="*/ 49186 w 324668"/>
                <a:gd name="csY17" fmla="*/ 478066 h 502412"/>
                <a:gd name="csX18" fmla="*/ 20195 w 324668"/>
                <a:gd name="csY18" fmla="*/ 463289 h 502412"/>
                <a:gd name="csX19" fmla="*/ 26880 w 324668"/>
                <a:gd name="csY19" fmla="*/ 418466 h 502412"/>
                <a:gd name="csX20" fmla="*/ 12384 w 324668"/>
                <a:gd name="csY20" fmla="*/ 376739 h 502412"/>
                <a:gd name="csX21" fmla="*/ 26598 w 324668"/>
                <a:gd name="csY21" fmla="*/ 349508 h 502412"/>
                <a:gd name="csX22" fmla="*/ 53689 w 324668"/>
                <a:gd name="csY22" fmla="*/ 319884 h 502412"/>
                <a:gd name="csX23" fmla="*/ 122014 w 324668"/>
                <a:gd name="csY23" fmla="*/ 267813 h 502412"/>
                <a:gd name="csX24" fmla="*/ 141928 w 324668"/>
                <a:gd name="csY24" fmla="*/ 257680 h 502412"/>
                <a:gd name="csX25" fmla="*/ 138832 w 324668"/>
                <a:gd name="csY25" fmla="*/ 237063 h 502412"/>
                <a:gd name="csX26" fmla="*/ 97316 w 324668"/>
                <a:gd name="csY26" fmla="*/ 213772 h 502412"/>
                <a:gd name="csX27" fmla="*/ 87254 w 324668"/>
                <a:gd name="csY27" fmla="*/ 194491 h 502412"/>
                <a:gd name="csX28" fmla="*/ 86480 w 324668"/>
                <a:gd name="csY28" fmla="*/ 116737 h 502412"/>
                <a:gd name="csX29" fmla="*/ 39827 w 324668"/>
                <a:gd name="csY29" fmla="*/ 81624 h 502412"/>
                <a:gd name="csX30" fmla="*/ 0 w 324668"/>
                <a:gd name="csY30" fmla="*/ 56082 h 502412"/>
                <a:gd name="csX31" fmla="*/ 17943 w 324668"/>
                <a:gd name="csY31" fmla="*/ 42220 h 502412"/>
                <a:gd name="csX32" fmla="*/ 51085 w 324668"/>
                <a:gd name="csY32" fmla="*/ 69944 h 502412"/>
                <a:gd name="csX33" fmla="*/ 90139 w 324668"/>
                <a:gd name="csY33" fmla="*/ 67340 h 502412"/>
                <a:gd name="csX34" fmla="*/ 122155 w 324668"/>
                <a:gd name="csY34" fmla="*/ 79936 h 502412"/>
                <a:gd name="csX35" fmla="*/ 150653 w 324668"/>
                <a:gd name="csY35" fmla="*/ 56856 h 502412"/>
                <a:gd name="csX36" fmla="*/ 165290 w 324668"/>
                <a:gd name="csY36" fmla="*/ 18084 h 502412"/>
                <a:gd name="csX37" fmla="*/ 211660 w 324668"/>
                <a:gd name="csY37" fmla="*/ 0 h 502412"/>
                <a:gd name="csX38" fmla="*/ 250010 w 324668"/>
                <a:gd name="csY38" fmla="*/ 21250 h 502412"/>
                <a:gd name="csX39" fmla="*/ 237344 w 324668"/>
                <a:gd name="csY39" fmla="*/ 58263 h 502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4668" h="502412">
                  <a:moveTo>
                    <a:pt x="237344" y="58263"/>
                  </a:moveTo>
                  <a:lnTo>
                    <a:pt x="232982" y="94713"/>
                  </a:lnTo>
                  <a:lnTo>
                    <a:pt x="278719" y="128910"/>
                  </a:lnTo>
                  <a:lnTo>
                    <a:pt x="251136" y="167119"/>
                  </a:lnTo>
                  <a:lnTo>
                    <a:pt x="285897" y="223693"/>
                  </a:lnTo>
                  <a:lnTo>
                    <a:pt x="265772" y="265561"/>
                  </a:lnTo>
                  <a:lnTo>
                    <a:pt x="292652" y="301448"/>
                  </a:lnTo>
                  <a:lnTo>
                    <a:pt x="280479" y="332409"/>
                  </a:lnTo>
                  <a:lnTo>
                    <a:pt x="324668" y="364636"/>
                  </a:lnTo>
                  <a:lnTo>
                    <a:pt x="313480" y="388350"/>
                  </a:lnTo>
                  <a:lnTo>
                    <a:pt x="285686" y="415018"/>
                  </a:lnTo>
                  <a:lnTo>
                    <a:pt x="221723" y="473000"/>
                  </a:lnTo>
                  <a:lnTo>
                    <a:pt x="221723" y="473000"/>
                  </a:lnTo>
                  <a:lnTo>
                    <a:pt x="221723" y="473000"/>
                  </a:lnTo>
                  <a:lnTo>
                    <a:pt x="167541" y="476589"/>
                  </a:lnTo>
                  <a:lnTo>
                    <a:pt x="115048" y="493054"/>
                  </a:lnTo>
                  <a:lnTo>
                    <a:pt x="66425" y="502413"/>
                  </a:lnTo>
                  <a:lnTo>
                    <a:pt x="49186" y="478066"/>
                  </a:lnTo>
                  <a:lnTo>
                    <a:pt x="20195" y="463289"/>
                  </a:lnTo>
                  <a:lnTo>
                    <a:pt x="26880" y="418466"/>
                  </a:lnTo>
                  <a:lnTo>
                    <a:pt x="12384" y="376739"/>
                  </a:lnTo>
                  <a:lnTo>
                    <a:pt x="26598" y="349508"/>
                  </a:lnTo>
                  <a:lnTo>
                    <a:pt x="53689" y="319884"/>
                  </a:lnTo>
                  <a:lnTo>
                    <a:pt x="122014" y="267813"/>
                  </a:lnTo>
                  <a:lnTo>
                    <a:pt x="141928" y="257680"/>
                  </a:lnTo>
                  <a:lnTo>
                    <a:pt x="138832" y="237063"/>
                  </a:lnTo>
                  <a:lnTo>
                    <a:pt x="97316" y="213772"/>
                  </a:lnTo>
                  <a:lnTo>
                    <a:pt x="87254" y="194491"/>
                  </a:lnTo>
                  <a:lnTo>
                    <a:pt x="86480" y="116737"/>
                  </a:lnTo>
                  <a:lnTo>
                    <a:pt x="39827" y="81624"/>
                  </a:lnTo>
                  <a:lnTo>
                    <a:pt x="0" y="56082"/>
                  </a:lnTo>
                  <a:lnTo>
                    <a:pt x="17943" y="42220"/>
                  </a:lnTo>
                  <a:lnTo>
                    <a:pt x="51085" y="69944"/>
                  </a:lnTo>
                  <a:lnTo>
                    <a:pt x="90139" y="67340"/>
                  </a:lnTo>
                  <a:lnTo>
                    <a:pt x="122155" y="79936"/>
                  </a:lnTo>
                  <a:lnTo>
                    <a:pt x="150653" y="56856"/>
                  </a:lnTo>
                  <a:lnTo>
                    <a:pt x="165290" y="18084"/>
                  </a:lnTo>
                  <a:lnTo>
                    <a:pt x="211660" y="0"/>
                  </a:lnTo>
                  <a:lnTo>
                    <a:pt x="250010" y="21250"/>
                  </a:lnTo>
                  <a:lnTo>
                    <a:pt x="237344" y="5826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" name="Freeform: Shape 926">
              <a:extLst>
                <a:ext uri="{FF2B5EF4-FFF2-40B4-BE49-F238E27FC236}">
                  <a16:creationId xmlns:a16="http://schemas.microsoft.com/office/drawing/2014/main" id="{C0CB24FD-9683-2647-FF07-873D651810B4}"/>
                </a:ext>
              </a:extLst>
            </p:cNvPr>
            <p:cNvSpPr/>
            <p:nvPr/>
          </p:nvSpPr>
          <p:spPr>
            <a:xfrm>
              <a:off x="7496141" y="2892837"/>
              <a:ext cx="169582" cy="69662"/>
            </a:xfrm>
            <a:custGeom>
              <a:avLst/>
              <a:gdLst>
                <a:gd name="csX0" fmla="*/ 169582 w 169582"/>
                <a:gd name="csY0" fmla="*/ 18788 h 69662"/>
                <a:gd name="csX1" fmla="*/ 161279 w 169582"/>
                <a:gd name="csY1" fmla="*/ 28850 h 69662"/>
                <a:gd name="csX2" fmla="*/ 155439 w 169582"/>
                <a:gd name="csY2" fmla="*/ 44330 h 69662"/>
                <a:gd name="csX3" fmla="*/ 149105 w 169582"/>
                <a:gd name="csY3" fmla="*/ 48201 h 69662"/>
                <a:gd name="csX4" fmla="*/ 117089 w 169582"/>
                <a:gd name="csY4" fmla="*/ 36590 h 69662"/>
                <a:gd name="csX5" fmla="*/ 107308 w 169582"/>
                <a:gd name="csY5" fmla="*/ 38912 h 69662"/>
                <a:gd name="csX6" fmla="*/ 100342 w 169582"/>
                <a:gd name="csY6" fmla="*/ 47919 h 69662"/>
                <a:gd name="csX7" fmla="*/ 86269 w 169582"/>
                <a:gd name="csY7" fmla="*/ 52704 h 69662"/>
                <a:gd name="csX8" fmla="*/ 83032 w 169582"/>
                <a:gd name="csY8" fmla="*/ 50241 h 69662"/>
                <a:gd name="csX9" fmla="*/ 68536 w 169582"/>
                <a:gd name="csY9" fmla="*/ 56222 h 69662"/>
                <a:gd name="csX10" fmla="*/ 56645 w 169582"/>
                <a:gd name="csY10" fmla="*/ 57348 h 69662"/>
                <a:gd name="csX11" fmla="*/ 54252 w 169582"/>
                <a:gd name="csY11" fmla="*/ 64948 h 69662"/>
                <a:gd name="csX12" fmla="*/ 29202 w 169582"/>
                <a:gd name="csY12" fmla="*/ 69662 h 69662"/>
                <a:gd name="csX13" fmla="*/ 18155 w 169582"/>
                <a:gd name="csY13" fmla="*/ 65511 h 69662"/>
                <a:gd name="csX14" fmla="*/ 2956 w 169582"/>
                <a:gd name="csY14" fmla="*/ 55730 h 69662"/>
                <a:gd name="csX15" fmla="*/ 0 w 169582"/>
                <a:gd name="csY15" fmla="*/ 42501 h 69662"/>
                <a:gd name="csX16" fmla="*/ 2393 w 169582"/>
                <a:gd name="csY16" fmla="*/ 37575 h 69662"/>
                <a:gd name="csX17" fmla="*/ 6614 w 169582"/>
                <a:gd name="csY17" fmla="*/ 29131 h 69662"/>
                <a:gd name="csX18" fmla="*/ 19843 w 169582"/>
                <a:gd name="csY18" fmla="*/ 29835 h 69662"/>
                <a:gd name="csX19" fmla="*/ 30046 w 169582"/>
                <a:gd name="csY19" fmla="*/ 25824 h 69662"/>
                <a:gd name="csX20" fmla="*/ 30891 w 169582"/>
                <a:gd name="csY20" fmla="*/ 22236 h 69662"/>
                <a:gd name="csX21" fmla="*/ 36590 w 169582"/>
                <a:gd name="csY21" fmla="*/ 20406 h 69662"/>
                <a:gd name="csX22" fmla="*/ 38561 w 169582"/>
                <a:gd name="csY22" fmla="*/ 11610 h 69662"/>
                <a:gd name="csX23" fmla="*/ 45386 w 169582"/>
                <a:gd name="csY23" fmla="*/ 9922 h 69662"/>
                <a:gd name="csX24" fmla="*/ 50031 w 169582"/>
                <a:gd name="csY24" fmla="*/ 2955 h 69662"/>
                <a:gd name="csX25" fmla="*/ 58896 w 169582"/>
                <a:gd name="csY25" fmla="*/ 2955 h 69662"/>
                <a:gd name="csX26" fmla="*/ 60585 w 169582"/>
                <a:gd name="csY26" fmla="*/ 5277 h 69662"/>
                <a:gd name="csX27" fmla="*/ 72899 w 169582"/>
                <a:gd name="csY27" fmla="*/ 0 h 69662"/>
                <a:gd name="csX28" fmla="*/ 87957 w 169582"/>
                <a:gd name="csY28" fmla="*/ 13721 h 69662"/>
                <a:gd name="csX29" fmla="*/ 105619 w 169582"/>
                <a:gd name="csY29" fmla="*/ 5418 h 69662"/>
                <a:gd name="csX30" fmla="*/ 119693 w 169582"/>
                <a:gd name="csY30" fmla="*/ 9429 h 69662"/>
                <a:gd name="csX31" fmla="*/ 141224 w 169582"/>
                <a:gd name="csY31" fmla="*/ 3940 h 69662"/>
                <a:gd name="csX32" fmla="*/ 169582 w 169582"/>
                <a:gd name="csY32" fmla="*/ 18788 h 69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69582" h="69662">
                  <a:moveTo>
                    <a:pt x="169582" y="18788"/>
                  </a:moveTo>
                  <a:lnTo>
                    <a:pt x="161279" y="28850"/>
                  </a:lnTo>
                  <a:lnTo>
                    <a:pt x="155439" y="44330"/>
                  </a:lnTo>
                  <a:lnTo>
                    <a:pt x="149105" y="48201"/>
                  </a:lnTo>
                  <a:lnTo>
                    <a:pt x="117089" y="36590"/>
                  </a:lnTo>
                  <a:lnTo>
                    <a:pt x="107308" y="38912"/>
                  </a:lnTo>
                  <a:lnTo>
                    <a:pt x="100342" y="47919"/>
                  </a:lnTo>
                  <a:lnTo>
                    <a:pt x="86269" y="52704"/>
                  </a:lnTo>
                  <a:lnTo>
                    <a:pt x="83032" y="50241"/>
                  </a:lnTo>
                  <a:lnTo>
                    <a:pt x="68536" y="56222"/>
                  </a:lnTo>
                  <a:lnTo>
                    <a:pt x="56645" y="57348"/>
                  </a:lnTo>
                  <a:lnTo>
                    <a:pt x="54252" y="64948"/>
                  </a:lnTo>
                  <a:lnTo>
                    <a:pt x="29202" y="69662"/>
                  </a:lnTo>
                  <a:lnTo>
                    <a:pt x="18155" y="65511"/>
                  </a:lnTo>
                  <a:lnTo>
                    <a:pt x="2956" y="55730"/>
                  </a:lnTo>
                  <a:lnTo>
                    <a:pt x="0" y="42501"/>
                  </a:lnTo>
                  <a:lnTo>
                    <a:pt x="2393" y="37575"/>
                  </a:lnTo>
                  <a:lnTo>
                    <a:pt x="6614" y="29131"/>
                  </a:lnTo>
                  <a:lnTo>
                    <a:pt x="19843" y="29835"/>
                  </a:lnTo>
                  <a:lnTo>
                    <a:pt x="30046" y="25824"/>
                  </a:lnTo>
                  <a:lnTo>
                    <a:pt x="30891" y="22236"/>
                  </a:lnTo>
                  <a:lnTo>
                    <a:pt x="36590" y="20406"/>
                  </a:lnTo>
                  <a:lnTo>
                    <a:pt x="38561" y="11610"/>
                  </a:lnTo>
                  <a:lnTo>
                    <a:pt x="45386" y="9922"/>
                  </a:lnTo>
                  <a:lnTo>
                    <a:pt x="50031" y="2955"/>
                  </a:lnTo>
                  <a:lnTo>
                    <a:pt x="58896" y="2955"/>
                  </a:lnTo>
                  <a:lnTo>
                    <a:pt x="60585" y="5277"/>
                  </a:lnTo>
                  <a:lnTo>
                    <a:pt x="72899" y="0"/>
                  </a:lnTo>
                  <a:lnTo>
                    <a:pt x="87957" y="13721"/>
                  </a:lnTo>
                  <a:lnTo>
                    <a:pt x="105619" y="5418"/>
                  </a:lnTo>
                  <a:lnTo>
                    <a:pt x="119693" y="9429"/>
                  </a:lnTo>
                  <a:lnTo>
                    <a:pt x="141224" y="3940"/>
                  </a:lnTo>
                  <a:lnTo>
                    <a:pt x="169582" y="187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8" name="Freeform: Shape 927">
              <a:extLst>
                <a:ext uri="{FF2B5EF4-FFF2-40B4-BE49-F238E27FC236}">
                  <a16:creationId xmlns:a16="http://schemas.microsoft.com/office/drawing/2014/main" id="{0AD107B3-D664-A9E1-FA47-F24C03D05C31}"/>
                </a:ext>
              </a:extLst>
            </p:cNvPr>
            <p:cNvSpPr/>
            <p:nvPr/>
          </p:nvSpPr>
          <p:spPr>
            <a:xfrm>
              <a:off x="7357590" y="2832322"/>
              <a:ext cx="197446" cy="99708"/>
            </a:xfrm>
            <a:custGeom>
              <a:avLst/>
              <a:gdLst>
                <a:gd name="csX0" fmla="*/ 82891 w 197446"/>
                <a:gd name="csY0" fmla="*/ 422 h 99708"/>
                <a:gd name="csX1" fmla="*/ 97035 w 197446"/>
                <a:gd name="csY1" fmla="*/ 13158 h 99708"/>
                <a:gd name="csX2" fmla="*/ 119411 w 197446"/>
                <a:gd name="csY2" fmla="*/ 16536 h 99708"/>
                <a:gd name="csX3" fmla="*/ 117511 w 197446"/>
                <a:gd name="csY3" fmla="*/ 27372 h 99708"/>
                <a:gd name="csX4" fmla="*/ 133766 w 197446"/>
                <a:gd name="csY4" fmla="*/ 35464 h 99708"/>
                <a:gd name="csX5" fmla="*/ 138199 w 197446"/>
                <a:gd name="csY5" fmla="*/ 25332 h 99708"/>
                <a:gd name="csX6" fmla="*/ 158676 w 197446"/>
                <a:gd name="csY6" fmla="*/ 29694 h 99708"/>
                <a:gd name="csX7" fmla="*/ 161560 w 197446"/>
                <a:gd name="csY7" fmla="*/ 41938 h 99708"/>
                <a:gd name="csX8" fmla="*/ 183726 w 197446"/>
                <a:gd name="csY8" fmla="*/ 44330 h 99708"/>
                <a:gd name="csX9" fmla="*/ 197447 w 197446"/>
                <a:gd name="csY9" fmla="*/ 63470 h 99708"/>
                <a:gd name="csX10" fmla="*/ 188581 w 197446"/>
                <a:gd name="csY10" fmla="*/ 63470 h 99708"/>
                <a:gd name="csX11" fmla="*/ 183937 w 197446"/>
                <a:gd name="csY11" fmla="*/ 70436 h 99708"/>
                <a:gd name="csX12" fmla="*/ 177111 w 197446"/>
                <a:gd name="csY12" fmla="*/ 72125 h 99708"/>
                <a:gd name="csX13" fmla="*/ 175141 w 197446"/>
                <a:gd name="csY13" fmla="*/ 80921 h 99708"/>
                <a:gd name="csX14" fmla="*/ 169441 w 197446"/>
                <a:gd name="csY14" fmla="*/ 82750 h 99708"/>
                <a:gd name="csX15" fmla="*/ 168597 w 197446"/>
                <a:gd name="csY15" fmla="*/ 86339 h 99708"/>
                <a:gd name="csX16" fmla="*/ 158394 w 197446"/>
                <a:gd name="csY16" fmla="*/ 90350 h 99708"/>
                <a:gd name="csX17" fmla="*/ 145165 w 197446"/>
                <a:gd name="csY17" fmla="*/ 89646 h 99708"/>
                <a:gd name="csX18" fmla="*/ 140943 w 197446"/>
                <a:gd name="csY18" fmla="*/ 98090 h 99708"/>
                <a:gd name="csX19" fmla="*/ 127151 w 197446"/>
                <a:gd name="csY19" fmla="*/ 90842 h 99708"/>
                <a:gd name="csX20" fmla="*/ 113149 w 197446"/>
                <a:gd name="csY20" fmla="*/ 92883 h 99708"/>
                <a:gd name="csX21" fmla="*/ 89998 w 197446"/>
                <a:gd name="csY21" fmla="*/ 81132 h 99708"/>
                <a:gd name="csX22" fmla="*/ 79443 w 197446"/>
                <a:gd name="csY22" fmla="*/ 84017 h 99708"/>
                <a:gd name="csX23" fmla="*/ 62626 w 197446"/>
                <a:gd name="csY23" fmla="*/ 99709 h 99708"/>
                <a:gd name="csX24" fmla="*/ 40460 w 197446"/>
                <a:gd name="csY24" fmla="*/ 87324 h 99708"/>
                <a:gd name="csX25" fmla="*/ 23573 w 197446"/>
                <a:gd name="csY25" fmla="*/ 70788 h 99708"/>
                <a:gd name="csX26" fmla="*/ 8374 w 197446"/>
                <a:gd name="csY26" fmla="*/ 61430 h 99708"/>
                <a:gd name="csX27" fmla="*/ 5207 w 197446"/>
                <a:gd name="csY27" fmla="*/ 45034 h 99708"/>
                <a:gd name="csX28" fmla="*/ 0 w 197446"/>
                <a:gd name="csY28" fmla="*/ 33494 h 99708"/>
                <a:gd name="csX29" fmla="*/ 21673 w 197446"/>
                <a:gd name="csY29" fmla="*/ 24910 h 99708"/>
                <a:gd name="csX30" fmla="*/ 32791 w 197446"/>
                <a:gd name="csY30" fmla="*/ 15129 h 99708"/>
                <a:gd name="csX31" fmla="*/ 54182 w 197446"/>
                <a:gd name="csY31" fmla="*/ 7529 h 99708"/>
                <a:gd name="csX32" fmla="*/ 61711 w 197446"/>
                <a:gd name="csY32" fmla="*/ 0 h 99708"/>
                <a:gd name="csX33" fmla="*/ 69592 w 197446"/>
                <a:gd name="csY33" fmla="*/ 4574 h 99708"/>
                <a:gd name="csX34" fmla="*/ 82891 w 197446"/>
                <a:gd name="csY34" fmla="*/ 422 h 99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97446" h="99708">
                  <a:moveTo>
                    <a:pt x="82891" y="422"/>
                  </a:moveTo>
                  <a:lnTo>
                    <a:pt x="97035" y="13158"/>
                  </a:lnTo>
                  <a:lnTo>
                    <a:pt x="119411" y="16536"/>
                  </a:lnTo>
                  <a:lnTo>
                    <a:pt x="117511" y="27372"/>
                  </a:lnTo>
                  <a:lnTo>
                    <a:pt x="133766" y="35464"/>
                  </a:lnTo>
                  <a:lnTo>
                    <a:pt x="138199" y="25332"/>
                  </a:lnTo>
                  <a:lnTo>
                    <a:pt x="158676" y="29694"/>
                  </a:lnTo>
                  <a:lnTo>
                    <a:pt x="161560" y="41938"/>
                  </a:lnTo>
                  <a:lnTo>
                    <a:pt x="183726" y="44330"/>
                  </a:lnTo>
                  <a:lnTo>
                    <a:pt x="197447" y="63470"/>
                  </a:lnTo>
                  <a:lnTo>
                    <a:pt x="188581" y="63470"/>
                  </a:lnTo>
                  <a:lnTo>
                    <a:pt x="183937" y="70436"/>
                  </a:lnTo>
                  <a:lnTo>
                    <a:pt x="177111" y="72125"/>
                  </a:lnTo>
                  <a:lnTo>
                    <a:pt x="175141" y="80921"/>
                  </a:lnTo>
                  <a:lnTo>
                    <a:pt x="169441" y="82750"/>
                  </a:lnTo>
                  <a:lnTo>
                    <a:pt x="168597" y="86339"/>
                  </a:lnTo>
                  <a:lnTo>
                    <a:pt x="158394" y="90350"/>
                  </a:lnTo>
                  <a:lnTo>
                    <a:pt x="145165" y="89646"/>
                  </a:lnTo>
                  <a:lnTo>
                    <a:pt x="140943" y="98090"/>
                  </a:lnTo>
                  <a:lnTo>
                    <a:pt x="127151" y="90842"/>
                  </a:lnTo>
                  <a:lnTo>
                    <a:pt x="113149" y="92883"/>
                  </a:lnTo>
                  <a:lnTo>
                    <a:pt x="89998" y="81132"/>
                  </a:lnTo>
                  <a:lnTo>
                    <a:pt x="79443" y="84017"/>
                  </a:lnTo>
                  <a:lnTo>
                    <a:pt x="62626" y="99709"/>
                  </a:lnTo>
                  <a:lnTo>
                    <a:pt x="40460" y="87324"/>
                  </a:lnTo>
                  <a:lnTo>
                    <a:pt x="23573" y="70788"/>
                  </a:lnTo>
                  <a:lnTo>
                    <a:pt x="8374" y="61430"/>
                  </a:lnTo>
                  <a:lnTo>
                    <a:pt x="5207" y="45034"/>
                  </a:lnTo>
                  <a:lnTo>
                    <a:pt x="0" y="33494"/>
                  </a:lnTo>
                  <a:lnTo>
                    <a:pt x="21673" y="24910"/>
                  </a:lnTo>
                  <a:lnTo>
                    <a:pt x="32791" y="15129"/>
                  </a:lnTo>
                  <a:lnTo>
                    <a:pt x="54182" y="7529"/>
                  </a:lnTo>
                  <a:lnTo>
                    <a:pt x="61711" y="0"/>
                  </a:lnTo>
                  <a:lnTo>
                    <a:pt x="69592" y="4574"/>
                  </a:lnTo>
                  <a:lnTo>
                    <a:pt x="82891" y="42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" name="Freeform: Shape 928">
              <a:extLst>
                <a:ext uri="{FF2B5EF4-FFF2-40B4-BE49-F238E27FC236}">
                  <a16:creationId xmlns:a16="http://schemas.microsoft.com/office/drawing/2014/main" id="{AF3C377D-E31A-F231-1FB7-8951E5EC5385}"/>
                </a:ext>
              </a:extLst>
            </p:cNvPr>
            <p:cNvSpPr/>
            <p:nvPr/>
          </p:nvSpPr>
          <p:spPr>
            <a:xfrm>
              <a:off x="8076871" y="3964792"/>
              <a:ext cx="201809" cy="169370"/>
            </a:xfrm>
            <a:custGeom>
              <a:avLst/>
              <a:gdLst>
                <a:gd name="csX0" fmla="*/ 3166 w 201809"/>
                <a:gd name="csY0" fmla="*/ 109630 h 169370"/>
                <a:gd name="csX1" fmla="*/ 0 w 201809"/>
                <a:gd name="csY1" fmla="*/ 97386 h 169370"/>
                <a:gd name="csX2" fmla="*/ 12806 w 201809"/>
                <a:gd name="csY2" fmla="*/ 52423 h 169370"/>
                <a:gd name="csX3" fmla="*/ 15762 w 201809"/>
                <a:gd name="csY3" fmla="*/ 32016 h 169370"/>
                <a:gd name="csX4" fmla="*/ 25191 w 201809"/>
                <a:gd name="csY4" fmla="*/ 22658 h 169370"/>
                <a:gd name="csX5" fmla="*/ 47145 w 201809"/>
                <a:gd name="csY5" fmla="*/ 17591 h 169370"/>
                <a:gd name="csX6" fmla="*/ 62274 w 201809"/>
                <a:gd name="csY6" fmla="*/ 0 h 169370"/>
                <a:gd name="csX7" fmla="*/ 79654 w 201809"/>
                <a:gd name="csY7" fmla="*/ 35605 h 169370"/>
                <a:gd name="csX8" fmla="*/ 87887 w 201809"/>
                <a:gd name="csY8" fmla="*/ 63752 h 169370"/>
                <a:gd name="csX9" fmla="*/ 104212 w 201809"/>
                <a:gd name="csY9" fmla="*/ 78669 h 169370"/>
                <a:gd name="csX10" fmla="*/ 145024 w 201809"/>
                <a:gd name="csY10" fmla="*/ 107519 h 169370"/>
                <a:gd name="csX11" fmla="*/ 161630 w 201809"/>
                <a:gd name="csY11" fmla="*/ 124829 h 169370"/>
                <a:gd name="csX12" fmla="*/ 177744 w 201809"/>
                <a:gd name="csY12" fmla="*/ 142421 h 169370"/>
                <a:gd name="csX13" fmla="*/ 187103 w 201809"/>
                <a:gd name="csY13" fmla="*/ 152835 h 169370"/>
                <a:gd name="csX14" fmla="*/ 201809 w 201809"/>
                <a:gd name="csY14" fmla="*/ 161982 h 169370"/>
                <a:gd name="csX15" fmla="*/ 192803 w 201809"/>
                <a:gd name="csY15" fmla="*/ 169371 h 169370"/>
                <a:gd name="csX16" fmla="*/ 179996 w 201809"/>
                <a:gd name="csY16" fmla="*/ 166767 h 169370"/>
                <a:gd name="csX17" fmla="*/ 169793 w 201809"/>
                <a:gd name="csY17" fmla="*/ 156916 h 169370"/>
                <a:gd name="csX18" fmla="*/ 157549 w 201809"/>
                <a:gd name="csY18" fmla="*/ 139113 h 169370"/>
                <a:gd name="csX19" fmla="*/ 144250 w 201809"/>
                <a:gd name="csY19" fmla="*/ 129333 h 169370"/>
                <a:gd name="csX20" fmla="*/ 136581 w 201809"/>
                <a:gd name="csY20" fmla="*/ 118848 h 169370"/>
                <a:gd name="csX21" fmla="*/ 110545 w 201809"/>
                <a:gd name="csY21" fmla="*/ 106604 h 169370"/>
                <a:gd name="csX22" fmla="*/ 90069 w 201809"/>
                <a:gd name="csY22" fmla="*/ 106253 h 169370"/>
                <a:gd name="csX23" fmla="*/ 82891 w 201809"/>
                <a:gd name="csY23" fmla="*/ 99920 h 169370"/>
                <a:gd name="csX24" fmla="*/ 65370 w 201809"/>
                <a:gd name="csY24" fmla="*/ 107027 h 169370"/>
                <a:gd name="csX25" fmla="*/ 47215 w 201809"/>
                <a:gd name="csY25" fmla="*/ 93235 h 169370"/>
                <a:gd name="csX26" fmla="*/ 37927 w 201809"/>
                <a:gd name="csY26" fmla="*/ 115963 h 169370"/>
                <a:gd name="csX27" fmla="*/ 3166 w 201809"/>
                <a:gd name="csY27" fmla="*/ 109630 h 169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01809" h="169370">
                  <a:moveTo>
                    <a:pt x="3166" y="109630"/>
                  </a:moveTo>
                  <a:lnTo>
                    <a:pt x="0" y="97386"/>
                  </a:lnTo>
                  <a:lnTo>
                    <a:pt x="12806" y="52423"/>
                  </a:lnTo>
                  <a:lnTo>
                    <a:pt x="15762" y="32016"/>
                  </a:lnTo>
                  <a:lnTo>
                    <a:pt x="25191" y="22658"/>
                  </a:lnTo>
                  <a:lnTo>
                    <a:pt x="47145" y="17591"/>
                  </a:lnTo>
                  <a:lnTo>
                    <a:pt x="62274" y="0"/>
                  </a:lnTo>
                  <a:lnTo>
                    <a:pt x="79654" y="35605"/>
                  </a:lnTo>
                  <a:lnTo>
                    <a:pt x="87887" y="63752"/>
                  </a:lnTo>
                  <a:lnTo>
                    <a:pt x="104212" y="78669"/>
                  </a:lnTo>
                  <a:lnTo>
                    <a:pt x="145024" y="107519"/>
                  </a:lnTo>
                  <a:lnTo>
                    <a:pt x="161630" y="124829"/>
                  </a:lnTo>
                  <a:lnTo>
                    <a:pt x="177744" y="142421"/>
                  </a:lnTo>
                  <a:lnTo>
                    <a:pt x="187103" y="152835"/>
                  </a:lnTo>
                  <a:lnTo>
                    <a:pt x="201809" y="161982"/>
                  </a:lnTo>
                  <a:lnTo>
                    <a:pt x="192803" y="169371"/>
                  </a:lnTo>
                  <a:lnTo>
                    <a:pt x="179996" y="166767"/>
                  </a:lnTo>
                  <a:lnTo>
                    <a:pt x="169793" y="156916"/>
                  </a:lnTo>
                  <a:lnTo>
                    <a:pt x="157549" y="139113"/>
                  </a:lnTo>
                  <a:lnTo>
                    <a:pt x="144250" y="129333"/>
                  </a:lnTo>
                  <a:lnTo>
                    <a:pt x="136581" y="118848"/>
                  </a:lnTo>
                  <a:lnTo>
                    <a:pt x="110545" y="106604"/>
                  </a:lnTo>
                  <a:lnTo>
                    <a:pt x="90069" y="106253"/>
                  </a:lnTo>
                  <a:lnTo>
                    <a:pt x="82891" y="99920"/>
                  </a:lnTo>
                  <a:lnTo>
                    <a:pt x="65370" y="107027"/>
                  </a:lnTo>
                  <a:lnTo>
                    <a:pt x="47215" y="93235"/>
                  </a:lnTo>
                  <a:lnTo>
                    <a:pt x="37927" y="115963"/>
                  </a:lnTo>
                  <a:lnTo>
                    <a:pt x="3166" y="1096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0" name="Graphic 5">
              <a:extLst>
                <a:ext uri="{FF2B5EF4-FFF2-40B4-BE49-F238E27FC236}">
                  <a16:creationId xmlns:a16="http://schemas.microsoft.com/office/drawing/2014/main" id="{A4A12F1C-E05D-DE97-2BE7-2F64B539607C}"/>
                </a:ext>
              </a:extLst>
            </p:cNvPr>
            <p:cNvGrpSpPr/>
            <p:nvPr/>
          </p:nvGrpSpPr>
          <p:grpSpPr>
            <a:xfrm>
              <a:off x="10856959" y="3045391"/>
              <a:ext cx="481865" cy="505508"/>
              <a:chOff x="10856959" y="3045391"/>
              <a:chExt cx="481865" cy="505508"/>
            </a:xfrm>
          </p:grpSpPr>
          <p:sp>
            <p:nvSpPr>
              <p:cNvPr id="931" name="Freeform: Shape 930">
                <a:extLst>
                  <a:ext uri="{FF2B5EF4-FFF2-40B4-BE49-F238E27FC236}">
                    <a16:creationId xmlns:a16="http://schemas.microsoft.com/office/drawing/2014/main" id="{9F0EC6CF-146D-6313-3578-DF9EC5E5EA83}"/>
                  </a:ext>
                </a:extLst>
              </p:cNvPr>
              <p:cNvSpPr/>
              <p:nvPr/>
            </p:nvSpPr>
            <p:spPr>
              <a:xfrm>
                <a:off x="10856959" y="3197100"/>
                <a:ext cx="373502" cy="353799"/>
              </a:xfrm>
              <a:custGeom>
                <a:avLst/>
                <a:gdLst>
                  <a:gd name="csX0" fmla="*/ 372588 w 373502"/>
                  <a:gd name="csY0" fmla="*/ 77614 h 353799"/>
                  <a:gd name="csX1" fmla="*/ 345004 w 373502"/>
                  <a:gd name="csY1" fmla="*/ 112656 h 353799"/>
                  <a:gd name="csX2" fmla="*/ 345497 w 373502"/>
                  <a:gd name="csY2" fmla="*/ 148332 h 353799"/>
                  <a:gd name="csX3" fmla="*/ 334238 w 373502"/>
                  <a:gd name="csY3" fmla="*/ 175704 h 353799"/>
                  <a:gd name="csX4" fmla="*/ 339445 w 373502"/>
                  <a:gd name="csY4" fmla="*/ 192732 h 353799"/>
                  <a:gd name="csX5" fmla="*/ 323895 w 373502"/>
                  <a:gd name="csY5" fmla="*/ 216727 h 353799"/>
                  <a:gd name="csX6" fmla="*/ 285756 w 373502"/>
                  <a:gd name="csY6" fmla="*/ 232630 h 353799"/>
                  <a:gd name="csX7" fmla="*/ 233263 w 373502"/>
                  <a:gd name="csY7" fmla="*/ 234670 h 353799"/>
                  <a:gd name="csX8" fmla="*/ 190692 w 373502"/>
                  <a:gd name="csY8" fmla="*/ 273020 h 353799"/>
                  <a:gd name="csX9" fmla="*/ 170637 w 373502"/>
                  <a:gd name="csY9" fmla="*/ 260143 h 353799"/>
                  <a:gd name="csX10" fmla="*/ 169371 w 373502"/>
                  <a:gd name="csY10" fmla="*/ 235022 h 353799"/>
                  <a:gd name="csX11" fmla="*/ 117441 w 373502"/>
                  <a:gd name="csY11" fmla="*/ 242411 h 353799"/>
                  <a:gd name="csX12" fmla="*/ 82117 w 373502"/>
                  <a:gd name="csY12" fmla="*/ 258243 h 353799"/>
                  <a:gd name="csX13" fmla="*/ 47146 w 373502"/>
                  <a:gd name="csY13" fmla="*/ 258876 h 353799"/>
                  <a:gd name="csX14" fmla="*/ 77403 w 373502"/>
                  <a:gd name="csY14" fmla="*/ 283504 h 353799"/>
                  <a:gd name="csX15" fmla="*/ 57489 w 373502"/>
                  <a:gd name="csY15" fmla="*/ 339938 h 353799"/>
                  <a:gd name="csX16" fmla="*/ 38139 w 373502"/>
                  <a:gd name="csY16" fmla="*/ 353800 h 353799"/>
                  <a:gd name="csX17" fmla="*/ 23713 w 373502"/>
                  <a:gd name="csY17" fmla="*/ 340993 h 353799"/>
                  <a:gd name="csX18" fmla="*/ 31032 w 373502"/>
                  <a:gd name="csY18" fmla="*/ 311158 h 353799"/>
                  <a:gd name="csX19" fmla="*/ 12103 w 373502"/>
                  <a:gd name="csY19" fmla="*/ 301518 h 353799"/>
                  <a:gd name="csX20" fmla="*/ 0 w 373502"/>
                  <a:gd name="csY20" fmla="*/ 278649 h 353799"/>
                  <a:gd name="csX21" fmla="*/ 28217 w 373502"/>
                  <a:gd name="csY21" fmla="*/ 268376 h 353799"/>
                  <a:gd name="csX22" fmla="*/ 43908 w 373502"/>
                  <a:gd name="csY22" fmla="*/ 247266 h 353799"/>
                  <a:gd name="csX23" fmla="*/ 73955 w 373502"/>
                  <a:gd name="csY23" fmla="*/ 229815 h 353799"/>
                  <a:gd name="csX24" fmla="*/ 95838 w 373502"/>
                  <a:gd name="csY24" fmla="*/ 206665 h 353799"/>
                  <a:gd name="csX25" fmla="*/ 155298 w 373502"/>
                  <a:gd name="csY25" fmla="*/ 196532 h 353799"/>
                  <a:gd name="csX26" fmla="*/ 187244 w 373502"/>
                  <a:gd name="csY26" fmla="*/ 203498 h 353799"/>
                  <a:gd name="csX27" fmla="*/ 218487 w 373502"/>
                  <a:gd name="csY27" fmla="*/ 142702 h 353799"/>
                  <a:gd name="csX28" fmla="*/ 238400 w 373502"/>
                  <a:gd name="csY28" fmla="*/ 159098 h 353799"/>
                  <a:gd name="csX29" fmla="*/ 282238 w 373502"/>
                  <a:gd name="csY29" fmla="*/ 124688 h 353799"/>
                  <a:gd name="csX30" fmla="*/ 299196 w 373502"/>
                  <a:gd name="csY30" fmla="*/ 111249 h 353799"/>
                  <a:gd name="csX31" fmla="*/ 317984 w 373502"/>
                  <a:gd name="csY31" fmla="*/ 68607 h 353799"/>
                  <a:gd name="csX32" fmla="*/ 312848 w 373502"/>
                  <a:gd name="csY32" fmla="*/ 28991 h 353799"/>
                  <a:gd name="csX33" fmla="*/ 325442 w 373502"/>
                  <a:gd name="csY33" fmla="*/ 6544 h 353799"/>
                  <a:gd name="csX34" fmla="*/ 357248 w 373502"/>
                  <a:gd name="csY34" fmla="*/ 0 h 353799"/>
                  <a:gd name="csX35" fmla="*/ 373503 w 373502"/>
                  <a:gd name="csY35" fmla="*/ 49186 h 353799"/>
                  <a:gd name="csX36" fmla="*/ 372588 w 373502"/>
                  <a:gd name="csY36" fmla="*/ 77614 h 3537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373502" h="353799">
                    <a:moveTo>
                      <a:pt x="372588" y="77614"/>
                    </a:moveTo>
                    <a:lnTo>
                      <a:pt x="345004" y="112656"/>
                    </a:lnTo>
                    <a:lnTo>
                      <a:pt x="345497" y="148332"/>
                    </a:lnTo>
                    <a:lnTo>
                      <a:pt x="334238" y="175704"/>
                    </a:lnTo>
                    <a:lnTo>
                      <a:pt x="339445" y="192732"/>
                    </a:lnTo>
                    <a:lnTo>
                      <a:pt x="323895" y="216727"/>
                    </a:lnTo>
                    <a:lnTo>
                      <a:pt x="285756" y="232630"/>
                    </a:lnTo>
                    <a:lnTo>
                      <a:pt x="233263" y="234670"/>
                    </a:lnTo>
                    <a:lnTo>
                      <a:pt x="190692" y="273020"/>
                    </a:lnTo>
                    <a:lnTo>
                      <a:pt x="170637" y="260143"/>
                    </a:lnTo>
                    <a:lnTo>
                      <a:pt x="169371" y="235022"/>
                    </a:lnTo>
                    <a:lnTo>
                      <a:pt x="117441" y="242411"/>
                    </a:lnTo>
                    <a:lnTo>
                      <a:pt x="82117" y="258243"/>
                    </a:lnTo>
                    <a:lnTo>
                      <a:pt x="47146" y="258876"/>
                    </a:lnTo>
                    <a:lnTo>
                      <a:pt x="77403" y="283504"/>
                    </a:lnTo>
                    <a:lnTo>
                      <a:pt x="57489" y="339938"/>
                    </a:lnTo>
                    <a:lnTo>
                      <a:pt x="38139" y="353800"/>
                    </a:lnTo>
                    <a:lnTo>
                      <a:pt x="23713" y="340993"/>
                    </a:lnTo>
                    <a:lnTo>
                      <a:pt x="31032" y="311158"/>
                    </a:lnTo>
                    <a:lnTo>
                      <a:pt x="12103" y="301518"/>
                    </a:lnTo>
                    <a:lnTo>
                      <a:pt x="0" y="278649"/>
                    </a:lnTo>
                    <a:lnTo>
                      <a:pt x="28217" y="268376"/>
                    </a:lnTo>
                    <a:lnTo>
                      <a:pt x="43908" y="247266"/>
                    </a:lnTo>
                    <a:lnTo>
                      <a:pt x="73955" y="229815"/>
                    </a:lnTo>
                    <a:lnTo>
                      <a:pt x="95838" y="206665"/>
                    </a:lnTo>
                    <a:lnTo>
                      <a:pt x="155298" y="196532"/>
                    </a:lnTo>
                    <a:lnTo>
                      <a:pt x="187244" y="203498"/>
                    </a:lnTo>
                    <a:lnTo>
                      <a:pt x="218487" y="142702"/>
                    </a:lnTo>
                    <a:lnTo>
                      <a:pt x="238400" y="159098"/>
                    </a:lnTo>
                    <a:lnTo>
                      <a:pt x="282238" y="124688"/>
                    </a:lnTo>
                    <a:lnTo>
                      <a:pt x="299196" y="111249"/>
                    </a:lnTo>
                    <a:lnTo>
                      <a:pt x="317984" y="68607"/>
                    </a:lnTo>
                    <a:lnTo>
                      <a:pt x="312848" y="28991"/>
                    </a:lnTo>
                    <a:lnTo>
                      <a:pt x="325442" y="6544"/>
                    </a:lnTo>
                    <a:lnTo>
                      <a:pt x="357248" y="0"/>
                    </a:lnTo>
                    <a:lnTo>
                      <a:pt x="373503" y="49186"/>
                    </a:lnTo>
                    <a:lnTo>
                      <a:pt x="372588" y="7761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2" name="Freeform: Shape 931">
                <a:extLst>
                  <a:ext uri="{FF2B5EF4-FFF2-40B4-BE49-F238E27FC236}">
                    <a16:creationId xmlns:a16="http://schemas.microsoft.com/office/drawing/2014/main" id="{5CAA218B-A47D-4C25-07F3-E0E2487B120F}"/>
                  </a:ext>
                </a:extLst>
              </p:cNvPr>
              <p:cNvSpPr/>
              <p:nvPr/>
            </p:nvSpPr>
            <p:spPr>
              <a:xfrm>
                <a:off x="11167836" y="3045391"/>
                <a:ext cx="170988" cy="144953"/>
              </a:xfrm>
              <a:custGeom>
                <a:avLst/>
                <a:gdLst>
                  <a:gd name="csX0" fmla="*/ 143265 w 170988"/>
                  <a:gd name="csY0" fmla="*/ 58545 h 144953"/>
                  <a:gd name="csX1" fmla="*/ 164375 w 170988"/>
                  <a:gd name="csY1" fmla="*/ 43064 h 144953"/>
                  <a:gd name="csX2" fmla="*/ 170989 w 170988"/>
                  <a:gd name="csY2" fmla="*/ 84017 h 144953"/>
                  <a:gd name="csX3" fmla="*/ 126729 w 170988"/>
                  <a:gd name="csY3" fmla="*/ 93939 h 144953"/>
                  <a:gd name="csX4" fmla="*/ 100552 w 170988"/>
                  <a:gd name="csY4" fmla="*/ 129684 h 144953"/>
                  <a:gd name="csX5" fmla="*/ 53619 w 170988"/>
                  <a:gd name="csY5" fmla="*/ 105127 h 144953"/>
                  <a:gd name="csX6" fmla="*/ 37364 w 170988"/>
                  <a:gd name="csY6" fmla="*/ 144391 h 144953"/>
                  <a:gd name="csX7" fmla="*/ 4151 w 170988"/>
                  <a:gd name="csY7" fmla="*/ 144954 h 144953"/>
                  <a:gd name="csX8" fmla="*/ 0 w 170988"/>
                  <a:gd name="csY8" fmla="*/ 109278 h 144953"/>
                  <a:gd name="csX9" fmla="*/ 14777 w 170988"/>
                  <a:gd name="csY9" fmla="*/ 81413 h 144953"/>
                  <a:gd name="csX10" fmla="*/ 46723 w 170988"/>
                  <a:gd name="csY10" fmla="*/ 79373 h 144953"/>
                  <a:gd name="csX11" fmla="*/ 55378 w 170988"/>
                  <a:gd name="csY11" fmla="*/ 28780 h 144953"/>
                  <a:gd name="csX12" fmla="*/ 64244 w 170988"/>
                  <a:gd name="csY12" fmla="*/ 0 h 144953"/>
                  <a:gd name="csX13" fmla="*/ 99357 w 170988"/>
                  <a:gd name="csY13" fmla="*/ 38420 h 144953"/>
                  <a:gd name="csX14" fmla="*/ 122226 w 170988"/>
                  <a:gd name="csY14" fmla="*/ 50734 h 144953"/>
                  <a:gd name="csX15" fmla="*/ 143265 w 170988"/>
                  <a:gd name="csY15" fmla="*/ 58545 h 1449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70988" h="144953">
                    <a:moveTo>
                      <a:pt x="143265" y="58545"/>
                    </a:moveTo>
                    <a:lnTo>
                      <a:pt x="164375" y="43064"/>
                    </a:lnTo>
                    <a:lnTo>
                      <a:pt x="170989" y="84017"/>
                    </a:lnTo>
                    <a:lnTo>
                      <a:pt x="126729" y="93939"/>
                    </a:lnTo>
                    <a:lnTo>
                      <a:pt x="100552" y="129684"/>
                    </a:lnTo>
                    <a:lnTo>
                      <a:pt x="53619" y="105127"/>
                    </a:lnTo>
                    <a:lnTo>
                      <a:pt x="37364" y="144391"/>
                    </a:lnTo>
                    <a:lnTo>
                      <a:pt x="4151" y="144954"/>
                    </a:lnTo>
                    <a:lnTo>
                      <a:pt x="0" y="109278"/>
                    </a:lnTo>
                    <a:lnTo>
                      <a:pt x="14777" y="81413"/>
                    </a:lnTo>
                    <a:lnTo>
                      <a:pt x="46723" y="79373"/>
                    </a:lnTo>
                    <a:lnTo>
                      <a:pt x="55378" y="28780"/>
                    </a:lnTo>
                    <a:lnTo>
                      <a:pt x="64244" y="0"/>
                    </a:lnTo>
                    <a:lnTo>
                      <a:pt x="99357" y="38420"/>
                    </a:lnTo>
                    <a:lnTo>
                      <a:pt x="122226" y="50734"/>
                    </a:lnTo>
                    <a:lnTo>
                      <a:pt x="143265" y="5854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3" name="Freeform: Shape 932">
                <a:extLst>
                  <a:ext uri="{FF2B5EF4-FFF2-40B4-BE49-F238E27FC236}">
                    <a16:creationId xmlns:a16="http://schemas.microsoft.com/office/drawing/2014/main" id="{3C405F71-EC39-8AAA-D150-05FE0421FC29}"/>
                  </a:ext>
                </a:extLst>
              </p:cNvPr>
              <p:cNvSpPr/>
              <p:nvPr/>
            </p:nvSpPr>
            <p:spPr>
              <a:xfrm>
                <a:off x="10945198" y="3439932"/>
                <a:ext cx="71772" cy="55518"/>
              </a:xfrm>
              <a:custGeom>
                <a:avLst/>
                <a:gdLst>
                  <a:gd name="csX0" fmla="*/ 282 w 71772"/>
                  <a:gd name="csY0" fmla="*/ 30187 h 55518"/>
                  <a:gd name="csX1" fmla="*/ 16747 w 71772"/>
                  <a:gd name="csY1" fmla="*/ 10203 h 55518"/>
                  <a:gd name="csX2" fmla="*/ 33775 w 71772"/>
                  <a:gd name="csY2" fmla="*/ 14073 h 55518"/>
                  <a:gd name="csX3" fmla="*/ 46020 w 71772"/>
                  <a:gd name="csY3" fmla="*/ 0 h 55518"/>
                  <a:gd name="csX4" fmla="*/ 67974 w 71772"/>
                  <a:gd name="csY4" fmla="*/ 7248 h 55518"/>
                  <a:gd name="csX5" fmla="*/ 71773 w 71772"/>
                  <a:gd name="csY5" fmla="*/ 18717 h 55518"/>
                  <a:gd name="csX6" fmla="*/ 54955 w 71772"/>
                  <a:gd name="csY6" fmla="*/ 38983 h 55518"/>
                  <a:gd name="csX7" fmla="*/ 42712 w 71772"/>
                  <a:gd name="csY7" fmla="*/ 28287 h 55518"/>
                  <a:gd name="csX8" fmla="*/ 27372 w 71772"/>
                  <a:gd name="csY8" fmla="*/ 36027 h 55518"/>
                  <a:gd name="csX9" fmla="*/ 19492 w 71772"/>
                  <a:gd name="csY9" fmla="*/ 55519 h 55518"/>
                  <a:gd name="csX10" fmla="*/ 0 w 71772"/>
                  <a:gd name="csY10" fmla="*/ 46019 h 55518"/>
                  <a:gd name="csX11" fmla="*/ 282 w 71772"/>
                  <a:gd name="csY11" fmla="*/ 30187 h 55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1772" h="55518">
                    <a:moveTo>
                      <a:pt x="282" y="30187"/>
                    </a:moveTo>
                    <a:lnTo>
                      <a:pt x="16747" y="10203"/>
                    </a:lnTo>
                    <a:lnTo>
                      <a:pt x="33775" y="14073"/>
                    </a:lnTo>
                    <a:lnTo>
                      <a:pt x="46020" y="0"/>
                    </a:lnTo>
                    <a:lnTo>
                      <a:pt x="67974" y="7248"/>
                    </a:lnTo>
                    <a:lnTo>
                      <a:pt x="71773" y="18717"/>
                    </a:lnTo>
                    <a:lnTo>
                      <a:pt x="54955" y="38983"/>
                    </a:lnTo>
                    <a:lnTo>
                      <a:pt x="42712" y="28287"/>
                    </a:lnTo>
                    <a:lnTo>
                      <a:pt x="27372" y="36027"/>
                    </a:lnTo>
                    <a:lnTo>
                      <a:pt x="19492" y="55519"/>
                    </a:lnTo>
                    <a:lnTo>
                      <a:pt x="0" y="46019"/>
                    </a:lnTo>
                    <a:lnTo>
                      <a:pt x="282" y="3018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rgbClr val="FFFFFF"/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34" name="Freeform: Shape 933">
              <a:extLst>
                <a:ext uri="{FF2B5EF4-FFF2-40B4-BE49-F238E27FC236}">
                  <a16:creationId xmlns:a16="http://schemas.microsoft.com/office/drawing/2014/main" id="{13801B48-D179-4E27-16B4-460565FB278D}"/>
                </a:ext>
              </a:extLst>
            </p:cNvPr>
            <p:cNvSpPr/>
            <p:nvPr/>
          </p:nvSpPr>
          <p:spPr>
            <a:xfrm>
              <a:off x="5119813" y="5092899"/>
              <a:ext cx="250643" cy="259017"/>
            </a:xfrm>
            <a:custGeom>
              <a:avLst/>
              <a:gdLst>
                <a:gd name="csX0" fmla="*/ 134962 w 250643"/>
                <a:gd name="csY0" fmla="*/ 25895 h 259017"/>
                <a:gd name="csX1" fmla="*/ 143758 w 250643"/>
                <a:gd name="csY1" fmla="*/ 43205 h 259017"/>
                <a:gd name="csX2" fmla="*/ 141787 w 250643"/>
                <a:gd name="csY2" fmla="*/ 85635 h 259017"/>
                <a:gd name="csX3" fmla="*/ 173311 w 250643"/>
                <a:gd name="csY3" fmla="*/ 91687 h 259017"/>
                <a:gd name="csX4" fmla="*/ 185555 w 250643"/>
                <a:gd name="csY4" fmla="*/ 85494 h 259017"/>
                <a:gd name="csX5" fmla="*/ 205680 w 250643"/>
                <a:gd name="csY5" fmla="*/ 94009 h 259017"/>
                <a:gd name="csX6" fmla="*/ 211309 w 250643"/>
                <a:gd name="csY6" fmla="*/ 103368 h 259017"/>
                <a:gd name="csX7" fmla="*/ 214053 w 250643"/>
                <a:gd name="csY7" fmla="*/ 132217 h 259017"/>
                <a:gd name="csX8" fmla="*/ 217571 w 250643"/>
                <a:gd name="csY8" fmla="*/ 144391 h 259017"/>
                <a:gd name="csX9" fmla="*/ 228689 w 250643"/>
                <a:gd name="csY9" fmla="*/ 145798 h 259017"/>
                <a:gd name="csX10" fmla="*/ 239877 w 250643"/>
                <a:gd name="csY10" fmla="*/ 140732 h 259017"/>
                <a:gd name="csX11" fmla="*/ 250643 w 250643"/>
                <a:gd name="csY11" fmla="*/ 146432 h 259017"/>
                <a:gd name="csX12" fmla="*/ 250643 w 250643"/>
                <a:gd name="csY12" fmla="*/ 163882 h 259017"/>
                <a:gd name="csX13" fmla="*/ 246562 w 250643"/>
                <a:gd name="csY13" fmla="*/ 182600 h 259017"/>
                <a:gd name="csX14" fmla="*/ 240722 w 250643"/>
                <a:gd name="csY14" fmla="*/ 201036 h 259017"/>
                <a:gd name="csX15" fmla="*/ 235866 w 250643"/>
                <a:gd name="csY15" fmla="*/ 229252 h 259017"/>
                <a:gd name="csX16" fmla="*/ 208776 w 250643"/>
                <a:gd name="csY16" fmla="*/ 253880 h 259017"/>
                <a:gd name="csX17" fmla="*/ 185133 w 250643"/>
                <a:gd name="csY17" fmla="*/ 259017 h 259017"/>
                <a:gd name="csX18" fmla="*/ 151568 w 250643"/>
                <a:gd name="csY18" fmla="*/ 254091 h 259017"/>
                <a:gd name="csX19" fmla="*/ 121452 w 250643"/>
                <a:gd name="csY19" fmla="*/ 245366 h 259017"/>
                <a:gd name="csX20" fmla="*/ 150865 w 250643"/>
                <a:gd name="csY20" fmla="*/ 196673 h 259017"/>
                <a:gd name="csX21" fmla="*/ 146572 w 250643"/>
                <a:gd name="csY21" fmla="*/ 182670 h 259017"/>
                <a:gd name="csX22" fmla="*/ 115822 w 250643"/>
                <a:gd name="csY22" fmla="*/ 170215 h 259017"/>
                <a:gd name="csX23" fmla="*/ 79302 w 250643"/>
                <a:gd name="csY23" fmla="*/ 146783 h 259017"/>
                <a:gd name="csX24" fmla="*/ 54885 w 250643"/>
                <a:gd name="csY24" fmla="*/ 141998 h 259017"/>
                <a:gd name="csX25" fmla="*/ 0 w 250643"/>
                <a:gd name="csY25" fmla="*/ 90631 h 259017"/>
                <a:gd name="csX26" fmla="*/ 11751 w 250643"/>
                <a:gd name="csY26" fmla="*/ 53197 h 259017"/>
                <a:gd name="csX27" fmla="*/ 12525 w 250643"/>
                <a:gd name="csY27" fmla="*/ 36379 h 259017"/>
                <a:gd name="csX28" fmla="*/ 26809 w 250643"/>
                <a:gd name="csY28" fmla="*/ 9077 h 259017"/>
                <a:gd name="csX29" fmla="*/ 78880 w 250643"/>
                <a:gd name="csY29" fmla="*/ 0 h 259017"/>
                <a:gd name="csX30" fmla="*/ 106604 w 250643"/>
                <a:gd name="csY30" fmla="*/ 493 h 259017"/>
                <a:gd name="csX31" fmla="*/ 134469 w 250643"/>
                <a:gd name="csY31" fmla="*/ 16325 h 259017"/>
                <a:gd name="csX32" fmla="*/ 134962 w 250643"/>
                <a:gd name="csY32" fmla="*/ 25895 h 2590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50643" h="259017">
                  <a:moveTo>
                    <a:pt x="134962" y="25895"/>
                  </a:moveTo>
                  <a:lnTo>
                    <a:pt x="143758" y="43205"/>
                  </a:lnTo>
                  <a:lnTo>
                    <a:pt x="141787" y="85635"/>
                  </a:lnTo>
                  <a:lnTo>
                    <a:pt x="173311" y="91687"/>
                  </a:lnTo>
                  <a:lnTo>
                    <a:pt x="185555" y="85494"/>
                  </a:lnTo>
                  <a:lnTo>
                    <a:pt x="205680" y="94009"/>
                  </a:lnTo>
                  <a:lnTo>
                    <a:pt x="211309" y="103368"/>
                  </a:lnTo>
                  <a:lnTo>
                    <a:pt x="214053" y="132217"/>
                  </a:lnTo>
                  <a:lnTo>
                    <a:pt x="217571" y="144391"/>
                  </a:lnTo>
                  <a:lnTo>
                    <a:pt x="228689" y="145798"/>
                  </a:lnTo>
                  <a:lnTo>
                    <a:pt x="239877" y="140732"/>
                  </a:lnTo>
                  <a:lnTo>
                    <a:pt x="250643" y="146432"/>
                  </a:lnTo>
                  <a:lnTo>
                    <a:pt x="250643" y="163882"/>
                  </a:lnTo>
                  <a:lnTo>
                    <a:pt x="246562" y="182600"/>
                  </a:lnTo>
                  <a:lnTo>
                    <a:pt x="240722" y="201036"/>
                  </a:lnTo>
                  <a:lnTo>
                    <a:pt x="235866" y="229252"/>
                  </a:lnTo>
                  <a:lnTo>
                    <a:pt x="208776" y="253880"/>
                  </a:lnTo>
                  <a:lnTo>
                    <a:pt x="185133" y="259017"/>
                  </a:lnTo>
                  <a:lnTo>
                    <a:pt x="151568" y="254091"/>
                  </a:lnTo>
                  <a:lnTo>
                    <a:pt x="121452" y="245366"/>
                  </a:lnTo>
                  <a:lnTo>
                    <a:pt x="150865" y="196673"/>
                  </a:lnTo>
                  <a:lnTo>
                    <a:pt x="146572" y="182670"/>
                  </a:lnTo>
                  <a:lnTo>
                    <a:pt x="115822" y="170215"/>
                  </a:lnTo>
                  <a:lnTo>
                    <a:pt x="79302" y="146783"/>
                  </a:lnTo>
                  <a:lnTo>
                    <a:pt x="54885" y="141998"/>
                  </a:lnTo>
                  <a:lnTo>
                    <a:pt x="0" y="90631"/>
                  </a:lnTo>
                  <a:lnTo>
                    <a:pt x="11751" y="53197"/>
                  </a:lnTo>
                  <a:lnTo>
                    <a:pt x="12525" y="36379"/>
                  </a:lnTo>
                  <a:lnTo>
                    <a:pt x="26809" y="9077"/>
                  </a:lnTo>
                  <a:lnTo>
                    <a:pt x="78880" y="0"/>
                  </a:lnTo>
                  <a:lnTo>
                    <a:pt x="106604" y="493"/>
                  </a:lnTo>
                  <a:lnTo>
                    <a:pt x="134469" y="16325"/>
                  </a:lnTo>
                  <a:lnTo>
                    <a:pt x="134962" y="2589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5" name="Freeform: Shape 934">
              <a:extLst>
                <a:ext uri="{FF2B5EF4-FFF2-40B4-BE49-F238E27FC236}">
                  <a16:creationId xmlns:a16="http://schemas.microsoft.com/office/drawing/2014/main" id="{664996BE-916C-162C-F6F9-2CEF8DC76B45}"/>
                </a:ext>
              </a:extLst>
            </p:cNvPr>
            <p:cNvSpPr/>
            <p:nvPr/>
          </p:nvSpPr>
          <p:spPr>
            <a:xfrm>
              <a:off x="8264467" y="3933831"/>
              <a:ext cx="313691" cy="196391"/>
            </a:xfrm>
            <a:custGeom>
              <a:avLst/>
              <a:gdLst>
                <a:gd name="csX0" fmla="*/ 280549 w 313691"/>
                <a:gd name="csY0" fmla="*/ 0 h 196391"/>
                <a:gd name="csX1" fmla="*/ 303910 w 313691"/>
                <a:gd name="csY1" fmla="*/ 50945 h 196391"/>
                <a:gd name="csX2" fmla="*/ 313691 w 313691"/>
                <a:gd name="csY2" fmla="*/ 72406 h 196391"/>
                <a:gd name="csX3" fmla="*/ 292089 w 313691"/>
                <a:gd name="csY3" fmla="*/ 80639 h 196391"/>
                <a:gd name="csX4" fmla="*/ 286319 w 313691"/>
                <a:gd name="csY4" fmla="*/ 94220 h 196391"/>
                <a:gd name="csX5" fmla="*/ 285615 w 313691"/>
                <a:gd name="csY5" fmla="*/ 104705 h 196391"/>
                <a:gd name="csX6" fmla="*/ 255850 w 313691"/>
                <a:gd name="csY6" fmla="*/ 117581 h 196391"/>
                <a:gd name="csX7" fmla="*/ 208142 w 313691"/>
                <a:gd name="csY7" fmla="*/ 131795 h 196391"/>
                <a:gd name="csX8" fmla="*/ 181403 w 313691"/>
                <a:gd name="csY8" fmla="*/ 153327 h 196391"/>
                <a:gd name="csX9" fmla="*/ 168244 w 313691"/>
                <a:gd name="csY9" fmla="*/ 155016 h 196391"/>
                <a:gd name="csX10" fmla="*/ 159309 w 313691"/>
                <a:gd name="csY10" fmla="*/ 153187 h 196391"/>
                <a:gd name="csX11" fmla="*/ 141857 w 313691"/>
                <a:gd name="csY11" fmla="*/ 165852 h 196391"/>
                <a:gd name="csX12" fmla="*/ 122788 w 313691"/>
                <a:gd name="csY12" fmla="*/ 171693 h 196391"/>
                <a:gd name="csX13" fmla="*/ 97738 w 313691"/>
                <a:gd name="csY13" fmla="*/ 173241 h 196391"/>
                <a:gd name="csX14" fmla="*/ 90209 w 313691"/>
                <a:gd name="csY14" fmla="*/ 175000 h 196391"/>
                <a:gd name="csX15" fmla="*/ 83665 w 313691"/>
                <a:gd name="csY15" fmla="*/ 183022 h 196391"/>
                <a:gd name="csX16" fmla="*/ 75854 w 313691"/>
                <a:gd name="csY16" fmla="*/ 185203 h 196391"/>
                <a:gd name="csX17" fmla="*/ 71210 w 313691"/>
                <a:gd name="csY17" fmla="*/ 192943 h 196391"/>
                <a:gd name="csX18" fmla="*/ 56433 w 313691"/>
                <a:gd name="csY18" fmla="*/ 192310 h 196391"/>
                <a:gd name="csX19" fmla="*/ 46863 w 313691"/>
                <a:gd name="csY19" fmla="*/ 196391 h 196391"/>
                <a:gd name="csX20" fmla="*/ 26176 w 313691"/>
                <a:gd name="csY20" fmla="*/ 194843 h 196391"/>
                <a:gd name="csX21" fmla="*/ 18436 w 313691"/>
                <a:gd name="csY21" fmla="*/ 177111 h 196391"/>
                <a:gd name="csX22" fmla="*/ 19280 w 313691"/>
                <a:gd name="csY22" fmla="*/ 160505 h 196391"/>
                <a:gd name="csX23" fmla="*/ 14425 w 313691"/>
                <a:gd name="csY23" fmla="*/ 151498 h 196391"/>
                <a:gd name="csX24" fmla="*/ 8584 w 313691"/>
                <a:gd name="csY24" fmla="*/ 128981 h 196391"/>
                <a:gd name="csX25" fmla="*/ 0 w 313691"/>
                <a:gd name="csY25" fmla="*/ 116385 h 196391"/>
                <a:gd name="csX26" fmla="*/ 5981 w 313691"/>
                <a:gd name="csY26" fmla="*/ 114907 h 196391"/>
                <a:gd name="csX27" fmla="*/ 2884 w 313691"/>
                <a:gd name="csY27" fmla="*/ 100975 h 196391"/>
                <a:gd name="csX28" fmla="*/ 6544 w 313691"/>
                <a:gd name="csY28" fmla="*/ 95064 h 196391"/>
                <a:gd name="csX29" fmla="*/ 5207 w 313691"/>
                <a:gd name="csY29" fmla="*/ 81695 h 196391"/>
                <a:gd name="csX30" fmla="*/ 18295 w 313691"/>
                <a:gd name="csY30" fmla="*/ 71914 h 196391"/>
                <a:gd name="csX31" fmla="*/ 15269 w 313691"/>
                <a:gd name="csY31" fmla="*/ 58967 h 196391"/>
                <a:gd name="csX32" fmla="*/ 23150 w 313691"/>
                <a:gd name="csY32" fmla="*/ 43838 h 196391"/>
                <a:gd name="csX33" fmla="*/ 35393 w 313691"/>
                <a:gd name="csY33" fmla="*/ 51860 h 196391"/>
                <a:gd name="csX34" fmla="*/ 43486 w 313691"/>
                <a:gd name="csY34" fmla="*/ 49045 h 196391"/>
                <a:gd name="csX35" fmla="*/ 77965 w 313691"/>
                <a:gd name="csY35" fmla="*/ 48341 h 196391"/>
                <a:gd name="csX36" fmla="*/ 83454 w 313691"/>
                <a:gd name="csY36" fmla="*/ 51437 h 196391"/>
                <a:gd name="csX37" fmla="*/ 112304 w 313691"/>
                <a:gd name="csY37" fmla="*/ 54534 h 196391"/>
                <a:gd name="csX38" fmla="*/ 123773 w 313691"/>
                <a:gd name="csY38" fmla="*/ 52986 h 196391"/>
                <a:gd name="csX39" fmla="*/ 131232 w 313691"/>
                <a:gd name="csY39" fmla="*/ 63188 h 196391"/>
                <a:gd name="csX40" fmla="*/ 145165 w 313691"/>
                <a:gd name="csY40" fmla="*/ 58122 h 196391"/>
                <a:gd name="csX41" fmla="*/ 166556 w 313691"/>
                <a:gd name="csY41" fmla="*/ 25754 h 196391"/>
                <a:gd name="csX42" fmla="*/ 194492 w 313691"/>
                <a:gd name="csY42" fmla="*/ 11892 h 196391"/>
                <a:gd name="csX43" fmla="*/ 280549 w 313691"/>
                <a:gd name="csY43" fmla="*/ 0 h 196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13691" h="196391">
                  <a:moveTo>
                    <a:pt x="280549" y="0"/>
                  </a:moveTo>
                  <a:lnTo>
                    <a:pt x="303910" y="50945"/>
                  </a:lnTo>
                  <a:lnTo>
                    <a:pt x="313691" y="72406"/>
                  </a:lnTo>
                  <a:lnTo>
                    <a:pt x="292089" y="80639"/>
                  </a:lnTo>
                  <a:lnTo>
                    <a:pt x="286319" y="94220"/>
                  </a:lnTo>
                  <a:lnTo>
                    <a:pt x="285615" y="104705"/>
                  </a:lnTo>
                  <a:lnTo>
                    <a:pt x="255850" y="117581"/>
                  </a:lnTo>
                  <a:lnTo>
                    <a:pt x="208142" y="131795"/>
                  </a:lnTo>
                  <a:lnTo>
                    <a:pt x="181403" y="153327"/>
                  </a:lnTo>
                  <a:lnTo>
                    <a:pt x="168244" y="155016"/>
                  </a:lnTo>
                  <a:lnTo>
                    <a:pt x="159309" y="153187"/>
                  </a:lnTo>
                  <a:lnTo>
                    <a:pt x="141857" y="165852"/>
                  </a:lnTo>
                  <a:lnTo>
                    <a:pt x="122788" y="171693"/>
                  </a:lnTo>
                  <a:lnTo>
                    <a:pt x="97738" y="173241"/>
                  </a:lnTo>
                  <a:lnTo>
                    <a:pt x="90209" y="175000"/>
                  </a:lnTo>
                  <a:lnTo>
                    <a:pt x="83665" y="183022"/>
                  </a:lnTo>
                  <a:lnTo>
                    <a:pt x="75854" y="185203"/>
                  </a:lnTo>
                  <a:lnTo>
                    <a:pt x="71210" y="192943"/>
                  </a:lnTo>
                  <a:lnTo>
                    <a:pt x="56433" y="192310"/>
                  </a:lnTo>
                  <a:lnTo>
                    <a:pt x="46863" y="196391"/>
                  </a:lnTo>
                  <a:lnTo>
                    <a:pt x="26176" y="194843"/>
                  </a:lnTo>
                  <a:lnTo>
                    <a:pt x="18436" y="177111"/>
                  </a:lnTo>
                  <a:lnTo>
                    <a:pt x="19280" y="160505"/>
                  </a:lnTo>
                  <a:lnTo>
                    <a:pt x="14425" y="151498"/>
                  </a:lnTo>
                  <a:lnTo>
                    <a:pt x="8584" y="128981"/>
                  </a:lnTo>
                  <a:lnTo>
                    <a:pt x="0" y="116385"/>
                  </a:lnTo>
                  <a:lnTo>
                    <a:pt x="5981" y="114907"/>
                  </a:lnTo>
                  <a:lnTo>
                    <a:pt x="2884" y="100975"/>
                  </a:lnTo>
                  <a:lnTo>
                    <a:pt x="6544" y="95064"/>
                  </a:lnTo>
                  <a:lnTo>
                    <a:pt x="5207" y="81695"/>
                  </a:lnTo>
                  <a:lnTo>
                    <a:pt x="18295" y="71914"/>
                  </a:lnTo>
                  <a:lnTo>
                    <a:pt x="15269" y="58967"/>
                  </a:lnTo>
                  <a:lnTo>
                    <a:pt x="23150" y="43838"/>
                  </a:lnTo>
                  <a:lnTo>
                    <a:pt x="35393" y="51860"/>
                  </a:lnTo>
                  <a:lnTo>
                    <a:pt x="43486" y="49045"/>
                  </a:lnTo>
                  <a:lnTo>
                    <a:pt x="77965" y="48341"/>
                  </a:lnTo>
                  <a:lnTo>
                    <a:pt x="83454" y="51437"/>
                  </a:lnTo>
                  <a:lnTo>
                    <a:pt x="112304" y="54534"/>
                  </a:lnTo>
                  <a:lnTo>
                    <a:pt x="123773" y="52986"/>
                  </a:lnTo>
                  <a:lnTo>
                    <a:pt x="131232" y="63188"/>
                  </a:lnTo>
                  <a:lnTo>
                    <a:pt x="145165" y="58122"/>
                  </a:lnTo>
                  <a:lnTo>
                    <a:pt x="166556" y="25754"/>
                  </a:lnTo>
                  <a:lnTo>
                    <a:pt x="194492" y="11892"/>
                  </a:lnTo>
                  <a:lnTo>
                    <a:pt x="280549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6" name="Freeform: Shape 935">
              <a:extLst>
                <a:ext uri="{FF2B5EF4-FFF2-40B4-BE49-F238E27FC236}">
                  <a16:creationId xmlns:a16="http://schemas.microsoft.com/office/drawing/2014/main" id="{D9B563B6-BFE6-F757-AE07-F7DEECAED30A}"/>
                </a:ext>
              </a:extLst>
            </p:cNvPr>
            <p:cNvSpPr/>
            <p:nvPr/>
          </p:nvSpPr>
          <p:spPr>
            <a:xfrm>
              <a:off x="8026348" y="3513535"/>
              <a:ext cx="628227" cy="501990"/>
            </a:xfrm>
            <a:custGeom>
              <a:avLst/>
              <a:gdLst>
                <a:gd name="csX0" fmla="*/ 9640 w 628227"/>
                <a:gd name="csY0" fmla="*/ 92109 h 501990"/>
                <a:gd name="csX1" fmla="*/ 42924 w 628227"/>
                <a:gd name="csY1" fmla="*/ 97316 h 501990"/>
                <a:gd name="csX2" fmla="*/ 55801 w 628227"/>
                <a:gd name="csY2" fmla="*/ 87254 h 501990"/>
                <a:gd name="csX3" fmla="*/ 62978 w 628227"/>
                <a:gd name="csY3" fmla="*/ 75503 h 501990"/>
                <a:gd name="csX4" fmla="*/ 85777 w 628227"/>
                <a:gd name="csY4" fmla="*/ 70999 h 501990"/>
                <a:gd name="csX5" fmla="*/ 90631 w 628227"/>
                <a:gd name="csY5" fmla="*/ 60022 h 501990"/>
                <a:gd name="csX6" fmla="*/ 100553 w 628227"/>
                <a:gd name="csY6" fmla="*/ 54463 h 501990"/>
                <a:gd name="csX7" fmla="*/ 70789 w 628227"/>
                <a:gd name="csY7" fmla="*/ 21602 h 501990"/>
                <a:gd name="csX8" fmla="*/ 130600 w 628227"/>
                <a:gd name="csY8" fmla="*/ 4996 h 501990"/>
                <a:gd name="csX9" fmla="*/ 136299 w 628227"/>
                <a:gd name="csY9" fmla="*/ 0 h 501990"/>
                <a:gd name="csX10" fmla="*/ 172257 w 628227"/>
                <a:gd name="csY10" fmla="*/ 8936 h 501990"/>
                <a:gd name="csX11" fmla="*/ 216727 w 628227"/>
                <a:gd name="csY11" fmla="*/ 32087 h 501990"/>
                <a:gd name="csX12" fmla="*/ 300955 w 628227"/>
                <a:gd name="csY12" fmla="*/ 97879 h 501990"/>
                <a:gd name="csX13" fmla="*/ 356474 w 628227"/>
                <a:gd name="csY13" fmla="*/ 100483 h 501990"/>
                <a:gd name="csX14" fmla="*/ 383073 w 628227"/>
                <a:gd name="csY14" fmla="*/ 103649 h 501990"/>
                <a:gd name="csX15" fmla="*/ 390531 w 628227"/>
                <a:gd name="csY15" fmla="*/ 119129 h 501990"/>
                <a:gd name="csX16" fmla="*/ 411641 w 628227"/>
                <a:gd name="csY16" fmla="*/ 118285 h 501990"/>
                <a:gd name="csX17" fmla="*/ 423322 w 628227"/>
                <a:gd name="csY17" fmla="*/ 146150 h 501990"/>
                <a:gd name="csX18" fmla="*/ 438028 w 628227"/>
                <a:gd name="csY18" fmla="*/ 153468 h 501990"/>
                <a:gd name="csX19" fmla="*/ 443165 w 628227"/>
                <a:gd name="csY19" fmla="*/ 164797 h 501990"/>
                <a:gd name="csX20" fmla="*/ 463500 w 628227"/>
                <a:gd name="csY20" fmla="*/ 178307 h 501990"/>
                <a:gd name="csX21" fmla="*/ 465330 w 628227"/>
                <a:gd name="csY21" fmla="*/ 191536 h 501990"/>
                <a:gd name="csX22" fmla="*/ 462375 w 628227"/>
                <a:gd name="csY22" fmla="*/ 202161 h 501990"/>
                <a:gd name="csX23" fmla="*/ 466104 w 628227"/>
                <a:gd name="csY23" fmla="*/ 212857 h 501990"/>
                <a:gd name="csX24" fmla="*/ 474689 w 628227"/>
                <a:gd name="csY24" fmla="*/ 221793 h 501990"/>
                <a:gd name="csX25" fmla="*/ 478700 w 628227"/>
                <a:gd name="csY25" fmla="*/ 232208 h 501990"/>
                <a:gd name="csX26" fmla="*/ 483133 w 628227"/>
                <a:gd name="csY26" fmla="*/ 240018 h 501990"/>
                <a:gd name="csX27" fmla="*/ 492210 w 628227"/>
                <a:gd name="csY27" fmla="*/ 246351 h 501990"/>
                <a:gd name="csX28" fmla="*/ 500443 w 628227"/>
                <a:gd name="csY28" fmla="*/ 244099 h 501990"/>
                <a:gd name="csX29" fmla="*/ 506143 w 628227"/>
                <a:gd name="csY29" fmla="*/ 256202 h 501990"/>
                <a:gd name="csX30" fmla="*/ 507269 w 628227"/>
                <a:gd name="csY30" fmla="*/ 263521 h 501990"/>
                <a:gd name="csX31" fmla="*/ 518738 w 628227"/>
                <a:gd name="csY31" fmla="*/ 295467 h 501990"/>
                <a:gd name="csX32" fmla="*/ 608525 w 628227"/>
                <a:gd name="csY32" fmla="*/ 311299 h 501990"/>
                <a:gd name="csX33" fmla="*/ 614506 w 628227"/>
                <a:gd name="csY33" fmla="*/ 304684 h 501990"/>
                <a:gd name="csX34" fmla="*/ 628227 w 628227"/>
                <a:gd name="csY34" fmla="*/ 326920 h 501990"/>
                <a:gd name="csX35" fmla="*/ 608314 w 628227"/>
                <a:gd name="csY35" fmla="*/ 389264 h 501990"/>
                <a:gd name="csX36" fmla="*/ 518668 w 628227"/>
                <a:gd name="csY36" fmla="*/ 420296 h 501990"/>
                <a:gd name="csX37" fmla="*/ 432611 w 628227"/>
                <a:gd name="csY37" fmla="*/ 432188 h 501990"/>
                <a:gd name="csX38" fmla="*/ 404675 w 628227"/>
                <a:gd name="csY38" fmla="*/ 446050 h 501990"/>
                <a:gd name="csX39" fmla="*/ 383284 w 628227"/>
                <a:gd name="csY39" fmla="*/ 478418 h 501990"/>
                <a:gd name="csX40" fmla="*/ 369351 w 628227"/>
                <a:gd name="csY40" fmla="*/ 483484 h 501990"/>
                <a:gd name="csX41" fmla="*/ 361892 w 628227"/>
                <a:gd name="csY41" fmla="*/ 473281 h 501990"/>
                <a:gd name="csX42" fmla="*/ 350423 w 628227"/>
                <a:gd name="csY42" fmla="*/ 474829 h 501990"/>
                <a:gd name="csX43" fmla="*/ 321573 w 628227"/>
                <a:gd name="csY43" fmla="*/ 471733 h 501990"/>
                <a:gd name="csX44" fmla="*/ 316084 w 628227"/>
                <a:gd name="csY44" fmla="*/ 468637 h 501990"/>
                <a:gd name="csX45" fmla="*/ 281605 w 628227"/>
                <a:gd name="csY45" fmla="*/ 469341 h 501990"/>
                <a:gd name="csX46" fmla="*/ 273512 w 628227"/>
                <a:gd name="csY46" fmla="*/ 472156 h 501990"/>
                <a:gd name="csX47" fmla="*/ 261269 w 628227"/>
                <a:gd name="csY47" fmla="*/ 464134 h 501990"/>
                <a:gd name="csX48" fmla="*/ 253388 w 628227"/>
                <a:gd name="csY48" fmla="*/ 479263 h 501990"/>
                <a:gd name="csX49" fmla="*/ 256414 w 628227"/>
                <a:gd name="csY49" fmla="*/ 492210 h 501990"/>
                <a:gd name="csX50" fmla="*/ 243326 w 628227"/>
                <a:gd name="csY50" fmla="*/ 501991 h 501990"/>
                <a:gd name="csX51" fmla="*/ 239455 w 628227"/>
                <a:gd name="csY51" fmla="*/ 488903 h 501990"/>
                <a:gd name="csX52" fmla="*/ 230448 w 628227"/>
                <a:gd name="csY52" fmla="*/ 479614 h 501990"/>
                <a:gd name="csX53" fmla="*/ 228127 w 628227"/>
                <a:gd name="csY53" fmla="*/ 467371 h 501990"/>
                <a:gd name="csX54" fmla="*/ 212717 w 628227"/>
                <a:gd name="csY54" fmla="*/ 456323 h 501990"/>
                <a:gd name="csX55" fmla="*/ 196814 w 628227"/>
                <a:gd name="csY55" fmla="*/ 430429 h 501990"/>
                <a:gd name="csX56" fmla="*/ 188370 w 628227"/>
                <a:gd name="csY56" fmla="*/ 405237 h 501990"/>
                <a:gd name="csX57" fmla="*/ 167683 w 628227"/>
                <a:gd name="csY57" fmla="*/ 383846 h 501990"/>
                <a:gd name="csX58" fmla="*/ 154383 w 628227"/>
                <a:gd name="csY58" fmla="*/ 378780 h 501990"/>
                <a:gd name="csX59" fmla="*/ 134610 w 628227"/>
                <a:gd name="csY59" fmla="*/ 349015 h 501990"/>
                <a:gd name="csX60" fmla="*/ 131162 w 628227"/>
                <a:gd name="csY60" fmla="*/ 327272 h 501990"/>
                <a:gd name="csX61" fmla="*/ 132429 w 628227"/>
                <a:gd name="csY61" fmla="*/ 308695 h 501990"/>
                <a:gd name="csX62" fmla="*/ 115259 w 628227"/>
                <a:gd name="csY62" fmla="*/ 273794 h 501990"/>
                <a:gd name="csX63" fmla="*/ 101257 w 628227"/>
                <a:gd name="csY63" fmla="*/ 261480 h 501990"/>
                <a:gd name="csX64" fmla="*/ 85143 w 628227"/>
                <a:gd name="csY64" fmla="*/ 254936 h 501990"/>
                <a:gd name="csX65" fmla="*/ 75292 w 628227"/>
                <a:gd name="csY65" fmla="*/ 236711 h 501990"/>
                <a:gd name="csX66" fmla="*/ 76981 w 628227"/>
                <a:gd name="csY66" fmla="*/ 229534 h 501990"/>
                <a:gd name="csX67" fmla="*/ 68677 w 628227"/>
                <a:gd name="csY67" fmla="*/ 213068 h 501990"/>
                <a:gd name="csX68" fmla="*/ 59952 w 628227"/>
                <a:gd name="csY68" fmla="*/ 205891 h 501990"/>
                <a:gd name="csX69" fmla="*/ 48271 w 628227"/>
                <a:gd name="csY69" fmla="*/ 182107 h 501990"/>
                <a:gd name="csX70" fmla="*/ 30117 w 628227"/>
                <a:gd name="csY70" fmla="*/ 156212 h 501990"/>
                <a:gd name="csX71" fmla="*/ 14847 w 628227"/>
                <a:gd name="csY71" fmla="*/ 134047 h 501990"/>
                <a:gd name="csX72" fmla="*/ 0 w 628227"/>
                <a:gd name="csY72" fmla="*/ 134258 h 501990"/>
                <a:gd name="csX73" fmla="*/ 4644 w 628227"/>
                <a:gd name="csY73" fmla="*/ 116456 h 501990"/>
                <a:gd name="csX74" fmla="*/ 5982 w 628227"/>
                <a:gd name="csY74" fmla="*/ 105127 h 501990"/>
                <a:gd name="csX75" fmla="*/ 9640 w 628227"/>
                <a:gd name="csY75" fmla="*/ 92109 h 501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628227" h="501990">
                  <a:moveTo>
                    <a:pt x="9640" y="92109"/>
                  </a:moveTo>
                  <a:lnTo>
                    <a:pt x="42924" y="97316"/>
                  </a:lnTo>
                  <a:lnTo>
                    <a:pt x="55801" y="87254"/>
                  </a:lnTo>
                  <a:lnTo>
                    <a:pt x="62978" y="75503"/>
                  </a:lnTo>
                  <a:lnTo>
                    <a:pt x="85777" y="70999"/>
                  </a:lnTo>
                  <a:lnTo>
                    <a:pt x="90631" y="60022"/>
                  </a:lnTo>
                  <a:lnTo>
                    <a:pt x="100553" y="54463"/>
                  </a:lnTo>
                  <a:lnTo>
                    <a:pt x="70789" y="21602"/>
                  </a:lnTo>
                  <a:lnTo>
                    <a:pt x="130600" y="4996"/>
                  </a:lnTo>
                  <a:lnTo>
                    <a:pt x="136299" y="0"/>
                  </a:lnTo>
                  <a:lnTo>
                    <a:pt x="172257" y="8936"/>
                  </a:lnTo>
                  <a:lnTo>
                    <a:pt x="216727" y="32087"/>
                  </a:lnTo>
                  <a:lnTo>
                    <a:pt x="300955" y="97879"/>
                  </a:lnTo>
                  <a:lnTo>
                    <a:pt x="356474" y="100483"/>
                  </a:lnTo>
                  <a:lnTo>
                    <a:pt x="383073" y="103649"/>
                  </a:lnTo>
                  <a:lnTo>
                    <a:pt x="390531" y="119129"/>
                  </a:lnTo>
                  <a:lnTo>
                    <a:pt x="411641" y="118285"/>
                  </a:lnTo>
                  <a:lnTo>
                    <a:pt x="423322" y="146150"/>
                  </a:lnTo>
                  <a:lnTo>
                    <a:pt x="438028" y="153468"/>
                  </a:lnTo>
                  <a:lnTo>
                    <a:pt x="443165" y="164797"/>
                  </a:lnTo>
                  <a:lnTo>
                    <a:pt x="463500" y="178307"/>
                  </a:lnTo>
                  <a:lnTo>
                    <a:pt x="465330" y="191536"/>
                  </a:lnTo>
                  <a:lnTo>
                    <a:pt x="462375" y="202161"/>
                  </a:lnTo>
                  <a:lnTo>
                    <a:pt x="466104" y="212857"/>
                  </a:lnTo>
                  <a:lnTo>
                    <a:pt x="474689" y="221793"/>
                  </a:lnTo>
                  <a:lnTo>
                    <a:pt x="478700" y="232208"/>
                  </a:lnTo>
                  <a:lnTo>
                    <a:pt x="483133" y="240018"/>
                  </a:lnTo>
                  <a:lnTo>
                    <a:pt x="492210" y="246351"/>
                  </a:lnTo>
                  <a:lnTo>
                    <a:pt x="500443" y="244099"/>
                  </a:lnTo>
                  <a:lnTo>
                    <a:pt x="506143" y="256202"/>
                  </a:lnTo>
                  <a:lnTo>
                    <a:pt x="507269" y="263521"/>
                  </a:lnTo>
                  <a:lnTo>
                    <a:pt x="518738" y="295467"/>
                  </a:lnTo>
                  <a:lnTo>
                    <a:pt x="608525" y="311299"/>
                  </a:lnTo>
                  <a:lnTo>
                    <a:pt x="614506" y="304684"/>
                  </a:lnTo>
                  <a:lnTo>
                    <a:pt x="628227" y="326920"/>
                  </a:lnTo>
                  <a:lnTo>
                    <a:pt x="608314" y="389264"/>
                  </a:lnTo>
                  <a:lnTo>
                    <a:pt x="518668" y="420296"/>
                  </a:lnTo>
                  <a:lnTo>
                    <a:pt x="432611" y="432188"/>
                  </a:lnTo>
                  <a:lnTo>
                    <a:pt x="404675" y="446050"/>
                  </a:lnTo>
                  <a:lnTo>
                    <a:pt x="383284" y="478418"/>
                  </a:lnTo>
                  <a:lnTo>
                    <a:pt x="369351" y="483484"/>
                  </a:lnTo>
                  <a:lnTo>
                    <a:pt x="361892" y="473281"/>
                  </a:lnTo>
                  <a:lnTo>
                    <a:pt x="350423" y="474829"/>
                  </a:lnTo>
                  <a:lnTo>
                    <a:pt x="321573" y="471733"/>
                  </a:lnTo>
                  <a:lnTo>
                    <a:pt x="316084" y="468637"/>
                  </a:lnTo>
                  <a:lnTo>
                    <a:pt x="281605" y="469341"/>
                  </a:lnTo>
                  <a:lnTo>
                    <a:pt x="273512" y="472156"/>
                  </a:lnTo>
                  <a:lnTo>
                    <a:pt x="261269" y="464134"/>
                  </a:lnTo>
                  <a:lnTo>
                    <a:pt x="253388" y="479263"/>
                  </a:lnTo>
                  <a:lnTo>
                    <a:pt x="256414" y="492210"/>
                  </a:lnTo>
                  <a:lnTo>
                    <a:pt x="243326" y="501991"/>
                  </a:lnTo>
                  <a:lnTo>
                    <a:pt x="239455" y="488903"/>
                  </a:lnTo>
                  <a:lnTo>
                    <a:pt x="230448" y="479614"/>
                  </a:lnTo>
                  <a:lnTo>
                    <a:pt x="228127" y="467371"/>
                  </a:lnTo>
                  <a:lnTo>
                    <a:pt x="212717" y="456323"/>
                  </a:lnTo>
                  <a:lnTo>
                    <a:pt x="196814" y="430429"/>
                  </a:lnTo>
                  <a:lnTo>
                    <a:pt x="188370" y="405237"/>
                  </a:lnTo>
                  <a:lnTo>
                    <a:pt x="167683" y="383846"/>
                  </a:lnTo>
                  <a:lnTo>
                    <a:pt x="154383" y="378780"/>
                  </a:lnTo>
                  <a:lnTo>
                    <a:pt x="134610" y="349015"/>
                  </a:lnTo>
                  <a:lnTo>
                    <a:pt x="131162" y="327272"/>
                  </a:lnTo>
                  <a:lnTo>
                    <a:pt x="132429" y="308695"/>
                  </a:lnTo>
                  <a:lnTo>
                    <a:pt x="115259" y="273794"/>
                  </a:lnTo>
                  <a:lnTo>
                    <a:pt x="101257" y="261480"/>
                  </a:lnTo>
                  <a:lnTo>
                    <a:pt x="85143" y="254936"/>
                  </a:lnTo>
                  <a:lnTo>
                    <a:pt x="75292" y="236711"/>
                  </a:lnTo>
                  <a:lnTo>
                    <a:pt x="76981" y="229534"/>
                  </a:lnTo>
                  <a:lnTo>
                    <a:pt x="68677" y="213068"/>
                  </a:lnTo>
                  <a:lnTo>
                    <a:pt x="59952" y="205891"/>
                  </a:lnTo>
                  <a:lnTo>
                    <a:pt x="48271" y="182107"/>
                  </a:lnTo>
                  <a:lnTo>
                    <a:pt x="30117" y="156212"/>
                  </a:lnTo>
                  <a:lnTo>
                    <a:pt x="14847" y="134047"/>
                  </a:lnTo>
                  <a:lnTo>
                    <a:pt x="0" y="134258"/>
                  </a:lnTo>
                  <a:lnTo>
                    <a:pt x="4644" y="116456"/>
                  </a:lnTo>
                  <a:lnTo>
                    <a:pt x="5982" y="105127"/>
                  </a:lnTo>
                  <a:lnTo>
                    <a:pt x="9640" y="9210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7" name="Freeform: Shape 936">
              <a:extLst>
                <a:ext uri="{FF2B5EF4-FFF2-40B4-BE49-F238E27FC236}">
                  <a16:creationId xmlns:a16="http://schemas.microsoft.com/office/drawing/2014/main" id="{F5C50973-CA84-AAC4-B4C2-CEA5664D690F}"/>
                </a:ext>
              </a:extLst>
            </p:cNvPr>
            <p:cNvSpPr/>
            <p:nvPr/>
          </p:nvSpPr>
          <p:spPr>
            <a:xfrm>
              <a:off x="7969563" y="3395672"/>
              <a:ext cx="55096" cy="22798"/>
            </a:xfrm>
            <a:custGeom>
              <a:avLst/>
              <a:gdLst>
                <a:gd name="csX0" fmla="*/ 0 w 55096"/>
                <a:gd name="csY0" fmla="*/ 18084 h 22798"/>
                <a:gd name="csX1" fmla="*/ 2111 w 55096"/>
                <a:gd name="csY1" fmla="*/ 17873 h 22798"/>
                <a:gd name="csX2" fmla="*/ 6404 w 55096"/>
                <a:gd name="csY2" fmla="*/ 9711 h 22798"/>
                <a:gd name="csX3" fmla="*/ 27935 w 55096"/>
                <a:gd name="csY3" fmla="*/ 10133 h 22798"/>
                <a:gd name="csX4" fmla="*/ 55096 w 55096"/>
                <a:gd name="csY4" fmla="*/ 0 h 22798"/>
                <a:gd name="csX5" fmla="*/ 34901 w 55096"/>
                <a:gd name="csY5" fmla="*/ 14495 h 22798"/>
                <a:gd name="csX6" fmla="*/ 37083 w 55096"/>
                <a:gd name="csY6" fmla="*/ 20828 h 22798"/>
                <a:gd name="csX7" fmla="*/ 33916 w 55096"/>
                <a:gd name="csY7" fmla="*/ 19632 h 22798"/>
                <a:gd name="csX8" fmla="*/ 28217 w 55096"/>
                <a:gd name="csY8" fmla="*/ 22165 h 22798"/>
                <a:gd name="csX9" fmla="*/ 23713 w 55096"/>
                <a:gd name="csY9" fmla="*/ 21462 h 22798"/>
                <a:gd name="csX10" fmla="*/ 22236 w 55096"/>
                <a:gd name="csY10" fmla="*/ 22798 h 22798"/>
                <a:gd name="csX11" fmla="*/ 21672 w 55096"/>
                <a:gd name="csY11" fmla="*/ 19351 h 22798"/>
                <a:gd name="csX12" fmla="*/ 19492 w 55096"/>
                <a:gd name="csY12" fmla="*/ 17310 h 22798"/>
                <a:gd name="csX13" fmla="*/ 13721 w 55096"/>
                <a:gd name="csY13" fmla="*/ 16958 h 22798"/>
                <a:gd name="csX14" fmla="*/ 5630 w 55096"/>
                <a:gd name="csY14" fmla="*/ 19843 h 22798"/>
                <a:gd name="csX15" fmla="*/ 0 w 55096"/>
                <a:gd name="csY15" fmla="*/ 18084 h 22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5096" h="22798">
                  <a:moveTo>
                    <a:pt x="0" y="18084"/>
                  </a:moveTo>
                  <a:lnTo>
                    <a:pt x="2111" y="17873"/>
                  </a:lnTo>
                  <a:lnTo>
                    <a:pt x="6404" y="9711"/>
                  </a:lnTo>
                  <a:lnTo>
                    <a:pt x="27935" y="10133"/>
                  </a:lnTo>
                  <a:lnTo>
                    <a:pt x="55096" y="0"/>
                  </a:lnTo>
                  <a:lnTo>
                    <a:pt x="34901" y="14495"/>
                  </a:lnTo>
                  <a:lnTo>
                    <a:pt x="37083" y="20828"/>
                  </a:lnTo>
                  <a:lnTo>
                    <a:pt x="33916" y="19632"/>
                  </a:lnTo>
                  <a:lnTo>
                    <a:pt x="28217" y="22165"/>
                  </a:lnTo>
                  <a:lnTo>
                    <a:pt x="23713" y="21462"/>
                  </a:lnTo>
                  <a:lnTo>
                    <a:pt x="22236" y="22798"/>
                  </a:lnTo>
                  <a:lnTo>
                    <a:pt x="21672" y="19351"/>
                  </a:lnTo>
                  <a:lnTo>
                    <a:pt x="19492" y="17310"/>
                  </a:lnTo>
                  <a:lnTo>
                    <a:pt x="13721" y="16958"/>
                  </a:lnTo>
                  <a:lnTo>
                    <a:pt x="5630" y="19843"/>
                  </a:lnTo>
                  <a:lnTo>
                    <a:pt x="0" y="1808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8" name="Freeform: Shape 937">
              <a:extLst>
                <a:ext uri="{FF2B5EF4-FFF2-40B4-BE49-F238E27FC236}">
                  <a16:creationId xmlns:a16="http://schemas.microsoft.com/office/drawing/2014/main" id="{65D93AD3-328F-0E3C-33C6-7FDBD1FF0D2F}"/>
                </a:ext>
              </a:extLst>
            </p:cNvPr>
            <p:cNvSpPr/>
            <p:nvPr/>
          </p:nvSpPr>
          <p:spPr>
            <a:xfrm>
              <a:off x="7955349" y="3412630"/>
              <a:ext cx="52282" cy="20265"/>
            </a:xfrm>
            <a:custGeom>
              <a:avLst/>
              <a:gdLst>
                <a:gd name="csX0" fmla="*/ 14214 w 52282"/>
                <a:gd name="csY0" fmla="*/ 1126 h 20265"/>
                <a:gd name="csX1" fmla="*/ 19844 w 52282"/>
                <a:gd name="csY1" fmla="*/ 2885 h 20265"/>
                <a:gd name="csX2" fmla="*/ 27935 w 52282"/>
                <a:gd name="csY2" fmla="*/ 0 h 20265"/>
                <a:gd name="csX3" fmla="*/ 33706 w 52282"/>
                <a:gd name="csY3" fmla="*/ 352 h 20265"/>
                <a:gd name="csX4" fmla="*/ 35886 w 52282"/>
                <a:gd name="csY4" fmla="*/ 2392 h 20265"/>
                <a:gd name="csX5" fmla="*/ 36450 w 52282"/>
                <a:gd name="csY5" fmla="*/ 5840 h 20265"/>
                <a:gd name="csX6" fmla="*/ 37927 w 52282"/>
                <a:gd name="csY6" fmla="*/ 4503 h 20265"/>
                <a:gd name="csX7" fmla="*/ 42431 w 52282"/>
                <a:gd name="csY7" fmla="*/ 5207 h 20265"/>
                <a:gd name="csX8" fmla="*/ 48130 w 52282"/>
                <a:gd name="csY8" fmla="*/ 2674 h 20265"/>
                <a:gd name="csX9" fmla="*/ 51297 w 52282"/>
                <a:gd name="csY9" fmla="*/ 3870 h 20265"/>
                <a:gd name="csX10" fmla="*/ 52282 w 52282"/>
                <a:gd name="csY10" fmla="*/ 6544 h 20265"/>
                <a:gd name="csX11" fmla="*/ 21603 w 52282"/>
                <a:gd name="csY11" fmla="*/ 20265 h 20265"/>
                <a:gd name="csX12" fmla="*/ 7037 w 52282"/>
                <a:gd name="csY12" fmla="*/ 15903 h 20265"/>
                <a:gd name="csX13" fmla="*/ 0 w 52282"/>
                <a:gd name="csY13" fmla="*/ 2322 h 20265"/>
                <a:gd name="csX14" fmla="*/ 14214 w 52282"/>
                <a:gd name="csY14" fmla="*/ 1126 h 20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2282" h="20265">
                  <a:moveTo>
                    <a:pt x="14214" y="1126"/>
                  </a:moveTo>
                  <a:lnTo>
                    <a:pt x="19844" y="2885"/>
                  </a:lnTo>
                  <a:lnTo>
                    <a:pt x="27935" y="0"/>
                  </a:lnTo>
                  <a:lnTo>
                    <a:pt x="33706" y="352"/>
                  </a:lnTo>
                  <a:lnTo>
                    <a:pt x="35886" y="2392"/>
                  </a:lnTo>
                  <a:lnTo>
                    <a:pt x="36450" y="5840"/>
                  </a:lnTo>
                  <a:lnTo>
                    <a:pt x="37927" y="4503"/>
                  </a:lnTo>
                  <a:lnTo>
                    <a:pt x="42431" y="5207"/>
                  </a:lnTo>
                  <a:lnTo>
                    <a:pt x="48130" y="2674"/>
                  </a:lnTo>
                  <a:lnTo>
                    <a:pt x="51297" y="3870"/>
                  </a:lnTo>
                  <a:lnTo>
                    <a:pt x="52282" y="6544"/>
                  </a:lnTo>
                  <a:lnTo>
                    <a:pt x="21603" y="20265"/>
                  </a:lnTo>
                  <a:lnTo>
                    <a:pt x="7037" y="15903"/>
                  </a:lnTo>
                  <a:lnTo>
                    <a:pt x="0" y="2322"/>
                  </a:lnTo>
                  <a:lnTo>
                    <a:pt x="14214" y="11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9" name="Freeform: Shape 938">
              <a:extLst>
                <a:ext uri="{FF2B5EF4-FFF2-40B4-BE49-F238E27FC236}">
                  <a16:creationId xmlns:a16="http://schemas.microsoft.com/office/drawing/2014/main" id="{669D1B45-06A2-A59B-49D6-73F90167ADA1}"/>
                </a:ext>
              </a:extLst>
            </p:cNvPr>
            <p:cNvSpPr/>
            <p:nvPr/>
          </p:nvSpPr>
          <p:spPr>
            <a:xfrm>
              <a:off x="6483646" y="3392717"/>
              <a:ext cx="474758" cy="465822"/>
            </a:xfrm>
            <a:custGeom>
              <a:avLst/>
              <a:gdLst>
                <a:gd name="csX0" fmla="*/ 443516 w 474758"/>
                <a:gd name="csY0" fmla="*/ 20054 h 465822"/>
                <a:gd name="csX1" fmla="*/ 454775 w 474758"/>
                <a:gd name="csY1" fmla="*/ 41657 h 465822"/>
                <a:gd name="csX2" fmla="*/ 456604 w 474758"/>
                <a:gd name="csY2" fmla="*/ 62133 h 465822"/>
                <a:gd name="csX3" fmla="*/ 466878 w 474758"/>
                <a:gd name="csY3" fmla="*/ 97457 h 465822"/>
                <a:gd name="csX4" fmla="*/ 474759 w 474758"/>
                <a:gd name="csY4" fmla="*/ 104493 h 465822"/>
                <a:gd name="csX5" fmla="*/ 469270 w 474758"/>
                <a:gd name="csY5" fmla="*/ 117441 h 465822"/>
                <a:gd name="csX6" fmla="*/ 430217 w 474758"/>
                <a:gd name="csY6" fmla="*/ 123000 h 465822"/>
                <a:gd name="csX7" fmla="*/ 416707 w 474758"/>
                <a:gd name="csY7" fmla="*/ 135243 h 465822"/>
                <a:gd name="csX8" fmla="*/ 399397 w 474758"/>
                <a:gd name="csY8" fmla="*/ 138128 h 465822"/>
                <a:gd name="csX9" fmla="*/ 398130 w 474758"/>
                <a:gd name="csY9" fmla="*/ 162545 h 465822"/>
                <a:gd name="csX10" fmla="*/ 363229 w 474758"/>
                <a:gd name="csY10" fmla="*/ 175563 h 465822"/>
                <a:gd name="csX11" fmla="*/ 351759 w 474758"/>
                <a:gd name="csY11" fmla="*/ 191958 h 465822"/>
                <a:gd name="csX12" fmla="*/ 327342 w 474758"/>
                <a:gd name="csY12" fmla="*/ 200684 h 465822"/>
                <a:gd name="csX13" fmla="*/ 297507 w 474758"/>
                <a:gd name="csY13" fmla="*/ 205680 h 465822"/>
                <a:gd name="csX14" fmla="*/ 249306 w 474758"/>
                <a:gd name="csY14" fmla="*/ 229674 h 465822"/>
                <a:gd name="csX15" fmla="*/ 249517 w 474758"/>
                <a:gd name="csY15" fmla="*/ 268024 h 465822"/>
                <a:gd name="csX16" fmla="*/ 245014 w 474758"/>
                <a:gd name="csY16" fmla="*/ 268024 h 465822"/>
                <a:gd name="csX17" fmla="*/ 245647 w 474758"/>
                <a:gd name="csY17" fmla="*/ 285263 h 465822"/>
                <a:gd name="csX18" fmla="*/ 227211 w 474758"/>
                <a:gd name="csY18" fmla="*/ 286319 h 465822"/>
                <a:gd name="csX19" fmla="*/ 217571 w 474758"/>
                <a:gd name="csY19" fmla="*/ 293637 h 465822"/>
                <a:gd name="csX20" fmla="*/ 203991 w 474758"/>
                <a:gd name="csY20" fmla="*/ 293637 h 465822"/>
                <a:gd name="csX21" fmla="*/ 193225 w 474758"/>
                <a:gd name="csY21" fmla="*/ 289415 h 465822"/>
                <a:gd name="csX22" fmla="*/ 168104 w 474758"/>
                <a:gd name="csY22" fmla="*/ 292863 h 465822"/>
                <a:gd name="csX23" fmla="*/ 158393 w 474758"/>
                <a:gd name="csY23" fmla="*/ 317843 h 465822"/>
                <a:gd name="csX24" fmla="*/ 149035 w 474758"/>
                <a:gd name="csY24" fmla="*/ 320165 h 465822"/>
                <a:gd name="csX25" fmla="*/ 134962 w 474758"/>
                <a:gd name="csY25" fmla="*/ 360344 h 465822"/>
                <a:gd name="csX26" fmla="*/ 93446 w 474758"/>
                <a:gd name="csY26" fmla="*/ 394542 h 465822"/>
                <a:gd name="csX27" fmla="*/ 83594 w 474758"/>
                <a:gd name="csY27" fmla="*/ 437958 h 465822"/>
                <a:gd name="csX28" fmla="*/ 71351 w 474758"/>
                <a:gd name="csY28" fmla="*/ 452031 h 465822"/>
                <a:gd name="csX29" fmla="*/ 67762 w 474758"/>
                <a:gd name="csY29" fmla="*/ 463360 h 465822"/>
                <a:gd name="csX30" fmla="*/ 563 w 474758"/>
                <a:gd name="csY30" fmla="*/ 465822 h 465822"/>
                <a:gd name="csX31" fmla="*/ 0 w 474758"/>
                <a:gd name="csY31" fmla="*/ 465752 h 465822"/>
                <a:gd name="csX32" fmla="*/ 1407 w 474758"/>
                <a:gd name="csY32" fmla="*/ 451257 h 465822"/>
                <a:gd name="csX33" fmla="*/ 12877 w 474758"/>
                <a:gd name="csY33" fmla="*/ 442742 h 465822"/>
                <a:gd name="csX34" fmla="*/ 22658 w 474758"/>
                <a:gd name="csY34" fmla="*/ 426417 h 465822"/>
                <a:gd name="csX35" fmla="*/ 20758 w 474758"/>
                <a:gd name="csY35" fmla="*/ 415722 h 465822"/>
                <a:gd name="csX36" fmla="*/ 31031 w 474758"/>
                <a:gd name="csY36" fmla="*/ 393486 h 465822"/>
                <a:gd name="csX37" fmla="*/ 47637 w 474758"/>
                <a:gd name="csY37" fmla="*/ 373362 h 465822"/>
                <a:gd name="csX38" fmla="*/ 57700 w 474758"/>
                <a:gd name="csY38" fmla="*/ 368295 h 465822"/>
                <a:gd name="csX39" fmla="*/ 65581 w 474758"/>
                <a:gd name="csY39" fmla="*/ 349789 h 465822"/>
                <a:gd name="csX40" fmla="*/ 66285 w 474758"/>
                <a:gd name="csY40" fmla="*/ 332831 h 465822"/>
                <a:gd name="csX41" fmla="*/ 77050 w 474758"/>
                <a:gd name="csY41" fmla="*/ 313058 h 465822"/>
                <a:gd name="csX42" fmla="*/ 96964 w 474758"/>
                <a:gd name="csY42" fmla="*/ 301377 h 465822"/>
                <a:gd name="csX43" fmla="*/ 115892 w 474758"/>
                <a:gd name="csY43" fmla="*/ 268587 h 465822"/>
                <a:gd name="csX44" fmla="*/ 116456 w 474758"/>
                <a:gd name="csY44" fmla="*/ 268094 h 465822"/>
                <a:gd name="csX45" fmla="*/ 131444 w 474758"/>
                <a:gd name="csY45" fmla="*/ 255710 h 465822"/>
                <a:gd name="csX46" fmla="*/ 159238 w 474758"/>
                <a:gd name="csY46" fmla="*/ 252121 h 465822"/>
                <a:gd name="csX47" fmla="*/ 182740 w 474758"/>
                <a:gd name="csY47" fmla="*/ 230026 h 465822"/>
                <a:gd name="csX48" fmla="*/ 197728 w 474758"/>
                <a:gd name="csY48" fmla="*/ 221371 h 465822"/>
                <a:gd name="csX49" fmla="*/ 222708 w 474758"/>
                <a:gd name="csY49" fmla="*/ 194140 h 465822"/>
                <a:gd name="csX50" fmla="*/ 215249 w 474758"/>
                <a:gd name="csY50" fmla="*/ 153327 h 465822"/>
                <a:gd name="csX51" fmla="*/ 226578 w 474758"/>
                <a:gd name="csY51" fmla="*/ 124900 h 465822"/>
                <a:gd name="csX52" fmla="*/ 230589 w 474758"/>
                <a:gd name="csY52" fmla="*/ 107378 h 465822"/>
                <a:gd name="csX53" fmla="*/ 249799 w 474758"/>
                <a:gd name="csY53" fmla="*/ 84932 h 465822"/>
                <a:gd name="csX54" fmla="*/ 279775 w 474758"/>
                <a:gd name="csY54" fmla="*/ 69592 h 465822"/>
                <a:gd name="csX55" fmla="*/ 301870 w 474758"/>
                <a:gd name="csY55" fmla="*/ 55730 h 465822"/>
                <a:gd name="csX56" fmla="*/ 321854 w 474758"/>
                <a:gd name="csY56" fmla="*/ 20828 h 465822"/>
                <a:gd name="csX57" fmla="*/ 331212 w 474758"/>
                <a:gd name="csY57" fmla="*/ 0 h 465822"/>
                <a:gd name="csX58" fmla="*/ 353237 w 474758"/>
                <a:gd name="csY58" fmla="*/ 141 h 465822"/>
                <a:gd name="csX59" fmla="*/ 371250 w 474758"/>
                <a:gd name="csY59" fmla="*/ 14566 h 465822"/>
                <a:gd name="csX60" fmla="*/ 399608 w 474758"/>
                <a:gd name="csY60" fmla="*/ 12173 h 465822"/>
                <a:gd name="csX61" fmla="*/ 430569 w 474758"/>
                <a:gd name="csY61" fmla="*/ 19702 h 465822"/>
                <a:gd name="csX62" fmla="*/ 443516 w 474758"/>
                <a:gd name="csY62" fmla="*/ 20054 h 465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474758" h="465822">
                  <a:moveTo>
                    <a:pt x="443516" y="20054"/>
                  </a:moveTo>
                  <a:lnTo>
                    <a:pt x="454775" y="41657"/>
                  </a:lnTo>
                  <a:lnTo>
                    <a:pt x="456604" y="62133"/>
                  </a:lnTo>
                  <a:lnTo>
                    <a:pt x="466878" y="97457"/>
                  </a:lnTo>
                  <a:lnTo>
                    <a:pt x="474759" y="104493"/>
                  </a:lnTo>
                  <a:lnTo>
                    <a:pt x="469270" y="117441"/>
                  </a:lnTo>
                  <a:lnTo>
                    <a:pt x="430217" y="123000"/>
                  </a:lnTo>
                  <a:lnTo>
                    <a:pt x="416707" y="135243"/>
                  </a:lnTo>
                  <a:lnTo>
                    <a:pt x="399397" y="138128"/>
                  </a:lnTo>
                  <a:lnTo>
                    <a:pt x="398130" y="162545"/>
                  </a:lnTo>
                  <a:lnTo>
                    <a:pt x="363229" y="175563"/>
                  </a:lnTo>
                  <a:lnTo>
                    <a:pt x="351759" y="191958"/>
                  </a:lnTo>
                  <a:lnTo>
                    <a:pt x="327342" y="200684"/>
                  </a:lnTo>
                  <a:lnTo>
                    <a:pt x="297507" y="205680"/>
                  </a:lnTo>
                  <a:lnTo>
                    <a:pt x="249306" y="229674"/>
                  </a:lnTo>
                  <a:lnTo>
                    <a:pt x="249517" y="268024"/>
                  </a:lnTo>
                  <a:lnTo>
                    <a:pt x="245014" y="268024"/>
                  </a:lnTo>
                  <a:lnTo>
                    <a:pt x="245647" y="285263"/>
                  </a:lnTo>
                  <a:lnTo>
                    <a:pt x="227211" y="286319"/>
                  </a:lnTo>
                  <a:lnTo>
                    <a:pt x="217571" y="293637"/>
                  </a:lnTo>
                  <a:lnTo>
                    <a:pt x="203991" y="293637"/>
                  </a:lnTo>
                  <a:lnTo>
                    <a:pt x="193225" y="289415"/>
                  </a:lnTo>
                  <a:lnTo>
                    <a:pt x="168104" y="292863"/>
                  </a:lnTo>
                  <a:lnTo>
                    <a:pt x="158393" y="317843"/>
                  </a:lnTo>
                  <a:lnTo>
                    <a:pt x="149035" y="320165"/>
                  </a:lnTo>
                  <a:lnTo>
                    <a:pt x="134962" y="360344"/>
                  </a:lnTo>
                  <a:lnTo>
                    <a:pt x="93446" y="394542"/>
                  </a:lnTo>
                  <a:lnTo>
                    <a:pt x="83594" y="437958"/>
                  </a:lnTo>
                  <a:lnTo>
                    <a:pt x="71351" y="452031"/>
                  </a:lnTo>
                  <a:lnTo>
                    <a:pt x="67762" y="463360"/>
                  </a:lnTo>
                  <a:lnTo>
                    <a:pt x="563" y="465822"/>
                  </a:lnTo>
                  <a:lnTo>
                    <a:pt x="0" y="465752"/>
                  </a:lnTo>
                  <a:lnTo>
                    <a:pt x="1407" y="451257"/>
                  </a:lnTo>
                  <a:lnTo>
                    <a:pt x="12877" y="442742"/>
                  </a:lnTo>
                  <a:lnTo>
                    <a:pt x="22658" y="426417"/>
                  </a:lnTo>
                  <a:lnTo>
                    <a:pt x="20758" y="415722"/>
                  </a:lnTo>
                  <a:lnTo>
                    <a:pt x="31031" y="393486"/>
                  </a:lnTo>
                  <a:lnTo>
                    <a:pt x="47637" y="373362"/>
                  </a:lnTo>
                  <a:lnTo>
                    <a:pt x="57700" y="368295"/>
                  </a:lnTo>
                  <a:lnTo>
                    <a:pt x="65581" y="349789"/>
                  </a:lnTo>
                  <a:lnTo>
                    <a:pt x="66285" y="332831"/>
                  </a:lnTo>
                  <a:lnTo>
                    <a:pt x="77050" y="313058"/>
                  </a:lnTo>
                  <a:lnTo>
                    <a:pt x="96964" y="301377"/>
                  </a:lnTo>
                  <a:lnTo>
                    <a:pt x="115892" y="268587"/>
                  </a:lnTo>
                  <a:lnTo>
                    <a:pt x="116456" y="268094"/>
                  </a:lnTo>
                  <a:lnTo>
                    <a:pt x="131444" y="255710"/>
                  </a:lnTo>
                  <a:lnTo>
                    <a:pt x="159238" y="252121"/>
                  </a:lnTo>
                  <a:lnTo>
                    <a:pt x="182740" y="230026"/>
                  </a:lnTo>
                  <a:lnTo>
                    <a:pt x="197728" y="221371"/>
                  </a:lnTo>
                  <a:lnTo>
                    <a:pt x="222708" y="194140"/>
                  </a:lnTo>
                  <a:lnTo>
                    <a:pt x="215249" y="153327"/>
                  </a:lnTo>
                  <a:lnTo>
                    <a:pt x="226578" y="124900"/>
                  </a:lnTo>
                  <a:lnTo>
                    <a:pt x="230589" y="107378"/>
                  </a:lnTo>
                  <a:lnTo>
                    <a:pt x="249799" y="84932"/>
                  </a:lnTo>
                  <a:lnTo>
                    <a:pt x="279775" y="69592"/>
                  </a:lnTo>
                  <a:lnTo>
                    <a:pt x="301870" y="55730"/>
                  </a:lnTo>
                  <a:lnTo>
                    <a:pt x="321854" y="20828"/>
                  </a:lnTo>
                  <a:lnTo>
                    <a:pt x="331212" y="0"/>
                  </a:lnTo>
                  <a:lnTo>
                    <a:pt x="353237" y="141"/>
                  </a:lnTo>
                  <a:lnTo>
                    <a:pt x="371250" y="14566"/>
                  </a:lnTo>
                  <a:lnTo>
                    <a:pt x="399608" y="12173"/>
                  </a:lnTo>
                  <a:lnTo>
                    <a:pt x="430569" y="19702"/>
                  </a:lnTo>
                  <a:lnTo>
                    <a:pt x="443516" y="2005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0" name="Freeform: Shape 939">
              <a:extLst>
                <a:ext uri="{FF2B5EF4-FFF2-40B4-BE49-F238E27FC236}">
                  <a16:creationId xmlns:a16="http://schemas.microsoft.com/office/drawing/2014/main" id="{5ECE0720-6AC6-092A-0C9A-C4A8BF8D182C}"/>
                </a:ext>
              </a:extLst>
            </p:cNvPr>
            <p:cNvSpPr/>
            <p:nvPr/>
          </p:nvSpPr>
          <p:spPr>
            <a:xfrm>
              <a:off x="7729685" y="3532534"/>
              <a:ext cx="363370" cy="307921"/>
            </a:xfrm>
            <a:custGeom>
              <a:avLst/>
              <a:gdLst>
                <a:gd name="csX0" fmla="*/ 363370 w 363370"/>
                <a:gd name="csY0" fmla="*/ 307921 h 307921"/>
                <a:gd name="csX1" fmla="*/ 244944 w 363370"/>
                <a:gd name="csY1" fmla="*/ 307921 h 307921"/>
                <a:gd name="csX2" fmla="*/ 129051 w 363370"/>
                <a:gd name="csY2" fmla="*/ 307921 h 307921"/>
                <a:gd name="csX3" fmla="*/ 8937 w 363370"/>
                <a:gd name="csY3" fmla="*/ 307921 h 307921"/>
                <a:gd name="csX4" fmla="*/ 8937 w 363370"/>
                <a:gd name="csY4" fmla="*/ 191536 h 307921"/>
                <a:gd name="csX5" fmla="*/ 8937 w 363370"/>
                <a:gd name="csY5" fmla="*/ 76980 h 307921"/>
                <a:gd name="csX6" fmla="*/ 0 w 363370"/>
                <a:gd name="csY6" fmla="*/ 50663 h 307921"/>
                <a:gd name="csX7" fmla="*/ 7670 w 363370"/>
                <a:gd name="csY7" fmla="*/ 30468 h 307921"/>
                <a:gd name="csX8" fmla="*/ 3096 w 363370"/>
                <a:gd name="csY8" fmla="*/ 16395 h 307921"/>
                <a:gd name="csX9" fmla="*/ 13862 w 363370"/>
                <a:gd name="csY9" fmla="*/ 563 h 307921"/>
                <a:gd name="csX10" fmla="*/ 53619 w 363370"/>
                <a:gd name="csY10" fmla="*/ 0 h 307921"/>
                <a:gd name="csX11" fmla="*/ 82399 w 363370"/>
                <a:gd name="csY11" fmla="*/ 8725 h 307921"/>
                <a:gd name="csX12" fmla="*/ 112023 w 363370"/>
                <a:gd name="csY12" fmla="*/ 18506 h 307921"/>
                <a:gd name="csX13" fmla="*/ 125885 w 363370"/>
                <a:gd name="csY13" fmla="*/ 23643 h 307921"/>
                <a:gd name="csX14" fmla="*/ 148824 w 363370"/>
                <a:gd name="csY14" fmla="*/ 13158 h 307921"/>
                <a:gd name="csX15" fmla="*/ 161138 w 363370"/>
                <a:gd name="csY15" fmla="*/ 3729 h 307921"/>
                <a:gd name="csX16" fmla="*/ 187455 w 363370"/>
                <a:gd name="csY16" fmla="*/ 985 h 307921"/>
                <a:gd name="csX17" fmla="*/ 208705 w 363370"/>
                <a:gd name="csY17" fmla="*/ 5207 h 307921"/>
                <a:gd name="csX18" fmla="*/ 216868 w 363370"/>
                <a:gd name="csY18" fmla="*/ 21532 h 307921"/>
                <a:gd name="csX19" fmla="*/ 223764 w 363370"/>
                <a:gd name="csY19" fmla="*/ 10766 h 307921"/>
                <a:gd name="csX20" fmla="*/ 247688 w 363370"/>
                <a:gd name="csY20" fmla="*/ 18576 h 307921"/>
                <a:gd name="csX21" fmla="*/ 270980 w 363370"/>
                <a:gd name="csY21" fmla="*/ 20406 h 307921"/>
                <a:gd name="csX22" fmla="*/ 285686 w 363370"/>
                <a:gd name="csY22" fmla="*/ 12103 h 307921"/>
                <a:gd name="csX23" fmla="*/ 285686 w 363370"/>
                <a:gd name="csY23" fmla="*/ 12103 h 307921"/>
                <a:gd name="csX24" fmla="*/ 302363 w 363370"/>
                <a:gd name="csY24" fmla="*/ 59952 h 307921"/>
                <a:gd name="csX25" fmla="*/ 305318 w 363370"/>
                <a:gd name="csY25" fmla="*/ 68396 h 307921"/>
                <a:gd name="csX26" fmla="*/ 296944 w 363370"/>
                <a:gd name="csY26" fmla="*/ 81484 h 307921"/>
                <a:gd name="csX27" fmla="*/ 290470 w 363370"/>
                <a:gd name="csY27" fmla="*/ 105971 h 307921"/>
                <a:gd name="csX28" fmla="*/ 282379 w 363370"/>
                <a:gd name="csY28" fmla="*/ 122859 h 307921"/>
                <a:gd name="csX29" fmla="*/ 275413 w 363370"/>
                <a:gd name="csY29" fmla="*/ 128488 h 307921"/>
                <a:gd name="csX30" fmla="*/ 265491 w 363370"/>
                <a:gd name="csY30" fmla="*/ 118074 h 307921"/>
                <a:gd name="csX31" fmla="*/ 251980 w 363370"/>
                <a:gd name="csY31" fmla="*/ 103649 h 307921"/>
                <a:gd name="csX32" fmla="*/ 230659 w 363370"/>
                <a:gd name="csY32" fmla="*/ 56996 h 307921"/>
                <a:gd name="csX33" fmla="*/ 227634 w 363370"/>
                <a:gd name="csY33" fmla="*/ 59952 h 307921"/>
                <a:gd name="csX34" fmla="*/ 239948 w 363370"/>
                <a:gd name="csY34" fmla="*/ 94290 h 307921"/>
                <a:gd name="csX35" fmla="*/ 258314 w 363370"/>
                <a:gd name="csY35" fmla="*/ 126799 h 307921"/>
                <a:gd name="csX36" fmla="*/ 280901 w 363370"/>
                <a:gd name="csY36" fmla="*/ 176830 h 307921"/>
                <a:gd name="csX37" fmla="*/ 291949 w 363370"/>
                <a:gd name="csY37" fmla="*/ 194210 h 307921"/>
                <a:gd name="csX38" fmla="*/ 301518 w 363370"/>
                <a:gd name="csY38" fmla="*/ 212153 h 307921"/>
                <a:gd name="csX39" fmla="*/ 328327 w 363370"/>
                <a:gd name="csY39" fmla="*/ 247266 h 307921"/>
                <a:gd name="csX40" fmla="*/ 322346 w 363370"/>
                <a:gd name="csY40" fmla="*/ 252754 h 307921"/>
                <a:gd name="csX41" fmla="*/ 323332 w 363370"/>
                <a:gd name="csY41" fmla="*/ 273231 h 307921"/>
                <a:gd name="csX42" fmla="*/ 358093 w 363370"/>
                <a:gd name="csY42" fmla="*/ 301448 h 307921"/>
                <a:gd name="csX43" fmla="*/ 363370 w 363370"/>
                <a:gd name="csY43" fmla="*/ 307921 h 3079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63370" h="307921">
                  <a:moveTo>
                    <a:pt x="363370" y="307921"/>
                  </a:moveTo>
                  <a:lnTo>
                    <a:pt x="244944" y="307921"/>
                  </a:lnTo>
                  <a:lnTo>
                    <a:pt x="129051" y="307921"/>
                  </a:lnTo>
                  <a:lnTo>
                    <a:pt x="8937" y="307921"/>
                  </a:lnTo>
                  <a:lnTo>
                    <a:pt x="8937" y="191536"/>
                  </a:lnTo>
                  <a:lnTo>
                    <a:pt x="8937" y="76980"/>
                  </a:lnTo>
                  <a:lnTo>
                    <a:pt x="0" y="50663"/>
                  </a:lnTo>
                  <a:lnTo>
                    <a:pt x="7670" y="30468"/>
                  </a:lnTo>
                  <a:lnTo>
                    <a:pt x="3096" y="16395"/>
                  </a:lnTo>
                  <a:lnTo>
                    <a:pt x="13862" y="563"/>
                  </a:lnTo>
                  <a:lnTo>
                    <a:pt x="53619" y="0"/>
                  </a:lnTo>
                  <a:lnTo>
                    <a:pt x="82399" y="8725"/>
                  </a:lnTo>
                  <a:lnTo>
                    <a:pt x="112023" y="18506"/>
                  </a:lnTo>
                  <a:lnTo>
                    <a:pt x="125885" y="23643"/>
                  </a:lnTo>
                  <a:lnTo>
                    <a:pt x="148824" y="13158"/>
                  </a:lnTo>
                  <a:lnTo>
                    <a:pt x="161138" y="3729"/>
                  </a:lnTo>
                  <a:lnTo>
                    <a:pt x="187455" y="985"/>
                  </a:lnTo>
                  <a:lnTo>
                    <a:pt x="208705" y="5207"/>
                  </a:lnTo>
                  <a:lnTo>
                    <a:pt x="216868" y="21532"/>
                  </a:lnTo>
                  <a:lnTo>
                    <a:pt x="223764" y="10766"/>
                  </a:lnTo>
                  <a:lnTo>
                    <a:pt x="247688" y="18576"/>
                  </a:lnTo>
                  <a:lnTo>
                    <a:pt x="270980" y="20406"/>
                  </a:lnTo>
                  <a:lnTo>
                    <a:pt x="285686" y="12103"/>
                  </a:lnTo>
                  <a:lnTo>
                    <a:pt x="285686" y="12103"/>
                  </a:lnTo>
                  <a:lnTo>
                    <a:pt x="302363" y="59952"/>
                  </a:lnTo>
                  <a:lnTo>
                    <a:pt x="305318" y="68396"/>
                  </a:lnTo>
                  <a:lnTo>
                    <a:pt x="296944" y="81484"/>
                  </a:lnTo>
                  <a:lnTo>
                    <a:pt x="290470" y="105971"/>
                  </a:lnTo>
                  <a:lnTo>
                    <a:pt x="282379" y="122859"/>
                  </a:lnTo>
                  <a:lnTo>
                    <a:pt x="275413" y="128488"/>
                  </a:lnTo>
                  <a:lnTo>
                    <a:pt x="265491" y="118074"/>
                  </a:lnTo>
                  <a:lnTo>
                    <a:pt x="251980" y="103649"/>
                  </a:lnTo>
                  <a:lnTo>
                    <a:pt x="230659" y="56996"/>
                  </a:lnTo>
                  <a:lnTo>
                    <a:pt x="227634" y="59952"/>
                  </a:lnTo>
                  <a:lnTo>
                    <a:pt x="239948" y="94290"/>
                  </a:lnTo>
                  <a:lnTo>
                    <a:pt x="258314" y="126799"/>
                  </a:lnTo>
                  <a:lnTo>
                    <a:pt x="280901" y="176830"/>
                  </a:lnTo>
                  <a:lnTo>
                    <a:pt x="291949" y="194210"/>
                  </a:lnTo>
                  <a:lnTo>
                    <a:pt x="301518" y="212153"/>
                  </a:lnTo>
                  <a:lnTo>
                    <a:pt x="328327" y="247266"/>
                  </a:lnTo>
                  <a:lnTo>
                    <a:pt x="322346" y="252754"/>
                  </a:lnTo>
                  <a:lnTo>
                    <a:pt x="323332" y="273231"/>
                  </a:lnTo>
                  <a:lnTo>
                    <a:pt x="358093" y="301448"/>
                  </a:lnTo>
                  <a:lnTo>
                    <a:pt x="363370" y="3079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1" name="Freeform: Shape 940">
              <a:extLst>
                <a:ext uri="{FF2B5EF4-FFF2-40B4-BE49-F238E27FC236}">
                  <a16:creationId xmlns:a16="http://schemas.microsoft.com/office/drawing/2014/main" id="{2C4EFE21-75BC-C232-05EC-9B0AA6F48E1E}"/>
                </a:ext>
              </a:extLst>
            </p:cNvPr>
            <p:cNvSpPr/>
            <p:nvPr/>
          </p:nvSpPr>
          <p:spPr>
            <a:xfrm>
              <a:off x="7270337" y="3481026"/>
              <a:ext cx="473210" cy="434791"/>
            </a:xfrm>
            <a:custGeom>
              <a:avLst/>
              <a:gdLst>
                <a:gd name="csX0" fmla="*/ 468285 w 473210"/>
                <a:gd name="csY0" fmla="*/ 359429 h 434791"/>
                <a:gd name="csX1" fmla="*/ 468285 w 473210"/>
                <a:gd name="csY1" fmla="*/ 421703 h 434791"/>
                <a:gd name="csX2" fmla="*/ 433947 w 473210"/>
                <a:gd name="csY2" fmla="*/ 421773 h 434791"/>
                <a:gd name="csX3" fmla="*/ 433595 w 473210"/>
                <a:gd name="csY3" fmla="*/ 434791 h 434791"/>
                <a:gd name="csX4" fmla="*/ 314465 w 473210"/>
                <a:gd name="csY4" fmla="*/ 375191 h 434791"/>
                <a:gd name="csX5" fmla="*/ 195336 w 473210"/>
                <a:gd name="csY5" fmla="*/ 315099 h 434791"/>
                <a:gd name="csX6" fmla="*/ 165219 w 473210"/>
                <a:gd name="csY6" fmla="*/ 332338 h 434791"/>
                <a:gd name="csX7" fmla="*/ 144109 w 473210"/>
                <a:gd name="csY7" fmla="*/ 344019 h 434791"/>
                <a:gd name="csX8" fmla="*/ 127292 w 473210"/>
                <a:gd name="csY8" fmla="*/ 326709 h 434791"/>
                <a:gd name="csX9" fmla="*/ 80006 w 473210"/>
                <a:gd name="csY9" fmla="*/ 313128 h 434791"/>
                <a:gd name="csX10" fmla="*/ 66918 w 473210"/>
                <a:gd name="csY10" fmla="*/ 293356 h 434791"/>
                <a:gd name="csX11" fmla="*/ 43345 w 473210"/>
                <a:gd name="csY11" fmla="*/ 278649 h 434791"/>
                <a:gd name="csX12" fmla="*/ 29413 w 473210"/>
                <a:gd name="csY12" fmla="*/ 284419 h 434791"/>
                <a:gd name="csX13" fmla="*/ 18788 w 473210"/>
                <a:gd name="csY13" fmla="*/ 266757 h 434791"/>
                <a:gd name="csX14" fmla="*/ 17662 w 473210"/>
                <a:gd name="csY14" fmla="*/ 253106 h 434791"/>
                <a:gd name="csX15" fmla="*/ 0 w 473210"/>
                <a:gd name="csY15" fmla="*/ 229885 h 434791"/>
                <a:gd name="csX16" fmla="*/ 11821 w 473210"/>
                <a:gd name="csY16" fmla="*/ 216516 h 434791"/>
                <a:gd name="csX17" fmla="*/ 9218 w 473210"/>
                <a:gd name="csY17" fmla="*/ 196321 h 434791"/>
                <a:gd name="csX18" fmla="*/ 13018 w 473210"/>
                <a:gd name="csY18" fmla="*/ 178659 h 434791"/>
                <a:gd name="csX19" fmla="*/ 10907 w 473210"/>
                <a:gd name="csY19" fmla="*/ 163953 h 434791"/>
                <a:gd name="csX20" fmla="*/ 16114 w 473210"/>
                <a:gd name="csY20" fmla="*/ 137565 h 434791"/>
                <a:gd name="csX21" fmla="*/ 14495 w 473210"/>
                <a:gd name="csY21" fmla="*/ 122437 h 434791"/>
                <a:gd name="csX22" fmla="*/ 4855 w 473210"/>
                <a:gd name="csY22" fmla="*/ 93587 h 434791"/>
                <a:gd name="csX23" fmla="*/ 19421 w 473210"/>
                <a:gd name="csY23" fmla="*/ 85987 h 434791"/>
                <a:gd name="csX24" fmla="*/ 22025 w 473210"/>
                <a:gd name="csY24" fmla="*/ 72125 h 434791"/>
                <a:gd name="csX25" fmla="*/ 18858 w 473210"/>
                <a:gd name="csY25" fmla="*/ 58474 h 434791"/>
                <a:gd name="csX26" fmla="*/ 39334 w 473210"/>
                <a:gd name="csY26" fmla="*/ 45738 h 434791"/>
                <a:gd name="csX27" fmla="*/ 48552 w 473210"/>
                <a:gd name="csY27" fmla="*/ 35113 h 434791"/>
                <a:gd name="csX28" fmla="*/ 63118 w 473210"/>
                <a:gd name="csY28" fmla="*/ 25613 h 434791"/>
                <a:gd name="csX29" fmla="*/ 64807 w 473210"/>
                <a:gd name="csY29" fmla="*/ 0 h 434791"/>
                <a:gd name="csX30" fmla="*/ 99849 w 473210"/>
                <a:gd name="csY30" fmla="*/ 11540 h 434791"/>
                <a:gd name="csX31" fmla="*/ 112374 w 473210"/>
                <a:gd name="csY31" fmla="*/ 8655 h 434791"/>
                <a:gd name="csX32" fmla="*/ 137354 w 473210"/>
                <a:gd name="csY32" fmla="*/ 14214 h 434791"/>
                <a:gd name="csX33" fmla="*/ 176970 w 473210"/>
                <a:gd name="csY33" fmla="*/ 29061 h 434791"/>
                <a:gd name="csX34" fmla="*/ 190973 w 473210"/>
                <a:gd name="csY34" fmla="*/ 58474 h 434791"/>
                <a:gd name="csX35" fmla="*/ 217783 w 473210"/>
                <a:gd name="csY35" fmla="*/ 64877 h 434791"/>
                <a:gd name="csX36" fmla="*/ 259861 w 473210"/>
                <a:gd name="csY36" fmla="*/ 78599 h 434791"/>
                <a:gd name="csX37" fmla="*/ 291667 w 473210"/>
                <a:gd name="csY37" fmla="*/ 94924 h 434791"/>
                <a:gd name="csX38" fmla="*/ 306232 w 473210"/>
                <a:gd name="csY38" fmla="*/ 86409 h 434791"/>
                <a:gd name="csX39" fmla="*/ 320587 w 473210"/>
                <a:gd name="csY39" fmla="*/ 71281 h 434791"/>
                <a:gd name="csX40" fmla="*/ 313621 w 473210"/>
                <a:gd name="csY40" fmla="*/ 46019 h 434791"/>
                <a:gd name="csX41" fmla="*/ 322979 w 473210"/>
                <a:gd name="csY41" fmla="*/ 29906 h 434791"/>
                <a:gd name="csX42" fmla="*/ 344511 w 473210"/>
                <a:gd name="csY42" fmla="*/ 14355 h 434791"/>
                <a:gd name="csX43" fmla="*/ 365059 w 473210"/>
                <a:gd name="csY43" fmla="*/ 9851 h 434791"/>
                <a:gd name="csX44" fmla="*/ 405449 w 473210"/>
                <a:gd name="csY44" fmla="*/ 16606 h 434791"/>
                <a:gd name="csX45" fmla="*/ 415652 w 473210"/>
                <a:gd name="csY45" fmla="*/ 31524 h 434791"/>
                <a:gd name="csX46" fmla="*/ 426769 w 473210"/>
                <a:gd name="csY46" fmla="*/ 31594 h 434791"/>
                <a:gd name="csX47" fmla="*/ 436269 w 473210"/>
                <a:gd name="csY47" fmla="*/ 37294 h 434791"/>
                <a:gd name="csX48" fmla="*/ 465963 w 473210"/>
                <a:gd name="csY48" fmla="*/ 41164 h 434791"/>
                <a:gd name="csX49" fmla="*/ 473211 w 473210"/>
                <a:gd name="csY49" fmla="*/ 52071 h 434791"/>
                <a:gd name="csX50" fmla="*/ 462445 w 473210"/>
                <a:gd name="csY50" fmla="*/ 67903 h 434791"/>
                <a:gd name="csX51" fmla="*/ 467019 w 473210"/>
                <a:gd name="csY51" fmla="*/ 81976 h 434791"/>
                <a:gd name="csX52" fmla="*/ 459349 w 473210"/>
                <a:gd name="csY52" fmla="*/ 102171 h 434791"/>
                <a:gd name="csX53" fmla="*/ 468285 w 473210"/>
                <a:gd name="csY53" fmla="*/ 128488 h 434791"/>
                <a:gd name="csX54" fmla="*/ 468285 w 473210"/>
                <a:gd name="csY54" fmla="*/ 243044 h 434791"/>
                <a:gd name="csX55" fmla="*/ 468285 w 473210"/>
                <a:gd name="csY55" fmla="*/ 359429 h 434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473210" h="434791">
                  <a:moveTo>
                    <a:pt x="468285" y="359429"/>
                  </a:moveTo>
                  <a:lnTo>
                    <a:pt x="468285" y="421703"/>
                  </a:lnTo>
                  <a:lnTo>
                    <a:pt x="433947" y="421773"/>
                  </a:lnTo>
                  <a:lnTo>
                    <a:pt x="433595" y="434791"/>
                  </a:lnTo>
                  <a:lnTo>
                    <a:pt x="314465" y="375191"/>
                  </a:lnTo>
                  <a:lnTo>
                    <a:pt x="195336" y="315099"/>
                  </a:lnTo>
                  <a:lnTo>
                    <a:pt x="165219" y="332338"/>
                  </a:lnTo>
                  <a:lnTo>
                    <a:pt x="144109" y="344019"/>
                  </a:lnTo>
                  <a:lnTo>
                    <a:pt x="127292" y="326709"/>
                  </a:lnTo>
                  <a:lnTo>
                    <a:pt x="80006" y="313128"/>
                  </a:lnTo>
                  <a:lnTo>
                    <a:pt x="66918" y="293356"/>
                  </a:lnTo>
                  <a:lnTo>
                    <a:pt x="43345" y="278649"/>
                  </a:lnTo>
                  <a:lnTo>
                    <a:pt x="29413" y="284419"/>
                  </a:lnTo>
                  <a:lnTo>
                    <a:pt x="18788" y="266757"/>
                  </a:lnTo>
                  <a:lnTo>
                    <a:pt x="17662" y="253106"/>
                  </a:lnTo>
                  <a:lnTo>
                    <a:pt x="0" y="229885"/>
                  </a:lnTo>
                  <a:lnTo>
                    <a:pt x="11821" y="216516"/>
                  </a:lnTo>
                  <a:lnTo>
                    <a:pt x="9218" y="196321"/>
                  </a:lnTo>
                  <a:lnTo>
                    <a:pt x="13018" y="178659"/>
                  </a:lnTo>
                  <a:lnTo>
                    <a:pt x="10907" y="163953"/>
                  </a:lnTo>
                  <a:lnTo>
                    <a:pt x="16114" y="137565"/>
                  </a:lnTo>
                  <a:lnTo>
                    <a:pt x="14495" y="122437"/>
                  </a:lnTo>
                  <a:lnTo>
                    <a:pt x="4855" y="93587"/>
                  </a:lnTo>
                  <a:lnTo>
                    <a:pt x="19421" y="85987"/>
                  </a:lnTo>
                  <a:lnTo>
                    <a:pt x="22025" y="72125"/>
                  </a:lnTo>
                  <a:lnTo>
                    <a:pt x="18858" y="58474"/>
                  </a:lnTo>
                  <a:lnTo>
                    <a:pt x="39334" y="45738"/>
                  </a:lnTo>
                  <a:lnTo>
                    <a:pt x="48552" y="35113"/>
                  </a:lnTo>
                  <a:lnTo>
                    <a:pt x="63118" y="25613"/>
                  </a:lnTo>
                  <a:lnTo>
                    <a:pt x="64807" y="0"/>
                  </a:lnTo>
                  <a:lnTo>
                    <a:pt x="99849" y="11540"/>
                  </a:lnTo>
                  <a:lnTo>
                    <a:pt x="112374" y="8655"/>
                  </a:lnTo>
                  <a:lnTo>
                    <a:pt x="137354" y="14214"/>
                  </a:lnTo>
                  <a:lnTo>
                    <a:pt x="176970" y="29061"/>
                  </a:lnTo>
                  <a:lnTo>
                    <a:pt x="190973" y="58474"/>
                  </a:lnTo>
                  <a:lnTo>
                    <a:pt x="217783" y="64877"/>
                  </a:lnTo>
                  <a:lnTo>
                    <a:pt x="259861" y="78599"/>
                  </a:lnTo>
                  <a:lnTo>
                    <a:pt x="291667" y="94924"/>
                  </a:lnTo>
                  <a:lnTo>
                    <a:pt x="306232" y="86409"/>
                  </a:lnTo>
                  <a:lnTo>
                    <a:pt x="320587" y="71281"/>
                  </a:lnTo>
                  <a:lnTo>
                    <a:pt x="313621" y="46019"/>
                  </a:lnTo>
                  <a:lnTo>
                    <a:pt x="322979" y="29906"/>
                  </a:lnTo>
                  <a:lnTo>
                    <a:pt x="344511" y="14355"/>
                  </a:lnTo>
                  <a:lnTo>
                    <a:pt x="365059" y="9851"/>
                  </a:lnTo>
                  <a:lnTo>
                    <a:pt x="405449" y="16606"/>
                  </a:lnTo>
                  <a:lnTo>
                    <a:pt x="415652" y="31524"/>
                  </a:lnTo>
                  <a:lnTo>
                    <a:pt x="426769" y="31594"/>
                  </a:lnTo>
                  <a:lnTo>
                    <a:pt x="436269" y="37294"/>
                  </a:lnTo>
                  <a:lnTo>
                    <a:pt x="465963" y="41164"/>
                  </a:lnTo>
                  <a:lnTo>
                    <a:pt x="473211" y="52071"/>
                  </a:lnTo>
                  <a:lnTo>
                    <a:pt x="462445" y="67903"/>
                  </a:lnTo>
                  <a:lnTo>
                    <a:pt x="467019" y="81976"/>
                  </a:lnTo>
                  <a:lnTo>
                    <a:pt x="459349" y="102171"/>
                  </a:lnTo>
                  <a:lnTo>
                    <a:pt x="468285" y="128488"/>
                  </a:lnTo>
                  <a:lnTo>
                    <a:pt x="468285" y="243044"/>
                  </a:lnTo>
                  <a:lnTo>
                    <a:pt x="468285" y="35942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2" name="Freeform: Shape 941">
              <a:extLst>
                <a:ext uri="{FF2B5EF4-FFF2-40B4-BE49-F238E27FC236}">
                  <a16:creationId xmlns:a16="http://schemas.microsoft.com/office/drawing/2014/main" id="{051BB33F-2288-7247-D256-5256ADDBBC90}"/>
                </a:ext>
              </a:extLst>
            </p:cNvPr>
            <p:cNvSpPr/>
            <p:nvPr/>
          </p:nvSpPr>
          <p:spPr>
            <a:xfrm>
              <a:off x="7976247" y="4058027"/>
              <a:ext cx="443024" cy="347818"/>
            </a:xfrm>
            <a:custGeom>
              <a:avLst/>
              <a:gdLst>
                <a:gd name="csX0" fmla="*/ 443025 w 443024"/>
                <a:gd name="csY0" fmla="*/ 210535 h 347818"/>
                <a:gd name="csX1" fmla="*/ 358656 w 443024"/>
                <a:gd name="csY1" fmla="*/ 300533 h 347818"/>
                <a:gd name="csX2" fmla="*/ 319743 w 443024"/>
                <a:gd name="csY2" fmla="*/ 301870 h 347818"/>
                <a:gd name="csX3" fmla="*/ 293145 w 443024"/>
                <a:gd name="csY3" fmla="*/ 322980 h 347818"/>
                <a:gd name="csX4" fmla="*/ 274005 w 443024"/>
                <a:gd name="csY4" fmla="*/ 323543 h 347818"/>
                <a:gd name="csX5" fmla="*/ 265772 w 443024"/>
                <a:gd name="csY5" fmla="*/ 332972 h 347818"/>
                <a:gd name="csX6" fmla="*/ 245366 w 443024"/>
                <a:gd name="csY6" fmla="*/ 332972 h 347818"/>
                <a:gd name="csX7" fmla="*/ 233334 w 443024"/>
                <a:gd name="csY7" fmla="*/ 322839 h 347818"/>
                <a:gd name="csX8" fmla="*/ 206102 w 443024"/>
                <a:gd name="csY8" fmla="*/ 335364 h 347818"/>
                <a:gd name="csX9" fmla="*/ 197236 w 443024"/>
                <a:gd name="csY9" fmla="*/ 347819 h 347818"/>
                <a:gd name="csX10" fmla="*/ 177323 w 443024"/>
                <a:gd name="csY10" fmla="*/ 345426 h 347818"/>
                <a:gd name="csX11" fmla="*/ 170708 w 443024"/>
                <a:gd name="csY11" fmla="*/ 341979 h 347818"/>
                <a:gd name="csX12" fmla="*/ 163742 w 443024"/>
                <a:gd name="csY12" fmla="*/ 342823 h 347818"/>
                <a:gd name="csX13" fmla="*/ 154313 w 443024"/>
                <a:gd name="csY13" fmla="*/ 342541 h 347818"/>
                <a:gd name="csX14" fmla="*/ 116456 w 443024"/>
                <a:gd name="csY14" fmla="*/ 317139 h 347818"/>
                <a:gd name="csX15" fmla="*/ 95698 w 443024"/>
                <a:gd name="csY15" fmla="*/ 317139 h 347818"/>
                <a:gd name="csX16" fmla="*/ 85495 w 443024"/>
                <a:gd name="csY16" fmla="*/ 307288 h 347818"/>
                <a:gd name="csX17" fmla="*/ 85495 w 443024"/>
                <a:gd name="csY17" fmla="*/ 290471 h 347818"/>
                <a:gd name="csX18" fmla="*/ 69944 w 443024"/>
                <a:gd name="csY18" fmla="*/ 285404 h 347818"/>
                <a:gd name="csX19" fmla="*/ 52353 w 443024"/>
                <a:gd name="csY19" fmla="*/ 252825 h 347818"/>
                <a:gd name="csX20" fmla="*/ 38701 w 443024"/>
                <a:gd name="csY20" fmla="*/ 245859 h 347818"/>
                <a:gd name="csX21" fmla="*/ 33424 w 443024"/>
                <a:gd name="csY21" fmla="*/ 233896 h 347818"/>
                <a:gd name="csX22" fmla="*/ 18296 w 443024"/>
                <a:gd name="csY22" fmla="*/ 219260 h 347818"/>
                <a:gd name="csX23" fmla="*/ 0 w 443024"/>
                <a:gd name="csY23" fmla="*/ 217079 h 347818"/>
                <a:gd name="csX24" fmla="*/ 10133 w 443024"/>
                <a:gd name="csY24" fmla="*/ 199980 h 347818"/>
                <a:gd name="csX25" fmla="*/ 25965 w 443024"/>
                <a:gd name="csY25" fmla="*/ 199206 h 347818"/>
                <a:gd name="csX26" fmla="*/ 30469 w 443024"/>
                <a:gd name="csY26" fmla="*/ 190058 h 347818"/>
                <a:gd name="csX27" fmla="*/ 30046 w 443024"/>
                <a:gd name="csY27" fmla="*/ 162968 h 347818"/>
                <a:gd name="csX28" fmla="*/ 38913 w 443024"/>
                <a:gd name="csY28" fmla="*/ 131373 h 347818"/>
                <a:gd name="csX29" fmla="*/ 53056 w 443024"/>
                <a:gd name="csY29" fmla="*/ 122929 h 347818"/>
                <a:gd name="csX30" fmla="*/ 56012 w 443024"/>
                <a:gd name="csY30" fmla="*/ 110545 h 347818"/>
                <a:gd name="csX31" fmla="*/ 68818 w 443024"/>
                <a:gd name="csY31" fmla="*/ 87465 h 347818"/>
                <a:gd name="csX32" fmla="*/ 86832 w 443024"/>
                <a:gd name="csY32" fmla="*/ 72407 h 347818"/>
                <a:gd name="csX33" fmla="*/ 99005 w 443024"/>
                <a:gd name="csY33" fmla="*/ 42501 h 347818"/>
                <a:gd name="csX34" fmla="*/ 103790 w 443024"/>
                <a:gd name="csY34" fmla="*/ 16395 h 347818"/>
                <a:gd name="csX35" fmla="*/ 138551 w 443024"/>
                <a:gd name="csY35" fmla="*/ 22728 h 347818"/>
                <a:gd name="csX36" fmla="*/ 147839 w 443024"/>
                <a:gd name="csY36" fmla="*/ 0 h 347818"/>
                <a:gd name="csX37" fmla="*/ 165994 w 443024"/>
                <a:gd name="csY37" fmla="*/ 13792 h 347818"/>
                <a:gd name="csX38" fmla="*/ 183515 w 443024"/>
                <a:gd name="csY38" fmla="*/ 6685 h 347818"/>
                <a:gd name="csX39" fmla="*/ 190692 w 443024"/>
                <a:gd name="csY39" fmla="*/ 13018 h 347818"/>
                <a:gd name="csX40" fmla="*/ 211168 w 443024"/>
                <a:gd name="csY40" fmla="*/ 13369 h 347818"/>
                <a:gd name="csX41" fmla="*/ 237204 w 443024"/>
                <a:gd name="csY41" fmla="*/ 25613 h 347818"/>
                <a:gd name="csX42" fmla="*/ 244874 w 443024"/>
                <a:gd name="csY42" fmla="*/ 36098 h 347818"/>
                <a:gd name="csX43" fmla="*/ 258173 w 443024"/>
                <a:gd name="csY43" fmla="*/ 45879 h 347818"/>
                <a:gd name="csX44" fmla="*/ 270417 w 443024"/>
                <a:gd name="csY44" fmla="*/ 63681 h 347818"/>
                <a:gd name="csX45" fmla="*/ 280619 w 443024"/>
                <a:gd name="csY45" fmla="*/ 73533 h 347818"/>
                <a:gd name="csX46" fmla="*/ 270135 w 443024"/>
                <a:gd name="csY46" fmla="*/ 86902 h 347818"/>
                <a:gd name="csX47" fmla="*/ 260003 w 443024"/>
                <a:gd name="csY47" fmla="*/ 101116 h 347818"/>
                <a:gd name="csX48" fmla="*/ 262324 w 443024"/>
                <a:gd name="csY48" fmla="*/ 109489 h 347818"/>
                <a:gd name="csX49" fmla="*/ 262817 w 443024"/>
                <a:gd name="csY49" fmla="*/ 118707 h 347818"/>
                <a:gd name="csX50" fmla="*/ 279494 w 443024"/>
                <a:gd name="csY50" fmla="*/ 119200 h 347818"/>
                <a:gd name="csX51" fmla="*/ 286741 w 443024"/>
                <a:gd name="csY51" fmla="*/ 117019 h 347818"/>
                <a:gd name="csX52" fmla="*/ 293356 w 443024"/>
                <a:gd name="csY52" fmla="*/ 122437 h 347818"/>
                <a:gd name="csX53" fmla="*/ 286812 w 443024"/>
                <a:gd name="csY53" fmla="*/ 133132 h 347818"/>
                <a:gd name="csX54" fmla="*/ 297860 w 443024"/>
                <a:gd name="csY54" fmla="*/ 149739 h 347818"/>
                <a:gd name="csX55" fmla="*/ 308907 w 443024"/>
                <a:gd name="csY55" fmla="*/ 164234 h 347818"/>
                <a:gd name="csX56" fmla="*/ 320306 w 443024"/>
                <a:gd name="csY56" fmla="*/ 175000 h 347818"/>
                <a:gd name="csX57" fmla="*/ 417903 w 443024"/>
                <a:gd name="csY57" fmla="*/ 210676 h 347818"/>
                <a:gd name="csX58" fmla="*/ 443025 w 443024"/>
                <a:gd name="csY58" fmla="*/ 210535 h 347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43024" h="347818">
                  <a:moveTo>
                    <a:pt x="443025" y="210535"/>
                  </a:moveTo>
                  <a:lnTo>
                    <a:pt x="358656" y="300533"/>
                  </a:lnTo>
                  <a:lnTo>
                    <a:pt x="319743" y="301870"/>
                  </a:lnTo>
                  <a:lnTo>
                    <a:pt x="293145" y="322980"/>
                  </a:lnTo>
                  <a:lnTo>
                    <a:pt x="274005" y="323543"/>
                  </a:lnTo>
                  <a:lnTo>
                    <a:pt x="265772" y="332972"/>
                  </a:lnTo>
                  <a:lnTo>
                    <a:pt x="245366" y="332972"/>
                  </a:lnTo>
                  <a:lnTo>
                    <a:pt x="233334" y="322839"/>
                  </a:lnTo>
                  <a:lnTo>
                    <a:pt x="206102" y="335364"/>
                  </a:lnTo>
                  <a:lnTo>
                    <a:pt x="197236" y="347819"/>
                  </a:lnTo>
                  <a:lnTo>
                    <a:pt x="177323" y="345426"/>
                  </a:lnTo>
                  <a:lnTo>
                    <a:pt x="170708" y="341979"/>
                  </a:lnTo>
                  <a:lnTo>
                    <a:pt x="163742" y="342823"/>
                  </a:lnTo>
                  <a:lnTo>
                    <a:pt x="154313" y="342541"/>
                  </a:lnTo>
                  <a:lnTo>
                    <a:pt x="116456" y="317139"/>
                  </a:lnTo>
                  <a:lnTo>
                    <a:pt x="95698" y="317139"/>
                  </a:lnTo>
                  <a:lnTo>
                    <a:pt x="85495" y="307288"/>
                  </a:lnTo>
                  <a:lnTo>
                    <a:pt x="85495" y="290471"/>
                  </a:lnTo>
                  <a:lnTo>
                    <a:pt x="69944" y="285404"/>
                  </a:lnTo>
                  <a:lnTo>
                    <a:pt x="52353" y="252825"/>
                  </a:lnTo>
                  <a:lnTo>
                    <a:pt x="38701" y="245859"/>
                  </a:lnTo>
                  <a:lnTo>
                    <a:pt x="33424" y="233896"/>
                  </a:lnTo>
                  <a:lnTo>
                    <a:pt x="18296" y="219260"/>
                  </a:lnTo>
                  <a:lnTo>
                    <a:pt x="0" y="217079"/>
                  </a:lnTo>
                  <a:lnTo>
                    <a:pt x="10133" y="199980"/>
                  </a:lnTo>
                  <a:lnTo>
                    <a:pt x="25965" y="199206"/>
                  </a:lnTo>
                  <a:lnTo>
                    <a:pt x="30469" y="190058"/>
                  </a:lnTo>
                  <a:lnTo>
                    <a:pt x="30046" y="162968"/>
                  </a:lnTo>
                  <a:lnTo>
                    <a:pt x="38913" y="131373"/>
                  </a:lnTo>
                  <a:lnTo>
                    <a:pt x="53056" y="122929"/>
                  </a:lnTo>
                  <a:lnTo>
                    <a:pt x="56012" y="110545"/>
                  </a:lnTo>
                  <a:lnTo>
                    <a:pt x="68818" y="87465"/>
                  </a:lnTo>
                  <a:lnTo>
                    <a:pt x="86832" y="72407"/>
                  </a:lnTo>
                  <a:lnTo>
                    <a:pt x="99005" y="42501"/>
                  </a:lnTo>
                  <a:lnTo>
                    <a:pt x="103790" y="16395"/>
                  </a:lnTo>
                  <a:lnTo>
                    <a:pt x="138551" y="22728"/>
                  </a:lnTo>
                  <a:lnTo>
                    <a:pt x="147839" y="0"/>
                  </a:lnTo>
                  <a:lnTo>
                    <a:pt x="165994" y="13792"/>
                  </a:lnTo>
                  <a:lnTo>
                    <a:pt x="183515" y="6685"/>
                  </a:lnTo>
                  <a:lnTo>
                    <a:pt x="190692" y="13018"/>
                  </a:lnTo>
                  <a:lnTo>
                    <a:pt x="211168" y="13369"/>
                  </a:lnTo>
                  <a:lnTo>
                    <a:pt x="237204" y="25613"/>
                  </a:lnTo>
                  <a:lnTo>
                    <a:pt x="244874" y="36098"/>
                  </a:lnTo>
                  <a:lnTo>
                    <a:pt x="258173" y="45879"/>
                  </a:lnTo>
                  <a:lnTo>
                    <a:pt x="270417" y="63681"/>
                  </a:lnTo>
                  <a:lnTo>
                    <a:pt x="280619" y="73533"/>
                  </a:lnTo>
                  <a:lnTo>
                    <a:pt x="270135" y="86902"/>
                  </a:lnTo>
                  <a:lnTo>
                    <a:pt x="260003" y="101116"/>
                  </a:lnTo>
                  <a:lnTo>
                    <a:pt x="262324" y="109489"/>
                  </a:lnTo>
                  <a:lnTo>
                    <a:pt x="262817" y="118707"/>
                  </a:lnTo>
                  <a:lnTo>
                    <a:pt x="279494" y="119200"/>
                  </a:lnTo>
                  <a:lnTo>
                    <a:pt x="286741" y="117019"/>
                  </a:lnTo>
                  <a:lnTo>
                    <a:pt x="293356" y="122437"/>
                  </a:lnTo>
                  <a:lnTo>
                    <a:pt x="286812" y="133132"/>
                  </a:lnTo>
                  <a:lnTo>
                    <a:pt x="297860" y="149739"/>
                  </a:lnTo>
                  <a:lnTo>
                    <a:pt x="308907" y="164234"/>
                  </a:lnTo>
                  <a:lnTo>
                    <a:pt x="320306" y="175000"/>
                  </a:lnTo>
                  <a:lnTo>
                    <a:pt x="417903" y="210676"/>
                  </a:lnTo>
                  <a:lnTo>
                    <a:pt x="443025" y="2105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3" name="Freeform: Shape 942">
              <a:extLst>
                <a:ext uri="{FF2B5EF4-FFF2-40B4-BE49-F238E27FC236}">
                  <a16:creationId xmlns:a16="http://schemas.microsoft.com/office/drawing/2014/main" id="{3FBC99B0-A643-31E0-13F8-815A8CB1E599}"/>
                </a:ext>
              </a:extLst>
            </p:cNvPr>
            <p:cNvSpPr/>
            <p:nvPr/>
          </p:nvSpPr>
          <p:spPr>
            <a:xfrm>
              <a:off x="8236250" y="4126774"/>
              <a:ext cx="49466" cy="53689"/>
            </a:xfrm>
            <a:custGeom>
              <a:avLst/>
              <a:gdLst>
                <a:gd name="csX0" fmla="*/ 20617 w 49466"/>
                <a:gd name="csY0" fmla="*/ 4785 h 53689"/>
                <a:gd name="csX1" fmla="*/ 33424 w 49466"/>
                <a:gd name="csY1" fmla="*/ 7389 h 53689"/>
                <a:gd name="csX2" fmla="*/ 42430 w 49466"/>
                <a:gd name="csY2" fmla="*/ 0 h 53689"/>
                <a:gd name="csX3" fmla="*/ 49467 w 49466"/>
                <a:gd name="csY3" fmla="*/ 9359 h 53689"/>
                <a:gd name="csX4" fmla="*/ 48553 w 49466"/>
                <a:gd name="csY4" fmla="*/ 21954 h 53689"/>
                <a:gd name="csX5" fmla="*/ 31524 w 49466"/>
                <a:gd name="csY5" fmla="*/ 29202 h 53689"/>
                <a:gd name="csX6" fmla="*/ 44330 w 49466"/>
                <a:gd name="csY6" fmla="*/ 37505 h 53689"/>
                <a:gd name="csX7" fmla="*/ 33353 w 49466"/>
                <a:gd name="csY7" fmla="*/ 53689 h 53689"/>
                <a:gd name="csX8" fmla="*/ 26739 w 49466"/>
                <a:gd name="csY8" fmla="*/ 48271 h 53689"/>
                <a:gd name="csX9" fmla="*/ 19492 w 49466"/>
                <a:gd name="csY9" fmla="*/ 50452 h 53689"/>
                <a:gd name="csX10" fmla="*/ 2815 w 49466"/>
                <a:gd name="csY10" fmla="*/ 49960 h 53689"/>
                <a:gd name="csX11" fmla="*/ 2322 w 49466"/>
                <a:gd name="csY11" fmla="*/ 40742 h 53689"/>
                <a:gd name="csX12" fmla="*/ 0 w 49466"/>
                <a:gd name="csY12" fmla="*/ 32368 h 53689"/>
                <a:gd name="csX13" fmla="*/ 10132 w 49466"/>
                <a:gd name="csY13" fmla="*/ 18155 h 53689"/>
                <a:gd name="csX14" fmla="*/ 20617 w 49466"/>
                <a:gd name="csY14" fmla="*/ 4785 h 53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9466" h="53689">
                  <a:moveTo>
                    <a:pt x="20617" y="4785"/>
                  </a:moveTo>
                  <a:lnTo>
                    <a:pt x="33424" y="7389"/>
                  </a:lnTo>
                  <a:lnTo>
                    <a:pt x="42430" y="0"/>
                  </a:lnTo>
                  <a:lnTo>
                    <a:pt x="49467" y="9359"/>
                  </a:lnTo>
                  <a:lnTo>
                    <a:pt x="48553" y="21954"/>
                  </a:lnTo>
                  <a:lnTo>
                    <a:pt x="31524" y="29202"/>
                  </a:lnTo>
                  <a:lnTo>
                    <a:pt x="44330" y="37505"/>
                  </a:lnTo>
                  <a:lnTo>
                    <a:pt x="33353" y="53689"/>
                  </a:lnTo>
                  <a:lnTo>
                    <a:pt x="26739" y="48271"/>
                  </a:lnTo>
                  <a:lnTo>
                    <a:pt x="19492" y="50452"/>
                  </a:lnTo>
                  <a:lnTo>
                    <a:pt x="2815" y="49960"/>
                  </a:lnTo>
                  <a:lnTo>
                    <a:pt x="2322" y="40742"/>
                  </a:lnTo>
                  <a:lnTo>
                    <a:pt x="0" y="32368"/>
                  </a:lnTo>
                  <a:lnTo>
                    <a:pt x="10132" y="18155"/>
                  </a:lnTo>
                  <a:lnTo>
                    <a:pt x="20617" y="478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4" name="Freeform: Shape 943">
              <a:extLst>
                <a:ext uri="{FF2B5EF4-FFF2-40B4-BE49-F238E27FC236}">
                  <a16:creationId xmlns:a16="http://schemas.microsoft.com/office/drawing/2014/main" id="{9BA9A748-E4C9-F6E1-CE96-00B0AD1C5102}"/>
                </a:ext>
              </a:extLst>
            </p:cNvPr>
            <p:cNvSpPr/>
            <p:nvPr/>
          </p:nvSpPr>
          <p:spPr>
            <a:xfrm>
              <a:off x="8263059" y="4164279"/>
              <a:ext cx="190832" cy="104423"/>
            </a:xfrm>
            <a:custGeom>
              <a:avLst/>
              <a:gdLst>
                <a:gd name="csX0" fmla="*/ 190832 w 190832"/>
                <a:gd name="csY0" fmla="*/ 1548 h 104423"/>
                <a:gd name="csX1" fmla="*/ 190832 w 190832"/>
                <a:gd name="csY1" fmla="*/ 1548 h 104423"/>
                <a:gd name="csX2" fmla="*/ 190622 w 190832"/>
                <a:gd name="csY2" fmla="*/ 2040 h 104423"/>
                <a:gd name="csX3" fmla="*/ 190552 w 190832"/>
                <a:gd name="csY3" fmla="*/ 14495 h 104423"/>
                <a:gd name="csX4" fmla="*/ 190552 w 190832"/>
                <a:gd name="csY4" fmla="*/ 44964 h 104423"/>
                <a:gd name="csX5" fmla="*/ 190552 w 190832"/>
                <a:gd name="csY5" fmla="*/ 60655 h 104423"/>
                <a:gd name="csX6" fmla="*/ 177041 w 190832"/>
                <a:gd name="csY6" fmla="*/ 79162 h 104423"/>
                <a:gd name="csX7" fmla="*/ 156213 w 190832"/>
                <a:gd name="csY7" fmla="*/ 104282 h 104423"/>
                <a:gd name="csX8" fmla="*/ 131092 w 190832"/>
                <a:gd name="csY8" fmla="*/ 104423 h 104423"/>
                <a:gd name="csX9" fmla="*/ 33494 w 190832"/>
                <a:gd name="csY9" fmla="*/ 68747 h 104423"/>
                <a:gd name="csX10" fmla="*/ 22095 w 190832"/>
                <a:gd name="csY10" fmla="*/ 57981 h 104423"/>
                <a:gd name="csX11" fmla="*/ 11048 w 190832"/>
                <a:gd name="csY11" fmla="*/ 43486 h 104423"/>
                <a:gd name="csX12" fmla="*/ 0 w 190832"/>
                <a:gd name="csY12" fmla="*/ 26880 h 104423"/>
                <a:gd name="csX13" fmla="*/ 6544 w 190832"/>
                <a:gd name="csY13" fmla="*/ 16184 h 104423"/>
                <a:gd name="csX14" fmla="*/ 17521 w 190832"/>
                <a:gd name="csY14" fmla="*/ 0 h 104423"/>
                <a:gd name="csX15" fmla="*/ 27232 w 190832"/>
                <a:gd name="csY15" fmla="*/ 5559 h 104423"/>
                <a:gd name="csX16" fmla="*/ 33073 w 190832"/>
                <a:gd name="csY16" fmla="*/ 18084 h 104423"/>
                <a:gd name="csX17" fmla="*/ 46582 w 190832"/>
                <a:gd name="csY17" fmla="*/ 30679 h 104423"/>
                <a:gd name="csX18" fmla="*/ 61429 w 190832"/>
                <a:gd name="csY18" fmla="*/ 30820 h 104423"/>
                <a:gd name="csX19" fmla="*/ 89576 w 190832"/>
                <a:gd name="csY19" fmla="*/ 23080 h 104423"/>
                <a:gd name="csX20" fmla="*/ 122085 w 190832"/>
                <a:gd name="csY20" fmla="*/ 19491 h 104423"/>
                <a:gd name="csX21" fmla="*/ 148332 w 190832"/>
                <a:gd name="csY21" fmla="*/ 10133 h 104423"/>
                <a:gd name="csX22" fmla="*/ 163179 w 190832"/>
                <a:gd name="csY22" fmla="*/ 8092 h 104423"/>
                <a:gd name="csX23" fmla="*/ 173804 w 190832"/>
                <a:gd name="csY23" fmla="*/ 2604 h 104423"/>
                <a:gd name="csX24" fmla="*/ 190832 w 190832"/>
                <a:gd name="csY24" fmla="*/ 1548 h 104423"/>
                <a:gd name="csX25" fmla="*/ 190832 w 190832"/>
                <a:gd name="csY25" fmla="*/ 1548 h 104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90832" h="104423">
                  <a:moveTo>
                    <a:pt x="190832" y="1548"/>
                  </a:moveTo>
                  <a:lnTo>
                    <a:pt x="190832" y="1548"/>
                  </a:lnTo>
                  <a:lnTo>
                    <a:pt x="190622" y="2040"/>
                  </a:lnTo>
                  <a:lnTo>
                    <a:pt x="190552" y="14495"/>
                  </a:lnTo>
                  <a:lnTo>
                    <a:pt x="190552" y="44964"/>
                  </a:lnTo>
                  <a:lnTo>
                    <a:pt x="190552" y="60655"/>
                  </a:lnTo>
                  <a:lnTo>
                    <a:pt x="177041" y="79162"/>
                  </a:lnTo>
                  <a:lnTo>
                    <a:pt x="156213" y="104282"/>
                  </a:lnTo>
                  <a:lnTo>
                    <a:pt x="131092" y="104423"/>
                  </a:lnTo>
                  <a:lnTo>
                    <a:pt x="33494" y="68747"/>
                  </a:lnTo>
                  <a:lnTo>
                    <a:pt x="22095" y="57981"/>
                  </a:lnTo>
                  <a:lnTo>
                    <a:pt x="11048" y="43486"/>
                  </a:lnTo>
                  <a:lnTo>
                    <a:pt x="0" y="26880"/>
                  </a:lnTo>
                  <a:lnTo>
                    <a:pt x="6544" y="16184"/>
                  </a:lnTo>
                  <a:lnTo>
                    <a:pt x="17521" y="0"/>
                  </a:lnTo>
                  <a:lnTo>
                    <a:pt x="27232" y="5559"/>
                  </a:lnTo>
                  <a:lnTo>
                    <a:pt x="33073" y="18084"/>
                  </a:lnTo>
                  <a:lnTo>
                    <a:pt x="46582" y="30679"/>
                  </a:lnTo>
                  <a:lnTo>
                    <a:pt x="61429" y="30820"/>
                  </a:lnTo>
                  <a:lnTo>
                    <a:pt x="89576" y="23080"/>
                  </a:lnTo>
                  <a:lnTo>
                    <a:pt x="122085" y="19491"/>
                  </a:lnTo>
                  <a:lnTo>
                    <a:pt x="148332" y="10133"/>
                  </a:lnTo>
                  <a:lnTo>
                    <a:pt x="163179" y="8092"/>
                  </a:lnTo>
                  <a:lnTo>
                    <a:pt x="173804" y="2604"/>
                  </a:lnTo>
                  <a:lnTo>
                    <a:pt x="190832" y="1548"/>
                  </a:lnTo>
                  <a:lnTo>
                    <a:pt x="190832" y="154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5" name="Freeform: Shape 944">
              <a:extLst>
                <a:ext uri="{FF2B5EF4-FFF2-40B4-BE49-F238E27FC236}">
                  <a16:creationId xmlns:a16="http://schemas.microsoft.com/office/drawing/2014/main" id="{F83E8998-B8C3-529E-1685-93326AB5C83F}"/>
                </a:ext>
              </a:extLst>
            </p:cNvPr>
            <p:cNvSpPr/>
            <p:nvPr/>
          </p:nvSpPr>
          <p:spPr>
            <a:xfrm>
              <a:off x="7875413" y="4381077"/>
              <a:ext cx="162967" cy="170074"/>
            </a:xfrm>
            <a:custGeom>
              <a:avLst/>
              <a:gdLst>
                <a:gd name="csX0" fmla="*/ 129192 w 162967"/>
                <a:gd name="csY0" fmla="*/ 155368 h 170074"/>
                <a:gd name="csX1" fmla="*/ 68325 w 162967"/>
                <a:gd name="csY1" fmla="*/ 157690 h 170074"/>
                <a:gd name="csX2" fmla="*/ 35535 w 162967"/>
                <a:gd name="csY2" fmla="*/ 157268 h 170074"/>
                <a:gd name="csX3" fmla="*/ 25120 w 162967"/>
                <a:gd name="csY3" fmla="*/ 160857 h 170074"/>
                <a:gd name="csX4" fmla="*/ 7247 w 162967"/>
                <a:gd name="csY4" fmla="*/ 170075 h 170074"/>
                <a:gd name="csX5" fmla="*/ 0 w 162967"/>
                <a:gd name="csY5" fmla="*/ 167049 h 170074"/>
                <a:gd name="csX6" fmla="*/ 281 w 162967"/>
                <a:gd name="csY6" fmla="*/ 144532 h 170074"/>
                <a:gd name="csX7" fmla="*/ 7177 w 162967"/>
                <a:gd name="csY7" fmla="*/ 133132 h 170074"/>
                <a:gd name="csX8" fmla="*/ 8866 w 162967"/>
                <a:gd name="csY8" fmla="*/ 109137 h 170074"/>
                <a:gd name="csX9" fmla="*/ 15129 w 162967"/>
                <a:gd name="csY9" fmla="*/ 95276 h 170074"/>
                <a:gd name="csX10" fmla="*/ 26599 w 162967"/>
                <a:gd name="csY10" fmla="*/ 79654 h 170074"/>
                <a:gd name="csX11" fmla="*/ 38068 w 162967"/>
                <a:gd name="csY11" fmla="*/ 71773 h 170074"/>
                <a:gd name="csX12" fmla="*/ 47638 w 162967"/>
                <a:gd name="csY12" fmla="*/ 61148 h 170074"/>
                <a:gd name="csX13" fmla="*/ 35675 w 162967"/>
                <a:gd name="csY13" fmla="*/ 57067 h 170074"/>
                <a:gd name="csX14" fmla="*/ 37505 w 162967"/>
                <a:gd name="csY14" fmla="*/ 22165 h 170074"/>
                <a:gd name="csX15" fmla="*/ 37505 w 162967"/>
                <a:gd name="csY15" fmla="*/ 22165 h 170074"/>
                <a:gd name="csX16" fmla="*/ 49748 w 162967"/>
                <a:gd name="csY16" fmla="*/ 14003 h 170074"/>
                <a:gd name="csX17" fmla="*/ 68748 w 162967"/>
                <a:gd name="csY17" fmla="*/ 20688 h 170074"/>
                <a:gd name="csX18" fmla="*/ 92812 w 162967"/>
                <a:gd name="csY18" fmla="*/ 13651 h 170074"/>
                <a:gd name="csX19" fmla="*/ 113852 w 162967"/>
                <a:gd name="csY19" fmla="*/ 13721 h 170074"/>
                <a:gd name="csX20" fmla="*/ 132218 w 162967"/>
                <a:gd name="csY20" fmla="*/ 0 h 170074"/>
                <a:gd name="csX21" fmla="*/ 146362 w 162967"/>
                <a:gd name="csY21" fmla="*/ 20758 h 170074"/>
                <a:gd name="csX22" fmla="*/ 149809 w 162967"/>
                <a:gd name="csY22" fmla="*/ 35746 h 170074"/>
                <a:gd name="csX23" fmla="*/ 162968 w 162967"/>
                <a:gd name="csY23" fmla="*/ 70084 h 170074"/>
                <a:gd name="csX24" fmla="*/ 152131 w 162967"/>
                <a:gd name="csY24" fmla="*/ 91827 h 170074"/>
                <a:gd name="csX25" fmla="*/ 137425 w 162967"/>
                <a:gd name="csY25" fmla="*/ 111600 h 170074"/>
                <a:gd name="csX26" fmla="*/ 128840 w 162967"/>
                <a:gd name="csY26" fmla="*/ 123703 h 170074"/>
                <a:gd name="csX27" fmla="*/ 129192 w 162967"/>
                <a:gd name="csY27" fmla="*/ 155368 h 170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2967" h="170074">
                  <a:moveTo>
                    <a:pt x="129192" y="155368"/>
                  </a:moveTo>
                  <a:lnTo>
                    <a:pt x="68325" y="157690"/>
                  </a:lnTo>
                  <a:lnTo>
                    <a:pt x="35535" y="157268"/>
                  </a:lnTo>
                  <a:lnTo>
                    <a:pt x="25120" y="160857"/>
                  </a:lnTo>
                  <a:lnTo>
                    <a:pt x="7247" y="170075"/>
                  </a:lnTo>
                  <a:lnTo>
                    <a:pt x="0" y="167049"/>
                  </a:lnTo>
                  <a:lnTo>
                    <a:pt x="281" y="144532"/>
                  </a:lnTo>
                  <a:lnTo>
                    <a:pt x="7177" y="133132"/>
                  </a:lnTo>
                  <a:lnTo>
                    <a:pt x="8866" y="109137"/>
                  </a:lnTo>
                  <a:lnTo>
                    <a:pt x="15129" y="95276"/>
                  </a:lnTo>
                  <a:lnTo>
                    <a:pt x="26599" y="79654"/>
                  </a:lnTo>
                  <a:lnTo>
                    <a:pt x="38068" y="71773"/>
                  </a:lnTo>
                  <a:lnTo>
                    <a:pt x="47638" y="61148"/>
                  </a:lnTo>
                  <a:lnTo>
                    <a:pt x="35675" y="57067"/>
                  </a:lnTo>
                  <a:lnTo>
                    <a:pt x="37505" y="22165"/>
                  </a:lnTo>
                  <a:lnTo>
                    <a:pt x="37505" y="22165"/>
                  </a:lnTo>
                  <a:lnTo>
                    <a:pt x="49748" y="14003"/>
                  </a:lnTo>
                  <a:lnTo>
                    <a:pt x="68748" y="20688"/>
                  </a:lnTo>
                  <a:lnTo>
                    <a:pt x="92812" y="13651"/>
                  </a:lnTo>
                  <a:lnTo>
                    <a:pt x="113852" y="13721"/>
                  </a:lnTo>
                  <a:lnTo>
                    <a:pt x="132218" y="0"/>
                  </a:lnTo>
                  <a:lnTo>
                    <a:pt x="146362" y="20758"/>
                  </a:lnTo>
                  <a:lnTo>
                    <a:pt x="149809" y="35746"/>
                  </a:lnTo>
                  <a:lnTo>
                    <a:pt x="162968" y="70084"/>
                  </a:lnTo>
                  <a:lnTo>
                    <a:pt x="152131" y="91827"/>
                  </a:lnTo>
                  <a:lnTo>
                    <a:pt x="137425" y="111600"/>
                  </a:lnTo>
                  <a:lnTo>
                    <a:pt x="128840" y="123703"/>
                  </a:lnTo>
                  <a:lnTo>
                    <a:pt x="129192" y="15536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6" name="Freeform: Shape 945">
              <a:extLst>
                <a:ext uri="{FF2B5EF4-FFF2-40B4-BE49-F238E27FC236}">
                  <a16:creationId xmlns:a16="http://schemas.microsoft.com/office/drawing/2014/main" id="{40E872B5-03A3-AD28-06C3-937D94E23B6B}"/>
                </a:ext>
              </a:extLst>
            </p:cNvPr>
            <p:cNvSpPr/>
            <p:nvPr/>
          </p:nvSpPr>
          <p:spPr>
            <a:xfrm>
              <a:off x="7858878" y="4541934"/>
              <a:ext cx="53477" cy="53337"/>
            </a:xfrm>
            <a:custGeom>
              <a:avLst/>
              <a:gdLst>
                <a:gd name="csX0" fmla="*/ 41656 w 53477"/>
                <a:gd name="csY0" fmla="*/ 0 h 53337"/>
                <a:gd name="csX1" fmla="*/ 53478 w 53477"/>
                <a:gd name="csY1" fmla="*/ 16888 h 53337"/>
                <a:gd name="csX2" fmla="*/ 51789 w 53477"/>
                <a:gd name="csY2" fmla="*/ 34479 h 53337"/>
                <a:gd name="csX3" fmla="*/ 43134 w 53477"/>
                <a:gd name="csY3" fmla="*/ 38209 h 53337"/>
                <a:gd name="csX4" fmla="*/ 43134 w 53477"/>
                <a:gd name="csY4" fmla="*/ 38279 h 53337"/>
                <a:gd name="csX5" fmla="*/ 27302 w 53477"/>
                <a:gd name="csY5" fmla="*/ 36309 h 53337"/>
                <a:gd name="csX6" fmla="*/ 18154 w 53477"/>
                <a:gd name="csY6" fmla="*/ 53337 h 53337"/>
                <a:gd name="csX7" fmla="*/ 0 w 53477"/>
                <a:gd name="csY7" fmla="*/ 50945 h 53337"/>
                <a:gd name="csX8" fmla="*/ 2744 w 53477"/>
                <a:gd name="csY8" fmla="*/ 34620 h 53337"/>
                <a:gd name="csX9" fmla="*/ 6825 w 53477"/>
                <a:gd name="csY9" fmla="*/ 32298 h 53337"/>
                <a:gd name="csX10" fmla="*/ 7951 w 53477"/>
                <a:gd name="csY10" fmla="*/ 14495 h 53337"/>
                <a:gd name="csX11" fmla="*/ 16536 w 53477"/>
                <a:gd name="csY11" fmla="*/ 6192 h 53337"/>
                <a:gd name="csX12" fmla="*/ 23783 w 53477"/>
                <a:gd name="csY12" fmla="*/ 9218 h 53337"/>
                <a:gd name="csX13" fmla="*/ 41656 w 53477"/>
                <a:gd name="csY13" fmla="*/ 0 h 53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3477" h="53337">
                  <a:moveTo>
                    <a:pt x="41656" y="0"/>
                  </a:moveTo>
                  <a:lnTo>
                    <a:pt x="53478" y="16888"/>
                  </a:lnTo>
                  <a:lnTo>
                    <a:pt x="51789" y="34479"/>
                  </a:lnTo>
                  <a:lnTo>
                    <a:pt x="43134" y="38209"/>
                  </a:lnTo>
                  <a:lnTo>
                    <a:pt x="43134" y="38279"/>
                  </a:lnTo>
                  <a:lnTo>
                    <a:pt x="27302" y="36309"/>
                  </a:lnTo>
                  <a:lnTo>
                    <a:pt x="18154" y="53337"/>
                  </a:lnTo>
                  <a:lnTo>
                    <a:pt x="0" y="50945"/>
                  </a:lnTo>
                  <a:lnTo>
                    <a:pt x="2744" y="34620"/>
                  </a:lnTo>
                  <a:lnTo>
                    <a:pt x="6825" y="32298"/>
                  </a:lnTo>
                  <a:lnTo>
                    <a:pt x="7951" y="14495"/>
                  </a:lnTo>
                  <a:lnTo>
                    <a:pt x="16536" y="6192"/>
                  </a:lnTo>
                  <a:lnTo>
                    <a:pt x="23783" y="9218"/>
                  </a:lnTo>
                  <a:lnTo>
                    <a:pt x="41656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7" name="Freeform: Shape 946">
              <a:extLst>
                <a:ext uri="{FF2B5EF4-FFF2-40B4-BE49-F238E27FC236}">
                  <a16:creationId xmlns:a16="http://schemas.microsoft.com/office/drawing/2014/main" id="{44422DC3-5857-A2A3-20EA-58558DDCF058}"/>
                </a:ext>
              </a:extLst>
            </p:cNvPr>
            <p:cNvSpPr/>
            <p:nvPr/>
          </p:nvSpPr>
          <p:spPr>
            <a:xfrm>
              <a:off x="7462365" y="3057142"/>
              <a:ext cx="114978" cy="94360"/>
            </a:xfrm>
            <a:custGeom>
              <a:avLst/>
              <a:gdLst>
                <a:gd name="csX0" fmla="*/ 83947 w 114978"/>
                <a:gd name="csY0" fmla="*/ 94361 h 94360"/>
                <a:gd name="csX1" fmla="*/ 57489 w 114978"/>
                <a:gd name="csY1" fmla="*/ 80710 h 94360"/>
                <a:gd name="csX2" fmla="*/ 46230 w 114978"/>
                <a:gd name="csY2" fmla="*/ 65581 h 94360"/>
                <a:gd name="csX3" fmla="*/ 34831 w 114978"/>
                <a:gd name="csY3" fmla="*/ 57489 h 94360"/>
                <a:gd name="csX4" fmla="*/ 21110 w 114978"/>
                <a:gd name="csY4" fmla="*/ 43838 h 94360"/>
                <a:gd name="csX5" fmla="*/ 14636 w 114978"/>
                <a:gd name="csY5" fmla="*/ 32509 h 94360"/>
                <a:gd name="csX6" fmla="*/ 0 w 114978"/>
                <a:gd name="csY6" fmla="*/ 15340 h 94360"/>
                <a:gd name="csX7" fmla="*/ 6263 w 114978"/>
                <a:gd name="csY7" fmla="*/ 0 h 94360"/>
                <a:gd name="csX8" fmla="*/ 16958 w 114978"/>
                <a:gd name="csY8" fmla="*/ 8514 h 94360"/>
                <a:gd name="csX9" fmla="*/ 23432 w 114978"/>
                <a:gd name="csY9" fmla="*/ 844 h 94360"/>
                <a:gd name="csX10" fmla="*/ 37435 w 114978"/>
                <a:gd name="csY10" fmla="*/ 0 h 94360"/>
                <a:gd name="csX11" fmla="*/ 63118 w 114978"/>
                <a:gd name="csY11" fmla="*/ 6122 h 94360"/>
                <a:gd name="csX12" fmla="*/ 83736 w 114978"/>
                <a:gd name="csY12" fmla="*/ 5629 h 94360"/>
                <a:gd name="csX13" fmla="*/ 97246 w 114978"/>
                <a:gd name="csY13" fmla="*/ 13792 h 94360"/>
                <a:gd name="csX14" fmla="*/ 97246 w 114978"/>
                <a:gd name="csY14" fmla="*/ 13792 h 94360"/>
                <a:gd name="csX15" fmla="*/ 108082 w 114978"/>
                <a:gd name="csY15" fmla="*/ 13721 h 94360"/>
                <a:gd name="csX16" fmla="*/ 100623 w 114978"/>
                <a:gd name="csY16" fmla="*/ 29906 h 94360"/>
                <a:gd name="csX17" fmla="*/ 114978 w 114978"/>
                <a:gd name="csY17" fmla="*/ 43979 h 94360"/>
                <a:gd name="csX18" fmla="*/ 110615 w 114978"/>
                <a:gd name="csY18" fmla="*/ 61148 h 94360"/>
                <a:gd name="csX19" fmla="*/ 103649 w 114978"/>
                <a:gd name="csY19" fmla="*/ 62766 h 94360"/>
                <a:gd name="csX20" fmla="*/ 98020 w 114978"/>
                <a:gd name="csY20" fmla="*/ 66074 h 94360"/>
                <a:gd name="csX21" fmla="*/ 88309 w 114978"/>
                <a:gd name="csY21" fmla="*/ 74518 h 94360"/>
                <a:gd name="csX22" fmla="*/ 83947 w 114978"/>
                <a:gd name="csY22" fmla="*/ 94361 h 943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14978" h="94360">
                  <a:moveTo>
                    <a:pt x="83947" y="94361"/>
                  </a:moveTo>
                  <a:lnTo>
                    <a:pt x="57489" y="80710"/>
                  </a:lnTo>
                  <a:lnTo>
                    <a:pt x="46230" y="65581"/>
                  </a:lnTo>
                  <a:lnTo>
                    <a:pt x="34831" y="57489"/>
                  </a:lnTo>
                  <a:lnTo>
                    <a:pt x="21110" y="43838"/>
                  </a:lnTo>
                  <a:lnTo>
                    <a:pt x="14636" y="32509"/>
                  </a:lnTo>
                  <a:lnTo>
                    <a:pt x="0" y="15340"/>
                  </a:lnTo>
                  <a:lnTo>
                    <a:pt x="6263" y="0"/>
                  </a:lnTo>
                  <a:lnTo>
                    <a:pt x="16958" y="8514"/>
                  </a:lnTo>
                  <a:lnTo>
                    <a:pt x="23432" y="844"/>
                  </a:lnTo>
                  <a:lnTo>
                    <a:pt x="37435" y="0"/>
                  </a:lnTo>
                  <a:lnTo>
                    <a:pt x="63118" y="6122"/>
                  </a:lnTo>
                  <a:lnTo>
                    <a:pt x="83736" y="5629"/>
                  </a:lnTo>
                  <a:lnTo>
                    <a:pt x="97246" y="13792"/>
                  </a:lnTo>
                  <a:lnTo>
                    <a:pt x="97246" y="13792"/>
                  </a:lnTo>
                  <a:lnTo>
                    <a:pt x="108082" y="13721"/>
                  </a:lnTo>
                  <a:lnTo>
                    <a:pt x="100623" y="29906"/>
                  </a:lnTo>
                  <a:lnTo>
                    <a:pt x="114978" y="43979"/>
                  </a:lnTo>
                  <a:lnTo>
                    <a:pt x="110615" y="61148"/>
                  </a:lnTo>
                  <a:lnTo>
                    <a:pt x="103649" y="62766"/>
                  </a:lnTo>
                  <a:lnTo>
                    <a:pt x="98020" y="66074"/>
                  </a:lnTo>
                  <a:lnTo>
                    <a:pt x="88309" y="74518"/>
                  </a:lnTo>
                  <a:lnTo>
                    <a:pt x="83947" y="9436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8" name="Freeform: Shape 947">
              <a:extLst>
                <a:ext uri="{FF2B5EF4-FFF2-40B4-BE49-F238E27FC236}">
                  <a16:creationId xmlns:a16="http://schemas.microsoft.com/office/drawing/2014/main" id="{C7EA8529-8D51-C76F-CBF2-7FE378C7A6F7}"/>
                </a:ext>
              </a:extLst>
            </p:cNvPr>
            <p:cNvSpPr/>
            <p:nvPr/>
          </p:nvSpPr>
          <p:spPr>
            <a:xfrm>
              <a:off x="7603168" y="3163394"/>
              <a:ext cx="74306" cy="52774"/>
            </a:xfrm>
            <a:custGeom>
              <a:avLst/>
              <a:gdLst>
                <a:gd name="csX0" fmla="*/ 57278 w 74306"/>
                <a:gd name="csY0" fmla="*/ 0 h 52774"/>
                <a:gd name="csX1" fmla="*/ 72196 w 74306"/>
                <a:gd name="csY1" fmla="*/ 11540 h 52774"/>
                <a:gd name="csX2" fmla="*/ 74306 w 74306"/>
                <a:gd name="csY2" fmla="*/ 35183 h 52774"/>
                <a:gd name="csX3" fmla="*/ 68607 w 74306"/>
                <a:gd name="csY3" fmla="*/ 36379 h 52774"/>
                <a:gd name="csX4" fmla="*/ 63752 w 74306"/>
                <a:gd name="csY4" fmla="*/ 42572 h 52774"/>
                <a:gd name="csX5" fmla="*/ 47567 w 74306"/>
                <a:gd name="csY5" fmla="*/ 41868 h 52774"/>
                <a:gd name="csX6" fmla="*/ 36168 w 74306"/>
                <a:gd name="csY6" fmla="*/ 49678 h 52774"/>
                <a:gd name="csX7" fmla="*/ 16606 w 74306"/>
                <a:gd name="csY7" fmla="*/ 52774 h 52774"/>
                <a:gd name="csX8" fmla="*/ 4222 w 74306"/>
                <a:gd name="csY8" fmla="*/ 44120 h 52774"/>
                <a:gd name="csX9" fmla="*/ 0 w 74306"/>
                <a:gd name="csY9" fmla="*/ 28850 h 52774"/>
                <a:gd name="csX10" fmla="*/ 3800 w 74306"/>
                <a:gd name="csY10" fmla="*/ 16677 h 52774"/>
                <a:gd name="csX11" fmla="*/ 3800 w 74306"/>
                <a:gd name="csY11" fmla="*/ 16677 h 52774"/>
                <a:gd name="csX12" fmla="*/ 7600 w 74306"/>
                <a:gd name="csY12" fmla="*/ 16958 h 52774"/>
                <a:gd name="csX13" fmla="*/ 8937 w 74306"/>
                <a:gd name="csY13" fmla="*/ 9640 h 52774"/>
                <a:gd name="csX14" fmla="*/ 26528 w 74306"/>
                <a:gd name="csY14" fmla="*/ 4081 h 52774"/>
                <a:gd name="csX15" fmla="*/ 33213 w 74306"/>
                <a:gd name="csY15" fmla="*/ 2744 h 52774"/>
                <a:gd name="csX16" fmla="*/ 43416 w 74306"/>
                <a:gd name="csY16" fmla="*/ 633 h 52774"/>
                <a:gd name="csX17" fmla="*/ 57278 w 74306"/>
                <a:gd name="csY17" fmla="*/ 0 h 52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74306" h="52774">
                  <a:moveTo>
                    <a:pt x="57278" y="0"/>
                  </a:moveTo>
                  <a:lnTo>
                    <a:pt x="72196" y="11540"/>
                  </a:lnTo>
                  <a:lnTo>
                    <a:pt x="74306" y="35183"/>
                  </a:lnTo>
                  <a:lnTo>
                    <a:pt x="68607" y="36379"/>
                  </a:lnTo>
                  <a:lnTo>
                    <a:pt x="63752" y="42572"/>
                  </a:lnTo>
                  <a:lnTo>
                    <a:pt x="47567" y="41868"/>
                  </a:lnTo>
                  <a:lnTo>
                    <a:pt x="36168" y="49678"/>
                  </a:lnTo>
                  <a:lnTo>
                    <a:pt x="16606" y="52774"/>
                  </a:lnTo>
                  <a:lnTo>
                    <a:pt x="4222" y="44120"/>
                  </a:lnTo>
                  <a:lnTo>
                    <a:pt x="0" y="28850"/>
                  </a:lnTo>
                  <a:lnTo>
                    <a:pt x="3800" y="16677"/>
                  </a:lnTo>
                  <a:lnTo>
                    <a:pt x="3800" y="16677"/>
                  </a:lnTo>
                  <a:lnTo>
                    <a:pt x="7600" y="16958"/>
                  </a:lnTo>
                  <a:lnTo>
                    <a:pt x="8937" y="9640"/>
                  </a:lnTo>
                  <a:lnTo>
                    <a:pt x="26528" y="4081"/>
                  </a:lnTo>
                  <a:lnTo>
                    <a:pt x="33213" y="2744"/>
                  </a:lnTo>
                  <a:lnTo>
                    <a:pt x="43416" y="633"/>
                  </a:lnTo>
                  <a:lnTo>
                    <a:pt x="57278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49" name="Freeform: Shape 948">
              <a:extLst>
                <a:ext uri="{FF2B5EF4-FFF2-40B4-BE49-F238E27FC236}">
                  <a16:creationId xmlns:a16="http://schemas.microsoft.com/office/drawing/2014/main" id="{890D4BA5-8508-C2E1-2312-14FF479FE484}"/>
                </a:ext>
              </a:extLst>
            </p:cNvPr>
            <p:cNvSpPr/>
            <p:nvPr/>
          </p:nvSpPr>
          <p:spPr>
            <a:xfrm>
              <a:off x="7554404" y="3022240"/>
              <a:ext cx="124125" cy="143898"/>
            </a:xfrm>
            <a:custGeom>
              <a:avLst/>
              <a:gdLst>
                <a:gd name="csX0" fmla="*/ 0 w 124125"/>
                <a:gd name="csY0" fmla="*/ 9851 h 143898"/>
                <a:gd name="csX1" fmla="*/ 0 w 124125"/>
                <a:gd name="csY1" fmla="*/ 9851 h 143898"/>
                <a:gd name="csX2" fmla="*/ 22869 w 124125"/>
                <a:gd name="csY2" fmla="*/ 0 h 143898"/>
                <a:gd name="csX3" fmla="*/ 41516 w 124125"/>
                <a:gd name="csY3" fmla="*/ 1689 h 143898"/>
                <a:gd name="csX4" fmla="*/ 57700 w 124125"/>
                <a:gd name="csY4" fmla="*/ 16325 h 143898"/>
                <a:gd name="csX5" fmla="*/ 61007 w 124125"/>
                <a:gd name="csY5" fmla="*/ 28146 h 143898"/>
                <a:gd name="csX6" fmla="*/ 79232 w 124125"/>
                <a:gd name="csY6" fmla="*/ 36872 h 143898"/>
                <a:gd name="csX7" fmla="*/ 81554 w 124125"/>
                <a:gd name="csY7" fmla="*/ 52071 h 143898"/>
                <a:gd name="csX8" fmla="*/ 99005 w 124125"/>
                <a:gd name="csY8" fmla="*/ 62767 h 143898"/>
                <a:gd name="csX9" fmla="*/ 108363 w 124125"/>
                <a:gd name="csY9" fmla="*/ 54534 h 143898"/>
                <a:gd name="csX10" fmla="*/ 115752 w 124125"/>
                <a:gd name="csY10" fmla="*/ 59108 h 143898"/>
                <a:gd name="csX11" fmla="*/ 108785 w 124125"/>
                <a:gd name="csY11" fmla="*/ 65300 h 143898"/>
                <a:gd name="csX12" fmla="*/ 114274 w 124125"/>
                <a:gd name="csY12" fmla="*/ 71703 h 143898"/>
                <a:gd name="csX13" fmla="*/ 106886 w 124125"/>
                <a:gd name="csY13" fmla="*/ 80006 h 143898"/>
                <a:gd name="csX14" fmla="*/ 109560 w 124125"/>
                <a:gd name="csY14" fmla="*/ 93305 h 143898"/>
                <a:gd name="csX15" fmla="*/ 124126 w 124125"/>
                <a:gd name="csY15" fmla="*/ 108997 h 143898"/>
                <a:gd name="csX16" fmla="*/ 112726 w 124125"/>
                <a:gd name="csY16" fmla="*/ 120326 h 143898"/>
                <a:gd name="csX17" fmla="*/ 107660 w 124125"/>
                <a:gd name="csY17" fmla="*/ 131795 h 143898"/>
                <a:gd name="csX18" fmla="*/ 110897 w 124125"/>
                <a:gd name="csY18" fmla="*/ 136088 h 143898"/>
                <a:gd name="csX19" fmla="*/ 106042 w 124125"/>
                <a:gd name="csY19" fmla="*/ 141154 h 143898"/>
                <a:gd name="csX20" fmla="*/ 92179 w 124125"/>
                <a:gd name="csY20" fmla="*/ 141788 h 143898"/>
                <a:gd name="csX21" fmla="*/ 81976 w 124125"/>
                <a:gd name="csY21" fmla="*/ 143898 h 143898"/>
                <a:gd name="csX22" fmla="*/ 80991 w 124125"/>
                <a:gd name="csY22" fmla="*/ 141154 h 143898"/>
                <a:gd name="csX23" fmla="*/ 84580 w 124125"/>
                <a:gd name="csY23" fmla="*/ 136862 h 143898"/>
                <a:gd name="csX24" fmla="*/ 87957 w 124125"/>
                <a:gd name="csY24" fmla="*/ 128137 h 143898"/>
                <a:gd name="csX25" fmla="*/ 83665 w 124125"/>
                <a:gd name="csY25" fmla="*/ 128277 h 143898"/>
                <a:gd name="csX26" fmla="*/ 77895 w 124125"/>
                <a:gd name="csY26" fmla="*/ 121592 h 143898"/>
                <a:gd name="csX27" fmla="*/ 72969 w 124125"/>
                <a:gd name="csY27" fmla="*/ 119904 h 143898"/>
                <a:gd name="csX28" fmla="*/ 69099 w 124125"/>
                <a:gd name="csY28" fmla="*/ 114134 h 143898"/>
                <a:gd name="csX29" fmla="*/ 63470 w 124125"/>
                <a:gd name="csY29" fmla="*/ 111882 h 143898"/>
                <a:gd name="csX30" fmla="*/ 59248 w 124125"/>
                <a:gd name="csY30" fmla="*/ 106816 h 143898"/>
                <a:gd name="csX31" fmla="*/ 53900 w 124125"/>
                <a:gd name="csY31" fmla="*/ 108786 h 143898"/>
                <a:gd name="csX32" fmla="*/ 49749 w 124125"/>
                <a:gd name="csY32" fmla="*/ 120818 h 143898"/>
                <a:gd name="csX33" fmla="*/ 42642 w 124125"/>
                <a:gd name="csY33" fmla="*/ 123422 h 143898"/>
                <a:gd name="csX34" fmla="*/ 45034 w 124125"/>
                <a:gd name="csY34" fmla="*/ 120326 h 143898"/>
                <a:gd name="csX35" fmla="*/ 33705 w 124125"/>
                <a:gd name="csY35" fmla="*/ 112797 h 143898"/>
                <a:gd name="csX36" fmla="*/ 23854 w 124125"/>
                <a:gd name="csY36" fmla="*/ 108927 h 143898"/>
                <a:gd name="csX37" fmla="*/ 19492 w 124125"/>
                <a:gd name="csY37" fmla="*/ 103860 h 143898"/>
                <a:gd name="csX38" fmla="*/ 11610 w 124125"/>
                <a:gd name="csY38" fmla="*/ 97668 h 143898"/>
                <a:gd name="csX39" fmla="*/ 18577 w 124125"/>
                <a:gd name="csY39" fmla="*/ 96050 h 143898"/>
                <a:gd name="csX40" fmla="*/ 22939 w 124125"/>
                <a:gd name="csY40" fmla="*/ 78880 h 143898"/>
                <a:gd name="csX41" fmla="*/ 8584 w 124125"/>
                <a:gd name="csY41" fmla="*/ 64807 h 143898"/>
                <a:gd name="csX42" fmla="*/ 16043 w 124125"/>
                <a:gd name="csY42" fmla="*/ 48623 h 143898"/>
                <a:gd name="csX43" fmla="*/ 5207 w 124125"/>
                <a:gd name="csY43" fmla="*/ 48693 h 143898"/>
                <a:gd name="csX44" fmla="*/ 5207 w 124125"/>
                <a:gd name="csY44" fmla="*/ 48693 h 143898"/>
                <a:gd name="csX45" fmla="*/ 16747 w 124125"/>
                <a:gd name="csY45" fmla="*/ 34831 h 143898"/>
                <a:gd name="csX46" fmla="*/ 7247 w 124125"/>
                <a:gd name="csY46" fmla="*/ 24206 h 143898"/>
                <a:gd name="csX47" fmla="*/ 0 w 124125"/>
                <a:gd name="csY47" fmla="*/ 9851 h 143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24125" h="143898">
                  <a:moveTo>
                    <a:pt x="0" y="9851"/>
                  </a:moveTo>
                  <a:lnTo>
                    <a:pt x="0" y="9851"/>
                  </a:lnTo>
                  <a:lnTo>
                    <a:pt x="22869" y="0"/>
                  </a:lnTo>
                  <a:lnTo>
                    <a:pt x="41516" y="1689"/>
                  </a:lnTo>
                  <a:lnTo>
                    <a:pt x="57700" y="16325"/>
                  </a:lnTo>
                  <a:lnTo>
                    <a:pt x="61007" y="28146"/>
                  </a:lnTo>
                  <a:lnTo>
                    <a:pt x="79232" y="36872"/>
                  </a:lnTo>
                  <a:lnTo>
                    <a:pt x="81554" y="52071"/>
                  </a:lnTo>
                  <a:lnTo>
                    <a:pt x="99005" y="62767"/>
                  </a:lnTo>
                  <a:lnTo>
                    <a:pt x="108363" y="54534"/>
                  </a:lnTo>
                  <a:lnTo>
                    <a:pt x="115752" y="59108"/>
                  </a:lnTo>
                  <a:lnTo>
                    <a:pt x="108785" y="65300"/>
                  </a:lnTo>
                  <a:lnTo>
                    <a:pt x="114274" y="71703"/>
                  </a:lnTo>
                  <a:lnTo>
                    <a:pt x="106886" y="80006"/>
                  </a:lnTo>
                  <a:lnTo>
                    <a:pt x="109560" y="93305"/>
                  </a:lnTo>
                  <a:lnTo>
                    <a:pt x="124126" y="108997"/>
                  </a:lnTo>
                  <a:lnTo>
                    <a:pt x="112726" y="120326"/>
                  </a:lnTo>
                  <a:lnTo>
                    <a:pt x="107660" y="131795"/>
                  </a:lnTo>
                  <a:lnTo>
                    <a:pt x="110897" y="136088"/>
                  </a:lnTo>
                  <a:lnTo>
                    <a:pt x="106042" y="141154"/>
                  </a:lnTo>
                  <a:lnTo>
                    <a:pt x="92179" y="141788"/>
                  </a:lnTo>
                  <a:lnTo>
                    <a:pt x="81976" y="143898"/>
                  </a:lnTo>
                  <a:lnTo>
                    <a:pt x="80991" y="141154"/>
                  </a:lnTo>
                  <a:lnTo>
                    <a:pt x="84580" y="136862"/>
                  </a:lnTo>
                  <a:lnTo>
                    <a:pt x="87957" y="128137"/>
                  </a:lnTo>
                  <a:lnTo>
                    <a:pt x="83665" y="128277"/>
                  </a:lnTo>
                  <a:lnTo>
                    <a:pt x="77895" y="121592"/>
                  </a:lnTo>
                  <a:lnTo>
                    <a:pt x="72969" y="119904"/>
                  </a:lnTo>
                  <a:lnTo>
                    <a:pt x="69099" y="114134"/>
                  </a:lnTo>
                  <a:lnTo>
                    <a:pt x="63470" y="111882"/>
                  </a:lnTo>
                  <a:lnTo>
                    <a:pt x="59248" y="106816"/>
                  </a:lnTo>
                  <a:lnTo>
                    <a:pt x="53900" y="108786"/>
                  </a:lnTo>
                  <a:lnTo>
                    <a:pt x="49749" y="120818"/>
                  </a:lnTo>
                  <a:lnTo>
                    <a:pt x="42642" y="123422"/>
                  </a:lnTo>
                  <a:lnTo>
                    <a:pt x="45034" y="120326"/>
                  </a:lnTo>
                  <a:lnTo>
                    <a:pt x="33705" y="112797"/>
                  </a:lnTo>
                  <a:lnTo>
                    <a:pt x="23854" y="108927"/>
                  </a:lnTo>
                  <a:lnTo>
                    <a:pt x="19492" y="103860"/>
                  </a:lnTo>
                  <a:lnTo>
                    <a:pt x="11610" y="97668"/>
                  </a:lnTo>
                  <a:lnTo>
                    <a:pt x="18577" y="96050"/>
                  </a:lnTo>
                  <a:lnTo>
                    <a:pt x="22939" y="78880"/>
                  </a:lnTo>
                  <a:lnTo>
                    <a:pt x="8584" y="64807"/>
                  </a:lnTo>
                  <a:lnTo>
                    <a:pt x="16043" y="48623"/>
                  </a:lnTo>
                  <a:lnTo>
                    <a:pt x="5207" y="48693"/>
                  </a:lnTo>
                  <a:lnTo>
                    <a:pt x="5207" y="48693"/>
                  </a:lnTo>
                  <a:lnTo>
                    <a:pt x="16747" y="34831"/>
                  </a:lnTo>
                  <a:lnTo>
                    <a:pt x="7247" y="24206"/>
                  </a:lnTo>
                  <a:lnTo>
                    <a:pt x="0" y="985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0" name="Freeform: Shape 949">
              <a:extLst>
                <a:ext uri="{FF2B5EF4-FFF2-40B4-BE49-F238E27FC236}">
                  <a16:creationId xmlns:a16="http://schemas.microsoft.com/office/drawing/2014/main" id="{DC72E1AF-EDC2-A7FD-3842-2433EEB4237F}"/>
                </a:ext>
              </a:extLst>
            </p:cNvPr>
            <p:cNvSpPr/>
            <p:nvPr/>
          </p:nvSpPr>
          <p:spPr>
            <a:xfrm>
              <a:off x="7543005" y="3119908"/>
              <a:ext cx="56433" cy="59388"/>
            </a:xfrm>
            <a:custGeom>
              <a:avLst/>
              <a:gdLst>
                <a:gd name="csX0" fmla="*/ 48412 w 56433"/>
                <a:gd name="csY0" fmla="*/ 33846 h 59388"/>
                <a:gd name="csX1" fmla="*/ 40390 w 56433"/>
                <a:gd name="csY1" fmla="*/ 37013 h 59388"/>
                <a:gd name="csX2" fmla="*/ 38490 w 56433"/>
                <a:gd name="csY2" fmla="*/ 30257 h 59388"/>
                <a:gd name="csX3" fmla="*/ 25543 w 56433"/>
                <a:gd name="csY3" fmla="*/ 47990 h 59388"/>
                <a:gd name="csX4" fmla="*/ 27583 w 56433"/>
                <a:gd name="csY4" fmla="*/ 59389 h 59388"/>
                <a:gd name="csX5" fmla="*/ 21321 w 56433"/>
                <a:gd name="csY5" fmla="*/ 56645 h 59388"/>
                <a:gd name="csX6" fmla="*/ 12947 w 56433"/>
                <a:gd name="csY6" fmla="*/ 44894 h 59388"/>
                <a:gd name="csX7" fmla="*/ 0 w 56433"/>
                <a:gd name="csY7" fmla="*/ 37716 h 59388"/>
                <a:gd name="csX8" fmla="*/ 3307 w 56433"/>
                <a:gd name="csY8" fmla="*/ 31594 h 59388"/>
                <a:gd name="csX9" fmla="*/ 7670 w 56433"/>
                <a:gd name="csY9" fmla="*/ 11751 h 59388"/>
                <a:gd name="csX10" fmla="*/ 17380 w 56433"/>
                <a:gd name="csY10" fmla="*/ 3307 h 59388"/>
                <a:gd name="csX11" fmla="*/ 23009 w 56433"/>
                <a:gd name="csY11" fmla="*/ 0 h 59388"/>
                <a:gd name="csX12" fmla="*/ 30891 w 56433"/>
                <a:gd name="csY12" fmla="*/ 6192 h 59388"/>
                <a:gd name="csX13" fmla="*/ 35253 w 56433"/>
                <a:gd name="csY13" fmla="*/ 11259 h 59388"/>
                <a:gd name="csX14" fmla="*/ 45104 w 56433"/>
                <a:gd name="csY14" fmla="*/ 15129 h 59388"/>
                <a:gd name="csX15" fmla="*/ 56433 w 56433"/>
                <a:gd name="csY15" fmla="*/ 22658 h 59388"/>
                <a:gd name="csX16" fmla="*/ 54041 w 56433"/>
                <a:gd name="csY16" fmla="*/ 25754 h 59388"/>
                <a:gd name="csX17" fmla="*/ 48412 w 56433"/>
                <a:gd name="csY17" fmla="*/ 33846 h 59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6433" h="59388">
                  <a:moveTo>
                    <a:pt x="48412" y="33846"/>
                  </a:moveTo>
                  <a:lnTo>
                    <a:pt x="40390" y="37013"/>
                  </a:lnTo>
                  <a:lnTo>
                    <a:pt x="38490" y="30257"/>
                  </a:lnTo>
                  <a:lnTo>
                    <a:pt x="25543" y="47990"/>
                  </a:lnTo>
                  <a:lnTo>
                    <a:pt x="27583" y="59389"/>
                  </a:lnTo>
                  <a:lnTo>
                    <a:pt x="21321" y="56645"/>
                  </a:lnTo>
                  <a:lnTo>
                    <a:pt x="12947" y="44894"/>
                  </a:lnTo>
                  <a:lnTo>
                    <a:pt x="0" y="37716"/>
                  </a:lnTo>
                  <a:lnTo>
                    <a:pt x="3307" y="31594"/>
                  </a:lnTo>
                  <a:lnTo>
                    <a:pt x="7670" y="11751"/>
                  </a:lnTo>
                  <a:lnTo>
                    <a:pt x="17380" y="3307"/>
                  </a:lnTo>
                  <a:lnTo>
                    <a:pt x="23009" y="0"/>
                  </a:lnTo>
                  <a:lnTo>
                    <a:pt x="30891" y="6192"/>
                  </a:lnTo>
                  <a:lnTo>
                    <a:pt x="35253" y="11259"/>
                  </a:lnTo>
                  <a:lnTo>
                    <a:pt x="45104" y="15129"/>
                  </a:lnTo>
                  <a:lnTo>
                    <a:pt x="56433" y="22658"/>
                  </a:lnTo>
                  <a:lnTo>
                    <a:pt x="54041" y="25754"/>
                  </a:lnTo>
                  <a:lnTo>
                    <a:pt x="48412" y="3384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1" name="Freeform: Shape 950">
              <a:extLst>
                <a:ext uri="{FF2B5EF4-FFF2-40B4-BE49-F238E27FC236}">
                  <a16:creationId xmlns:a16="http://schemas.microsoft.com/office/drawing/2014/main" id="{552586CD-1BC7-B0CB-3A46-3489FBC47D30}"/>
                </a:ext>
              </a:extLst>
            </p:cNvPr>
            <p:cNvSpPr/>
            <p:nvPr/>
          </p:nvSpPr>
          <p:spPr>
            <a:xfrm>
              <a:off x="7591417" y="3129056"/>
              <a:ext cx="50944" cy="51296"/>
            </a:xfrm>
            <a:custGeom>
              <a:avLst/>
              <a:gdLst>
                <a:gd name="csX0" fmla="*/ 15551 w 50944"/>
                <a:gd name="csY0" fmla="*/ 51015 h 51296"/>
                <a:gd name="csX1" fmla="*/ 13510 w 50944"/>
                <a:gd name="csY1" fmla="*/ 38068 h 51296"/>
                <a:gd name="csX2" fmla="*/ 6403 w 50944"/>
                <a:gd name="csY2" fmla="*/ 34338 h 51296"/>
                <a:gd name="csX3" fmla="*/ 0 w 50944"/>
                <a:gd name="csY3" fmla="*/ 24698 h 51296"/>
                <a:gd name="csX4" fmla="*/ 5629 w 50944"/>
                <a:gd name="csY4" fmla="*/ 16606 h 51296"/>
                <a:gd name="csX5" fmla="*/ 12736 w 50944"/>
                <a:gd name="csY5" fmla="*/ 14003 h 51296"/>
                <a:gd name="csX6" fmla="*/ 16888 w 50944"/>
                <a:gd name="csY6" fmla="*/ 1970 h 51296"/>
                <a:gd name="csX7" fmla="*/ 22235 w 50944"/>
                <a:gd name="csY7" fmla="*/ 0 h 51296"/>
                <a:gd name="csX8" fmla="*/ 26458 w 50944"/>
                <a:gd name="csY8" fmla="*/ 5066 h 51296"/>
                <a:gd name="csX9" fmla="*/ 32087 w 50944"/>
                <a:gd name="csY9" fmla="*/ 7318 h 51296"/>
                <a:gd name="csX10" fmla="*/ 35957 w 50944"/>
                <a:gd name="csY10" fmla="*/ 13088 h 51296"/>
                <a:gd name="csX11" fmla="*/ 40883 w 50944"/>
                <a:gd name="csY11" fmla="*/ 14777 h 51296"/>
                <a:gd name="csX12" fmla="*/ 46653 w 50944"/>
                <a:gd name="csY12" fmla="*/ 21462 h 51296"/>
                <a:gd name="csX13" fmla="*/ 50945 w 50944"/>
                <a:gd name="csY13" fmla="*/ 21321 h 51296"/>
                <a:gd name="csX14" fmla="*/ 47567 w 50944"/>
                <a:gd name="csY14" fmla="*/ 30046 h 51296"/>
                <a:gd name="csX15" fmla="*/ 43979 w 50944"/>
                <a:gd name="csY15" fmla="*/ 34338 h 51296"/>
                <a:gd name="csX16" fmla="*/ 44964 w 50944"/>
                <a:gd name="csY16" fmla="*/ 37083 h 51296"/>
                <a:gd name="csX17" fmla="*/ 38279 w 50944"/>
                <a:gd name="csY17" fmla="*/ 38420 h 51296"/>
                <a:gd name="csX18" fmla="*/ 20688 w 50944"/>
                <a:gd name="csY18" fmla="*/ 43979 h 51296"/>
                <a:gd name="csX19" fmla="*/ 19351 w 50944"/>
                <a:gd name="csY19" fmla="*/ 51297 h 51296"/>
                <a:gd name="csX20" fmla="*/ 15551 w 50944"/>
                <a:gd name="csY20" fmla="*/ 51015 h 51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0944" h="51296">
                  <a:moveTo>
                    <a:pt x="15551" y="51015"/>
                  </a:moveTo>
                  <a:lnTo>
                    <a:pt x="13510" y="38068"/>
                  </a:lnTo>
                  <a:lnTo>
                    <a:pt x="6403" y="34338"/>
                  </a:lnTo>
                  <a:lnTo>
                    <a:pt x="0" y="24698"/>
                  </a:lnTo>
                  <a:lnTo>
                    <a:pt x="5629" y="16606"/>
                  </a:lnTo>
                  <a:lnTo>
                    <a:pt x="12736" y="14003"/>
                  </a:lnTo>
                  <a:lnTo>
                    <a:pt x="16888" y="1970"/>
                  </a:lnTo>
                  <a:lnTo>
                    <a:pt x="22235" y="0"/>
                  </a:lnTo>
                  <a:lnTo>
                    <a:pt x="26458" y="5066"/>
                  </a:lnTo>
                  <a:lnTo>
                    <a:pt x="32087" y="7318"/>
                  </a:lnTo>
                  <a:lnTo>
                    <a:pt x="35957" y="13088"/>
                  </a:lnTo>
                  <a:lnTo>
                    <a:pt x="40883" y="14777"/>
                  </a:lnTo>
                  <a:lnTo>
                    <a:pt x="46653" y="21462"/>
                  </a:lnTo>
                  <a:lnTo>
                    <a:pt x="50945" y="21321"/>
                  </a:lnTo>
                  <a:lnTo>
                    <a:pt x="47567" y="30046"/>
                  </a:lnTo>
                  <a:lnTo>
                    <a:pt x="43979" y="34338"/>
                  </a:lnTo>
                  <a:lnTo>
                    <a:pt x="44964" y="37083"/>
                  </a:lnTo>
                  <a:lnTo>
                    <a:pt x="38279" y="38420"/>
                  </a:lnTo>
                  <a:lnTo>
                    <a:pt x="20688" y="43979"/>
                  </a:lnTo>
                  <a:lnTo>
                    <a:pt x="19351" y="51297"/>
                  </a:lnTo>
                  <a:lnTo>
                    <a:pt x="15551" y="5101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2" name="Freeform: Shape 951">
              <a:extLst>
                <a:ext uri="{FF2B5EF4-FFF2-40B4-BE49-F238E27FC236}">
                  <a16:creationId xmlns:a16="http://schemas.microsoft.com/office/drawing/2014/main" id="{71F0A126-1970-C0A5-5DB5-F2149ADA9A0A}"/>
                </a:ext>
              </a:extLst>
            </p:cNvPr>
            <p:cNvSpPr/>
            <p:nvPr/>
          </p:nvSpPr>
          <p:spPr>
            <a:xfrm>
              <a:off x="5141767" y="4181589"/>
              <a:ext cx="31523" cy="26809"/>
            </a:xfrm>
            <a:custGeom>
              <a:avLst/>
              <a:gdLst>
                <a:gd name="csX0" fmla="*/ 8092 w 31523"/>
                <a:gd name="csY0" fmla="*/ 3870 h 26809"/>
                <a:gd name="csX1" fmla="*/ 25261 w 31523"/>
                <a:gd name="csY1" fmla="*/ 0 h 26809"/>
                <a:gd name="csX2" fmla="*/ 31524 w 31523"/>
                <a:gd name="csY2" fmla="*/ 1055 h 26809"/>
                <a:gd name="csX3" fmla="*/ 30328 w 31523"/>
                <a:gd name="csY3" fmla="*/ 23502 h 26809"/>
                <a:gd name="csX4" fmla="*/ 5348 w 31523"/>
                <a:gd name="csY4" fmla="*/ 26809 h 26809"/>
                <a:gd name="csX5" fmla="*/ 0 w 31523"/>
                <a:gd name="csY5" fmla="*/ 24135 h 26809"/>
                <a:gd name="csX6" fmla="*/ 8655 w 31523"/>
                <a:gd name="csY6" fmla="*/ 15832 h 26809"/>
                <a:gd name="csX7" fmla="*/ 8092 w 31523"/>
                <a:gd name="csY7" fmla="*/ 3870 h 26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523" h="26809">
                  <a:moveTo>
                    <a:pt x="8092" y="3870"/>
                  </a:moveTo>
                  <a:lnTo>
                    <a:pt x="25261" y="0"/>
                  </a:lnTo>
                  <a:lnTo>
                    <a:pt x="31524" y="1055"/>
                  </a:lnTo>
                  <a:lnTo>
                    <a:pt x="30328" y="23502"/>
                  </a:lnTo>
                  <a:lnTo>
                    <a:pt x="5348" y="26809"/>
                  </a:lnTo>
                  <a:lnTo>
                    <a:pt x="0" y="24135"/>
                  </a:lnTo>
                  <a:lnTo>
                    <a:pt x="8655" y="15832"/>
                  </a:lnTo>
                  <a:lnTo>
                    <a:pt x="8092" y="387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53" name="Freeform: Shape 952">
              <a:extLst>
                <a:ext uri="{FF2B5EF4-FFF2-40B4-BE49-F238E27FC236}">
                  <a16:creationId xmlns:a16="http://schemas.microsoft.com/office/drawing/2014/main" id="{77EB3F8C-724C-85BD-EEE3-C38EBF066567}"/>
                </a:ext>
              </a:extLst>
            </p:cNvPr>
            <p:cNvSpPr/>
            <p:nvPr/>
          </p:nvSpPr>
          <p:spPr>
            <a:xfrm>
              <a:off x="7705409" y="4140496"/>
              <a:ext cx="340782" cy="262746"/>
            </a:xfrm>
            <a:custGeom>
              <a:avLst/>
              <a:gdLst>
                <a:gd name="csX0" fmla="*/ 207509 w 340782"/>
                <a:gd name="csY0" fmla="*/ 262746 h 262746"/>
                <a:gd name="csX1" fmla="*/ 181192 w 340782"/>
                <a:gd name="csY1" fmla="*/ 242833 h 262746"/>
                <a:gd name="csX2" fmla="*/ 174086 w 340782"/>
                <a:gd name="csY2" fmla="*/ 230097 h 262746"/>
                <a:gd name="csX3" fmla="*/ 157479 w 340782"/>
                <a:gd name="csY3" fmla="*/ 236430 h 262746"/>
                <a:gd name="csX4" fmla="*/ 143617 w 340782"/>
                <a:gd name="csY4" fmla="*/ 234459 h 262746"/>
                <a:gd name="csX5" fmla="*/ 135666 w 340782"/>
                <a:gd name="csY5" fmla="*/ 239455 h 262746"/>
                <a:gd name="csX6" fmla="*/ 122226 w 340782"/>
                <a:gd name="csY6" fmla="*/ 235796 h 262746"/>
                <a:gd name="csX7" fmla="*/ 104142 w 340782"/>
                <a:gd name="csY7" fmla="*/ 211098 h 262746"/>
                <a:gd name="csX8" fmla="*/ 99357 w 340782"/>
                <a:gd name="csY8" fmla="*/ 201598 h 262746"/>
                <a:gd name="csX9" fmla="*/ 77051 w 340782"/>
                <a:gd name="csY9" fmla="*/ 189777 h 262746"/>
                <a:gd name="csX10" fmla="*/ 69452 w 340782"/>
                <a:gd name="csY10" fmla="*/ 171763 h 262746"/>
                <a:gd name="csX11" fmla="*/ 57067 w 340782"/>
                <a:gd name="csY11" fmla="*/ 158816 h 262746"/>
                <a:gd name="csX12" fmla="*/ 36942 w 340782"/>
                <a:gd name="csY12" fmla="*/ 143195 h 262746"/>
                <a:gd name="csX13" fmla="*/ 36661 w 340782"/>
                <a:gd name="csY13" fmla="*/ 133414 h 262746"/>
                <a:gd name="csX14" fmla="*/ 20336 w 340782"/>
                <a:gd name="csY14" fmla="*/ 121241 h 262746"/>
                <a:gd name="csX15" fmla="*/ 0 w 340782"/>
                <a:gd name="csY15" fmla="*/ 109489 h 262746"/>
                <a:gd name="csX16" fmla="*/ 9148 w 340782"/>
                <a:gd name="csY16" fmla="*/ 106253 h 262746"/>
                <a:gd name="csX17" fmla="*/ 19421 w 340782"/>
                <a:gd name="csY17" fmla="*/ 100553 h 262746"/>
                <a:gd name="csX18" fmla="*/ 27091 w 340782"/>
                <a:gd name="csY18" fmla="*/ 73673 h 262746"/>
                <a:gd name="csX19" fmla="*/ 35324 w 340782"/>
                <a:gd name="csY19" fmla="*/ 59670 h 262746"/>
                <a:gd name="csX20" fmla="*/ 56856 w 340782"/>
                <a:gd name="csY20" fmla="*/ 55519 h 262746"/>
                <a:gd name="csX21" fmla="*/ 61993 w 340782"/>
                <a:gd name="csY21" fmla="*/ 63822 h 262746"/>
                <a:gd name="csX22" fmla="*/ 77333 w 340782"/>
                <a:gd name="csY22" fmla="*/ 81413 h 262746"/>
                <a:gd name="csX23" fmla="*/ 85565 w 340782"/>
                <a:gd name="csY23" fmla="*/ 84017 h 262746"/>
                <a:gd name="csX24" fmla="*/ 96331 w 340782"/>
                <a:gd name="csY24" fmla="*/ 78810 h 262746"/>
                <a:gd name="csX25" fmla="*/ 117863 w 340782"/>
                <a:gd name="csY25" fmla="*/ 79865 h 262746"/>
                <a:gd name="csX26" fmla="*/ 121944 w 340782"/>
                <a:gd name="csY26" fmla="*/ 86058 h 262746"/>
                <a:gd name="csX27" fmla="*/ 151709 w 340782"/>
                <a:gd name="csY27" fmla="*/ 86058 h 262746"/>
                <a:gd name="csX28" fmla="*/ 152765 w 340782"/>
                <a:gd name="csY28" fmla="*/ 79865 h 262746"/>
                <a:gd name="csX29" fmla="*/ 168104 w 340782"/>
                <a:gd name="csY29" fmla="*/ 74166 h 262746"/>
                <a:gd name="csX30" fmla="*/ 171200 w 340782"/>
                <a:gd name="csY30" fmla="*/ 65370 h 262746"/>
                <a:gd name="csX31" fmla="*/ 182459 w 340782"/>
                <a:gd name="csY31" fmla="*/ 59178 h 262746"/>
                <a:gd name="csX32" fmla="*/ 207580 w 340782"/>
                <a:gd name="csY32" fmla="*/ 76769 h 262746"/>
                <a:gd name="csX33" fmla="*/ 222990 w 340782"/>
                <a:gd name="csY33" fmla="*/ 73673 h 262746"/>
                <a:gd name="csX34" fmla="*/ 237837 w 340782"/>
                <a:gd name="csY34" fmla="*/ 51930 h 262746"/>
                <a:gd name="csX35" fmla="*/ 254232 w 340782"/>
                <a:gd name="csY35" fmla="*/ 35324 h 262746"/>
                <a:gd name="csX36" fmla="*/ 251699 w 340782"/>
                <a:gd name="csY36" fmla="*/ 17099 h 262746"/>
                <a:gd name="csX37" fmla="*/ 244522 w 340782"/>
                <a:gd name="csY37" fmla="*/ 8303 h 262746"/>
                <a:gd name="csX38" fmla="*/ 262465 w 340782"/>
                <a:gd name="csY38" fmla="*/ 6755 h 262746"/>
                <a:gd name="csX39" fmla="*/ 264506 w 340782"/>
                <a:gd name="csY39" fmla="*/ 0 h 262746"/>
                <a:gd name="csX40" fmla="*/ 278368 w 340782"/>
                <a:gd name="csY40" fmla="*/ 2041 h 262746"/>
                <a:gd name="csX41" fmla="*/ 274779 w 340782"/>
                <a:gd name="csY41" fmla="*/ 24417 h 262746"/>
                <a:gd name="csX42" fmla="*/ 278368 w 340782"/>
                <a:gd name="csY42" fmla="*/ 46230 h 262746"/>
                <a:gd name="csX43" fmla="*/ 293707 w 340782"/>
                <a:gd name="csY43" fmla="*/ 58122 h 262746"/>
                <a:gd name="csX44" fmla="*/ 297296 w 340782"/>
                <a:gd name="csY44" fmla="*/ 68466 h 262746"/>
                <a:gd name="csX45" fmla="*/ 296804 w 340782"/>
                <a:gd name="csY45" fmla="*/ 83454 h 262746"/>
                <a:gd name="csX46" fmla="*/ 300955 w 340782"/>
                <a:gd name="csY46" fmla="*/ 84087 h 262746"/>
                <a:gd name="csX47" fmla="*/ 301307 w 340782"/>
                <a:gd name="csY47" fmla="*/ 107590 h 262746"/>
                <a:gd name="csX48" fmla="*/ 296804 w 340782"/>
                <a:gd name="csY48" fmla="*/ 116737 h 262746"/>
                <a:gd name="csX49" fmla="*/ 280972 w 340782"/>
                <a:gd name="csY49" fmla="*/ 117511 h 262746"/>
                <a:gd name="csX50" fmla="*/ 270838 w 340782"/>
                <a:gd name="csY50" fmla="*/ 134610 h 262746"/>
                <a:gd name="csX51" fmla="*/ 289134 w 340782"/>
                <a:gd name="csY51" fmla="*/ 136791 h 262746"/>
                <a:gd name="csX52" fmla="*/ 304262 w 340782"/>
                <a:gd name="csY52" fmla="*/ 151427 h 262746"/>
                <a:gd name="csX53" fmla="*/ 309540 w 340782"/>
                <a:gd name="csY53" fmla="*/ 163390 h 262746"/>
                <a:gd name="csX54" fmla="*/ 323191 w 340782"/>
                <a:gd name="csY54" fmla="*/ 170356 h 262746"/>
                <a:gd name="csX55" fmla="*/ 340783 w 340782"/>
                <a:gd name="csY55" fmla="*/ 202935 h 262746"/>
                <a:gd name="csX56" fmla="*/ 320588 w 340782"/>
                <a:gd name="csY56" fmla="*/ 222708 h 262746"/>
                <a:gd name="csX57" fmla="*/ 302222 w 340782"/>
                <a:gd name="csY57" fmla="*/ 240581 h 262746"/>
                <a:gd name="csX58" fmla="*/ 283857 w 340782"/>
                <a:gd name="csY58" fmla="*/ 254302 h 262746"/>
                <a:gd name="csX59" fmla="*/ 262817 w 340782"/>
                <a:gd name="csY59" fmla="*/ 254232 h 262746"/>
                <a:gd name="csX60" fmla="*/ 238752 w 340782"/>
                <a:gd name="csY60" fmla="*/ 261269 h 262746"/>
                <a:gd name="csX61" fmla="*/ 219753 w 340782"/>
                <a:gd name="csY61" fmla="*/ 254584 h 262746"/>
                <a:gd name="csX62" fmla="*/ 207509 w 340782"/>
                <a:gd name="csY62" fmla="*/ 262746 h 262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0782" h="262746">
                  <a:moveTo>
                    <a:pt x="207509" y="262746"/>
                  </a:moveTo>
                  <a:lnTo>
                    <a:pt x="181192" y="242833"/>
                  </a:lnTo>
                  <a:lnTo>
                    <a:pt x="174086" y="230097"/>
                  </a:lnTo>
                  <a:lnTo>
                    <a:pt x="157479" y="236430"/>
                  </a:lnTo>
                  <a:lnTo>
                    <a:pt x="143617" y="234459"/>
                  </a:lnTo>
                  <a:lnTo>
                    <a:pt x="135666" y="239455"/>
                  </a:lnTo>
                  <a:lnTo>
                    <a:pt x="122226" y="235796"/>
                  </a:lnTo>
                  <a:lnTo>
                    <a:pt x="104142" y="211098"/>
                  </a:lnTo>
                  <a:lnTo>
                    <a:pt x="99357" y="201598"/>
                  </a:lnTo>
                  <a:lnTo>
                    <a:pt x="77051" y="189777"/>
                  </a:lnTo>
                  <a:lnTo>
                    <a:pt x="69452" y="171763"/>
                  </a:lnTo>
                  <a:lnTo>
                    <a:pt x="57067" y="158816"/>
                  </a:lnTo>
                  <a:lnTo>
                    <a:pt x="36942" y="143195"/>
                  </a:lnTo>
                  <a:lnTo>
                    <a:pt x="36661" y="133414"/>
                  </a:lnTo>
                  <a:lnTo>
                    <a:pt x="20336" y="121241"/>
                  </a:lnTo>
                  <a:lnTo>
                    <a:pt x="0" y="109489"/>
                  </a:lnTo>
                  <a:lnTo>
                    <a:pt x="9148" y="106253"/>
                  </a:lnTo>
                  <a:lnTo>
                    <a:pt x="19421" y="100553"/>
                  </a:lnTo>
                  <a:lnTo>
                    <a:pt x="27091" y="73673"/>
                  </a:lnTo>
                  <a:lnTo>
                    <a:pt x="35324" y="59670"/>
                  </a:lnTo>
                  <a:lnTo>
                    <a:pt x="56856" y="55519"/>
                  </a:lnTo>
                  <a:lnTo>
                    <a:pt x="61993" y="63822"/>
                  </a:lnTo>
                  <a:lnTo>
                    <a:pt x="77333" y="81413"/>
                  </a:lnTo>
                  <a:lnTo>
                    <a:pt x="85565" y="84017"/>
                  </a:lnTo>
                  <a:lnTo>
                    <a:pt x="96331" y="78810"/>
                  </a:lnTo>
                  <a:lnTo>
                    <a:pt x="117863" y="79865"/>
                  </a:lnTo>
                  <a:lnTo>
                    <a:pt x="121944" y="86058"/>
                  </a:lnTo>
                  <a:lnTo>
                    <a:pt x="151709" y="86058"/>
                  </a:lnTo>
                  <a:lnTo>
                    <a:pt x="152765" y="79865"/>
                  </a:lnTo>
                  <a:lnTo>
                    <a:pt x="168104" y="74166"/>
                  </a:lnTo>
                  <a:lnTo>
                    <a:pt x="171200" y="65370"/>
                  </a:lnTo>
                  <a:lnTo>
                    <a:pt x="182459" y="59178"/>
                  </a:lnTo>
                  <a:lnTo>
                    <a:pt x="207580" y="76769"/>
                  </a:lnTo>
                  <a:lnTo>
                    <a:pt x="222990" y="73673"/>
                  </a:lnTo>
                  <a:lnTo>
                    <a:pt x="237837" y="51930"/>
                  </a:lnTo>
                  <a:lnTo>
                    <a:pt x="254232" y="35324"/>
                  </a:lnTo>
                  <a:lnTo>
                    <a:pt x="251699" y="17099"/>
                  </a:lnTo>
                  <a:lnTo>
                    <a:pt x="244522" y="8303"/>
                  </a:lnTo>
                  <a:lnTo>
                    <a:pt x="262465" y="6755"/>
                  </a:lnTo>
                  <a:lnTo>
                    <a:pt x="264506" y="0"/>
                  </a:lnTo>
                  <a:lnTo>
                    <a:pt x="278368" y="2041"/>
                  </a:lnTo>
                  <a:lnTo>
                    <a:pt x="274779" y="24417"/>
                  </a:lnTo>
                  <a:lnTo>
                    <a:pt x="278368" y="46230"/>
                  </a:lnTo>
                  <a:lnTo>
                    <a:pt x="293707" y="58122"/>
                  </a:lnTo>
                  <a:lnTo>
                    <a:pt x="297296" y="68466"/>
                  </a:lnTo>
                  <a:lnTo>
                    <a:pt x="296804" y="83454"/>
                  </a:lnTo>
                  <a:lnTo>
                    <a:pt x="300955" y="84087"/>
                  </a:lnTo>
                  <a:lnTo>
                    <a:pt x="301307" y="107590"/>
                  </a:lnTo>
                  <a:lnTo>
                    <a:pt x="296804" y="116737"/>
                  </a:lnTo>
                  <a:lnTo>
                    <a:pt x="280972" y="117511"/>
                  </a:lnTo>
                  <a:lnTo>
                    <a:pt x="270838" y="134610"/>
                  </a:lnTo>
                  <a:lnTo>
                    <a:pt x="289134" y="136791"/>
                  </a:lnTo>
                  <a:lnTo>
                    <a:pt x="304262" y="151427"/>
                  </a:lnTo>
                  <a:lnTo>
                    <a:pt x="309540" y="163390"/>
                  </a:lnTo>
                  <a:lnTo>
                    <a:pt x="323191" y="170356"/>
                  </a:lnTo>
                  <a:lnTo>
                    <a:pt x="340783" y="202935"/>
                  </a:lnTo>
                  <a:lnTo>
                    <a:pt x="320588" y="222708"/>
                  </a:lnTo>
                  <a:lnTo>
                    <a:pt x="302222" y="240581"/>
                  </a:lnTo>
                  <a:lnTo>
                    <a:pt x="283857" y="254302"/>
                  </a:lnTo>
                  <a:lnTo>
                    <a:pt x="262817" y="254232"/>
                  </a:lnTo>
                  <a:lnTo>
                    <a:pt x="238752" y="261269"/>
                  </a:lnTo>
                  <a:lnTo>
                    <a:pt x="219753" y="254584"/>
                  </a:lnTo>
                  <a:lnTo>
                    <a:pt x="207509" y="2627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rgbClr val="FFFFFF"/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7123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3B96F-FA92-5278-211D-9A7F735E8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AAF0-3252-440C-FE97-3FE2BDD17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Atlantic-Centered World Map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E7FE28F-B4CE-8C85-BBC7-E8D8D14D7206}"/>
              </a:ext>
            </a:extLst>
          </p:cNvPr>
          <p:cNvGrpSpPr/>
          <p:nvPr/>
        </p:nvGrpSpPr>
        <p:grpSpPr>
          <a:xfrm>
            <a:off x="720042" y="1032772"/>
            <a:ext cx="10751915" cy="5256476"/>
            <a:chOff x="720042" y="1110046"/>
            <a:chExt cx="10751915" cy="5256476"/>
          </a:xfrm>
        </p:grpSpPr>
        <p:grpSp>
          <p:nvGrpSpPr>
            <p:cNvPr id="4" name="Graphic 5">
              <a:extLst>
                <a:ext uri="{FF2B5EF4-FFF2-40B4-BE49-F238E27FC236}">
                  <a16:creationId xmlns:a16="http://schemas.microsoft.com/office/drawing/2014/main" id="{1420FC2A-F657-3C41-D615-F8497D100928}"/>
                </a:ext>
              </a:extLst>
            </p:cNvPr>
            <p:cNvGrpSpPr/>
            <p:nvPr/>
          </p:nvGrpSpPr>
          <p:grpSpPr>
            <a:xfrm>
              <a:off x="1534950" y="4990586"/>
              <a:ext cx="87253" cy="69732"/>
              <a:chOff x="1534950" y="4990586"/>
              <a:chExt cx="87253" cy="69732"/>
            </a:xfrm>
          </p:grpSpPr>
          <p:sp>
            <p:nvSpPr>
              <p:cNvPr id="316" name="Freeform: Shape 315">
                <a:extLst>
                  <a:ext uri="{FF2B5EF4-FFF2-40B4-BE49-F238E27FC236}">
                    <a16:creationId xmlns:a16="http://schemas.microsoft.com/office/drawing/2014/main" id="{E5EBF0E2-D8F3-4BAC-C719-799681952934}"/>
                  </a:ext>
                </a:extLst>
              </p:cNvPr>
              <p:cNvSpPr/>
              <p:nvPr/>
            </p:nvSpPr>
            <p:spPr>
              <a:xfrm>
                <a:off x="1574144" y="4991994"/>
                <a:ext cx="41867" cy="28990"/>
              </a:xfrm>
              <a:custGeom>
                <a:avLst/>
                <a:gdLst>
                  <a:gd name="csX0" fmla="*/ 41868 w 41867"/>
                  <a:gd name="csY0" fmla="*/ 0 h 28990"/>
                  <a:gd name="csX1" fmla="*/ 41868 w 41867"/>
                  <a:gd name="csY1" fmla="*/ 14988 h 28990"/>
                  <a:gd name="csX2" fmla="*/ 22869 w 41867"/>
                  <a:gd name="csY2" fmla="*/ 22517 h 28990"/>
                  <a:gd name="csX3" fmla="*/ 3800 w 41867"/>
                  <a:gd name="csY3" fmla="*/ 28991 h 28990"/>
                  <a:gd name="csX4" fmla="*/ 0 w 41867"/>
                  <a:gd name="csY4" fmla="*/ 17591 h 28990"/>
                  <a:gd name="csX5" fmla="*/ 14918 w 41867"/>
                  <a:gd name="csY5" fmla="*/ 11259 h 28990"/>
                  <a:gd name="csX6" fmla="*/ 24347 w 41867"/>
                  <a:gd name="csY6" fmla="*/ 9570 h 28990"/>
                  <a:gd name="csX7" fmla="*/ 41868 w 41867"/>
                  <a:gd name="csY7" fmla="*/ 0 h 289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41867" h="28990">
                    <a:moveTo>
                      <a:pt x="41868" y="0"/>
                    </a:moveTo>
                    <a:lnTo>
                      <a:pt x="41868" y="14988"/>
                    </a:lnTo>
                    <a:lnTo>
                      <a:pt x="22869" y="22517"/>
                    </a:lnTo>
                    <a:lnTo>
                      <a:pt x="3800" y="28991"/>
                    </a:lnTo>
                    <a:lnTo>
                      <a:pt x="0" y="17591"/>
                    </a:lnTo>
                    <a:lnTo>
                      <a:pt x="14918" y="11259"/>
                    </a:lnTo>
                    <a:lnTo>
                      <a:pt x="24347" y="9570"/>
                    </a:lnTo>
                    <a:lnTo>
                      <a:pt x="4186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7" name="Freeform: Shape 316">
                <a:extLst>
                  <a:ext uri="{FF2B5EF4-FFF2-40B4-BE49-F238E27FC236}">
                    <a16:creationId xmlns:a16="http://schemas.microsoft.com/office/drawing/2014/main" id="{AFCDB4DA-C999-FC11-2CDE-4ED8BFC139B2}"/>
                  </a:ext>
                </a:extLst>
              </p:cNvPr>
              <p:cNvSpPr/>
              <p:nvPr/>
            </p:nvSpPr>
            <p:spPr>
              <a:xfrm>
                <a:off x="1534950" y="5031117"/>
                <a:ext cx="42782" cy="29202"/>
              </a:xfrm>
              <a:custGeom>
                <a:avLst/>
                <a:gdLst>
                  <a:gd name="csX0" fmla="*/ 25121 w 42782"/>
                  <a:gd name="csY0" fmla="*/ 5067 h 29202"/>
                  <a:gd name="csX1" fmla="*/ 32509 w 42782"/>
                  <a:gd name="csY1" fmla="*/ 0 h 29202"/>
                  <a:gd name="csX2" fmla="*/ 42783 w 42782"/>
                  <a:gd name="csY2" fmla="*/ 8866 h 29202"/>
                  <a:gd name="csX3" fmla="*/ 37857 w 42782"/>
                  <a:gd name="csY3" fmla="*/ 24980 h 29202"/>
                  <a:gd name="csX4" fmla="*/ 19351 w 42782"/>
                  <a:gd name="csY4" fmla="*/ 29202 h 29202"/>
                  <a:gd name="csX5" fmla="*/ 2885 w 42782"/>
                  <a:gd name="csY5" fmla="*/ 25402 h 29202"/>
                  <a:gd name="csX6" fmla="*/ 0 w 42782"/>
                  <a:gd name="csY6" fmla="*/ 11821 h 29202"/>
                  <a:gd name="csX7" fmla="*/ 11540 w 42782"/>
                  <a:gd name="csY7" fmla="*/ 1267 h 29202"/>
                  <a:gd name="csX8" fmla="*/ 25121 w 42782"/>
                  <a:gd name="csY8" fmla="*/ 5067 h 292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2782" h="29202">
                    <a:moveTo>
                      <a:pt x="25121" y="5067"/>
                    </a:moveTo>
                    <a:lnTo>
                      <a:pt x="32509" y="0"/>
                    </a:lnTo>
                    <a:lnTo>
                      <a:pt x="42783" y="8866"/>
                    </a:lnTo>
                    <a:lnTo>
                      <a:pt x="37857" y="24980"/>
                    </a:lnTo>
                    <a:lnTo>
                      <a:pt x="19351" y="29202"/>
                    </a:lnTo>
                    <a:lnTo>
                      <a:pt x="2885" y="25402"/>
                    </a:lnTo>
                    <a:lnTo>
                      <a:pt x="0" y="11821"/>
                    </a:lnTo>
                    <a:lnTo>
                      <a:pt x="11540" y="1267"/>
                    </a:lnTo>
                    <a:lnTo>
                      <a:pt x="25121" y="506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8" name="Freeform: Shape 317">
                <a:extLst>
                  <a:ext uri="{FF2B5EF4-FFF2-40B4-BE49-F238E27FC236}">
                    <a16:creationId xmlns:a16="http://schemas.microsoft.com/office/drawing/2014/main" id="{440B6672-C669-2EE3-F66D-42F1AAAEFF9A}"/>
                  </a:ext>
                </a:extLst>
              </p:cNvPr>
              <p:cNvSpPr/>
              <p:nvPr/>
            </p:nvSpPr>
            <p:spPr>
              <a:xfrm>
                <a:off x="1616011" y="4990586"/>
                <a:ext cx="6192" cy="16395"/>
              </a:xfrm>
              <a:custGeom>
                <a:avLst/>
                <a:gdLst>
                  <a:gd name="csX0" fmla="*/ 6192 w 6192"/>
                  <a:gd name="csY0" fmla="*/ 0 h 16395"/>
                  <a:gd name="csX1" fmla="*/ 2463 w 6192"/>
                  <a:gd name="csY1" fmla="*/ 14777 h 16395"/>
                  <a:gd name="csX2" fmla="*/ 0 w 6192"/>
                  <a:gd name="csY2" fmla="*/ 16395 h 16395"/>
                  <a:gd name="csX3" fmla="*/ 0 w 6192"/>
                  <a:gd name="csY3" fmla="*/ 1407 h 16395"/>
                  <a:gd name="csX4" fmla="*/ 6192 w 6192"/>
                  <a:gd name="csY4" fmla="*/ 0 h 163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6192" h="16395">
                    <a:moveTo>
                      <a:pt x="6192" y="0"/>
                    </a:moveTo>
                    <a:lnTo>
                      <a:pt x="2463" y="14777"/>
                    </a:lnTo>
                    <a:lnTo>
                      <a:pt x="0" y="16395"/>
                    </a:lnTo>
                    <a:lnTo>
                      <a:pt x="0" y="1407"/>
                    </a:lnTo>
                    <a:lnTo>
                      <a:pt x="619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7D2E4E4-EA14-6A13-2D2F-483C5D7A3052}"/>
                </a:ext>
              </a:extLst>
            </p:cNvPr>
            <p:cNvSpPr/>
            <p:nvPr/>
          </p:nvSpPr>
          <p:spPr>
            <a:xfrm>
              <a:off x="7868306" y="4536445"/>
              <a:ext cx="327764" cy="323261"/>
            </a:xfrm>
            <a:custGeom>
              <a:avLst/>
              <a:gdLst>
                <a:gd name="csX0" fmla="*/ 136299 w 327764"/>
                <a:gd name="csY0" fmla="*/ 0 h 323261"/>
                <a:gd name="csX1" fmla="*/ 141295 w 327764"/>
                <a:gd name="csY1" fmla="*/ 3307 h 323261"/>
                <a:gd name="csX2" fmla="*/ 249588 w 327764"/>
                <a:gd name="csY2" fmla="*/ 64174 h 323261"/>
                <a:gd name="csX3" fmla="*/ 251629 w 327764"/>
                <a:gd name="csY3" fmla="*/ 81484 h 323261"/>
                <a:gd name="csX4" fmla="*/ 294481 w 327764"/>
                <a:gd name="csY4" fmla="*/ 111389 h 323261"/>
                <a:gd name="csX5" fmla="*/ 280760 w 327764"/>
                <a:gd name="csY5" fmla="*/ 148332 h 323261"/>
                <a:gd name="csX6" fmla="*/ 282519 w 327764"/>
                <a:gd name="csY6" fmla="*/ 165290 h 323261"/>
                <a:gd name="csX7" fmla="*/ 301588 w 327764"/>
                <a:gd name="csY7" fmla="*/ 176196 h 323261"/>
                <a:gd name="csX8" fmla="*/ 302503 w 327764"/>
                <a:gd name="csY8" fmla="*/ 184007 h 323261"/>
                <a:gd name="csX9" fmla="*/ 294270 w 327764"/>
                <a:gd name="csY9" fmla="*/ 202161 h 323261"/>
                <a:gd name="csX10" fmla="*/ 296029 w 327764"/>
                <a:gd name="csY10" fmla="*/ 211309 h 323261"/>
                <a:gd name="csX11" fmla="*/ 294060 w 327764"/>
                <a:gd name="csY11" fmla="*/ 225664 h 323261"/>
                <a:gd name="csX12" fmla="*/ 304474 w 327764"/>
                <a:gd name="csY12" fmla="*/ 244522 h 323261"/>
                <a:gd name="csX13" fmla="*/ 316858 w 327764"/>
                <a:gd name="csY13" fmla="*/ 274216 h 323261"/>
                <a:gd name="csX14" fmla="*/ 327764 w 327764"/>
                <a:gd name="csY14" fmla="*/ 280831 h 323261"/>
                <a:gd name="csX15" fmla="*/ 327764 w 327764"/>
                <a:gd name="csY15" fmla="*/ 280831 h 323261"/>
                <a:gd name="csX16" fmla="*/ 304051 w 327764"/>
                <a:gd name="csY16" fmla="*/ 298352 h 323261"/>
                <a:gd name="csX17" fmla="*/ 271401 w 327764"/>
                <a:gd name="csY17" fmla="*/ 310103 h 323261"/>
                <a:gd name="csX18" fmla="*/ 253458 w 327764"/>
                <a:gd name="csY18" fmla="*/ 309610 h 323261"/>
                <a:gd name="csX19" fmla="*/ 242833 w 327764"/>
                <a:gd name="csY19" fmla="*/ 318687 h 323261"/>
                <a:gd name="csX20" fmla="*/ 222005 w 327764"/>
                <a:gd name="csY20" fmla="*/ 319462 h 323261"/>
                <a:gd name="csX21" fmla="*/ 214264 w 327764"/>
                <a:gd name="csY21" fmla="*/ 323261 h 323261"/>
                <a:gd name="csX22" fmla="*/ 178307 w 327764"/>
                <a:gd name="csY22" fmla="*/ 314747 h 323261"/>
                <a:gd name="csX23" fmla="*/ 155861 w 327764"/>
                <a:gd name="csY23" fmla="*/ 317210 h 323261"/>
                <a:gd name="csX24" fmla="*/ 147487 w 327764"/>
                <a:gd name="csY24" fmla="*/ 276116 h 323261"/>
                <a:gd name="csX25" fmla="*/ 137354 w 327764"/>
                <a:gd name="csY25" fmla="*/ 262043 h 323261"/>
                <a:gd name="csX26" fmla="*/ 131374 w 327764"/>
                <a:gd name="csY26" fmla="*/ 253669 h 323261"/>
                <a:gd name="csX27" fmla="*/ 102101 w 327764"/>
                <a:gd name="csY27" fmla="*/ 248110 h 323261"/>
                <a:gd name="csX28" fmla="*/ 85143 w 327764"/>
                <a:gd name="csY28" fmla="*/ 239033 h 323261"/>
                <a:gd name="csX29" fmla="*/ 66144 w 327764"/>
                <a:gd name="csY29" fmla="*/ 233967 h 323261"/>
                <a:gd name="csX30" fmla="*/ 54252 w 327764"/>
                <a:gd name="csY30" fmla="*/ 228901 h 323261"/>
                <a:gd name="csX31" fmla="*/ 41798 w 327764"/>
                <a:gd name="csY31" fmla="*/ 221301 h 323261"/>
                <a:gd name="csX32" fmla="*/ 41798 w 327764"/>
                <a:gd name="csY32" fmla="*/ 221301 h 323261"/>
                <a:gd name="csX33" fmla="*/ 25684 w 327764"/>
                <a:gd name="csY33" fmla="*/ 183444 h 323261"/>
                <a:gd name="csX34" fmla="*/ 8303 w 327764"/>
                <a:gd name="csY34" fmla="*/ 166627 h 323261"/>
                <a:gd name="csX35" fmla="*/ 2322 w 327764"/>
                <a:gd name="csY35" fmla="*/ 149246 h 323261"/>
                <a:gd name="csX36" fmla="*/ 5348 w 327764"/>
                <a:gd name="csY36" fmla="*/ 133625 h 323261"/>
                <a:gd name="csX37" fmla="*/ 0 w 327764"/>
                <a:gd name="csY37" fmla="*/ 106112 h 323261"/>
                <a:gd name="csX38" fmla="*/ 12314 w 327764"/>
                <a:gd name="csY38" fmla="*/ 104705 h 323261"/>
                <a:gd name="csX39" fmla="*/ 23150 w 327764"/>
                <a:gd name="csY39" fmla="*/ 93868 h 323261"/>
                <a:gd name="csX40" fmla="*/ 34761 w 327764"/>
                <a:gd name="csY40" fmla="*/ 78247 h 323261"/>
                <a:gd name="csX41" fmla="*/ 42149 w 327764"/>
                <a:gd name="csY41" fmla="*/ 71984 h 323261"/>
                <a:gd name="csX42" fmla="*/ 41867 w 327764"/>
                <a:gd name="csY42" fmla="*/ 62274 h 323261"/>
                <a:gd name="csX43" fmla="*/ 35465 w 327764"/>
                <a:gd name="csY43" fmla="*/ 55519 h 323261"/>
                <a:gd name="csX44" fmla="*/ 33706 w 327764"/>
                <a:gd name="csY44" fmla="*/ 43768 h 323261"/>
                <a:gd name="csX45" fmla="*/ 33706 w 327764"/>
                <a:gd name="csY45" fmla="*/ 43697 h 323261"/>
                <a:gd name="csX46" fmla="*/ 42360 w 327764"/>
                <a:gd name="csY46" fmla="*/ 39968 h 323261"/>
                <a:gd name="csX47" fmla="*/ 44049 w 327764"/>
                <a:gd name="csY47" fmla="*/ 22376 h 323261"/>
                <a:gd name="csX48" fmla="*/ 32227 w 327764"/>
                <a:gd name="csY48" fmla="*/ 5489 h 323261"/>
                <a:gd name="csX49" fmla="*/ 42642 w 327764"/>
                <a:gd name="csY49" fmla="*/ 1900 h 323261"/>
                <a:gd name="csX50" fmla="*/ 75432 w 327764"/>
                <a:gd name="csY50" fmla="*/ 2322 h 323261"/>
                <a:gd name="csX51" fmla="*/ 136299 w 327764"/>
                <a:gd name="csY51" fmla="*/ 0 h 323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327764" h="323261">
                  <a:moveTo>
                    <a:pt x="136299" y="0"/>
                  </a:moveTo>
                  <a:lnTo>
                    <a:pt x="141295" y="3307"/>
                  </a:lnTo>
                  <a:lnTo>
                    <a:pt x="249588" y="64174"/>
                  </a:lnTo>
                  <a:lnTo>
                    <a:pt x="251629" y="81484"/>
                  </a:lnTo>
                  <a:lnTo>
                    <a:pt x="294481" y="111389"/>
                  </a:lnTo>
                  <a:lnTo>
                    <a:pt x="280760" y="148332"/>
                  </a:lnTo>
                  <a:lnTo>
                    <a:pt x="282519" y="165290"/>
                  </a:lnTo>
                  <a:lnTo>
                    <a:pt x="301588" y="176196"/>
                  </a:lnTo>
                  <a:lnTo>
                    <a:pt x="302503" y="184007"/>
                  </a:lnTo>
                  <a:lnTo>
                    <a:pt x="294270" y="202161"/>
                  </a:lnTo>
                  <a:lnTo>
                    <a:pt x="296029" y="211309"/>
                  </a:lnTo>
                  <a:lnTo>
                    <a:pt x="294060" y="225664"/>
                  </a:lnTo>
                  <a:lnTo>
                    <a:pt x="304474" y="244522"/>
                  </a:lnTo>
                  <a:lnTo>
                    <a:pt x="316858" y="274216"/>
                  </a:lnTo>
                  <a:lnTo>
                    <a:pt x="327764" y="280831"/>
                  </a:lnTo>
                  <a:lnTo>
                    <a:pt x="327764" y="280831"/>
                  </a:lnTo>
                  <a:lnTo>
                    <a:pt x="304051" y="298352"/>
                  </a:lnTo>
                  <a:lnTo>
                    <a:pt x="271401" y="310103"/>
                  </a:lnTo>
                  <a:lnTo>
                    <a:pt x="253458" y="309610"/>
                  </a:lnTo>
                  <a:lnTo>
                    <a:pt x="242833" y="318687"/>
                  </a:lnTo>
                  <a:lnTo>
                    <a:pt x="222005" y="319462"/>
                  </a:lnTo>
                  <a:lnTo>
                    <a:pt x="214264" y="323261"/>
                  </a:lnTo>
                  <a:lnTo>
                    <a:pt x="178307" y="314747"/>
                  </a:lnTo>
                  <a:lnTo>
                    <a:pt x="155861" y="317210"/>
                  </a:lnTo>
                  <a:lnTo>
                    <a:pt x="147487" y="276116"/>
                  </a:lnTo>
                  <a:lnTo>
                    <a:pt x="137354" y="262043"/>
                  </a:lnTo>
                  <a:lnTo>
                    <a:pt x="131374" y="253669"/>
                  </a:lnTo>
                  <a:lnTo>
                    <a:pt x="102101" y="248110"/>
                  </a:lnTo>
                  <a:lnTo>
                    <a:pt x="85143" y="239033"/>
                  </a:lnTo>
                  <a:lnTo>
                    <a:pt x="66144" y="233967"/>
                  </a:lnTo>
                  <a:lnTo>
                    <a:pt x="54252" y="228901"/>
                  </a:lnTo>
                  <a:lnTo>
                    <a:pt x="41798" y="221301"/>
                  </a:lnTo>
                  <a:lnTo>
                    <a:pt x="41798" y="221301"/>
                  </a:lnTo>
                  <a:lnTo>
                    <a:pt x="25684" y="183444"/>
                  </a:lnTo>
                  <a:lnTo>
                    <a:pt x="8303" y="166627"/>
                  </a:lnTo>
                  <a:lnTo>
                    <a:pt x="2322" y="149246"/>
                  </a:lnTo>
                  <a:lnTo>
                    <a:pt x="5348" y="133625"/>
                  </a:lnTo>
                  <a:lnTo>
                    <a:pt x="0" y="106112"/>
                  </a:lnTo>
                  <a:lnTo>
                    <a:pt x="12314" y="104705"/>
                  </a:lnTo>
                  <a:lnTo>
                    <a:pt x="23150" y="93868"/>
                  </a:lnTo>
                  <a:lnTo>
                    <a:pt x="34761" y="78247"/>
                  </a:lnTo>
                  <a:lnTo>
                    <a:pt x="42149" y="71984"/>
                  </a:lnTo>
                  <a:lnTo>
                    <a:pt x="41867" y="62274"/>
                  </a:lnTo>
                  <a:lnTo>
                    <a:pt x="35465" y="55519"/>
                  </a:lnTo>
                  <a:lnTo>
                    <a:pt x="33706" y="43768"/>
                  </a:lnTo>
                  <a:lnTo>
                    <a:pt x="33706" y="43697"/>
                  </a:lnTo>
                  <a:lnTo>
                    <a:pt x="42360" y="39968"/>
                  </a:lnTo>
                  <a:lnTo>
                    <a:pt x="44049" y="22376"/>
                  </a:lnTo>
                  <a:lnTo>
                    <a:pt x="32227" y="5489"/>
                  </a:lnTo>
                  <a:lnTo>
                    <a:pt x="42642" y="1900"/>
                  </a:lnTo>
                  <a:lnTo>
                    <a:pt x="75432" y="2322"/>
                  </a:lnTo>
                  <a:lnTo>
                    <a:pt x="136299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66CA6FAE-9F11-90CA-C448-F345F672C4DA}"/>
                </a:ext>
              </a:extLst>
            </p:cNvPr>
            <p:cNvSpPr/>
            <p:nvPr/>
          </p:nvSpPr>
          <p:spPr>
            <a:xfrm>
              <a:off x="6482379" y="3660741"/>
              <a:ext cx="250784" cy="210956"/>
            </a:xfrm>
            <a:custGeom>
              <a:avLst/>
              <a:gdLst>
                <a:gd name="csX0" fmla="*/ 250784 w 250784"/>
                <a:gd name="csY0" fmla="*/ 0 h 210956"/>
                <a:gd name="csX1" fmla="*/ 250784 w 250784"/>
                <a:gd name="csY1" fmla="*/ 2181 h 210956"/>
                <a:gd name="csX2" fmla="*/ 250221 w 250784"/>
                <a:gd name="csY2" fmla="*/ 8374 h 210956"/>
                <a:gd name="csX3" fmla="*/ 250151 w 250784"/>
                <a:gd name="csY3" fmla="*/ 56926 h 210956"/>
                <a:gd name="csX4" fmla="*/ 152132 w 250784"/>
                <a:gd name="csY4" fmla="*/ 55308 h 210956"/>
                <a:gd name="csX5" fmla="*/ 153116 w 250784"/>
                <a:gd name="csY5" fmla="*/ 136510 h 210956"/>
                <a:gd name="csX6" fmla="*/ 125111 w 250784"/>
                <a:gd name="csY6" fmla="*/ 139324 h 210956"/>
                <a:gd name="csX7" fmla="*/ 117793 w 250784"/>
                <a:gd name="csY7" fmla="*/ 155509 h 210956"/>
                <a:gd name="csX8" fmla="*/ 123493 w 250784"/>
                <a:gd name="csY8" fmla="*/ 200754 h 210956"/>
                <a:gd name="csX9" fmla="*/ 6474 w 250784"/>
                <a:gd name="csY9" fmla="*/ 200543 h 210956"/>
                <a:gd name="csX10" fmla="*/ 0 w 250784"/>
                <a:gd name="csY10" fmla="*/ 210957 h 210956"/>
                <a:gd name="csX11" fmla="*/ 1267 w 250784"/>
                <a:gd name="csY11" fmla="*/ 197728 h 210956"/>
                <a:gd name="csX12" fmla="*/ 1830 w 250784"/>
                <a:gd name="csY12" fmla="*/ 197799 h 210956"/>
                <a:gd name="csX13" fmla="*/ 69029 w 250784"/>
                <a:gd name="csY13" fmla="*/ 195336 h 210956"/>
                <a:gd name="csX14" fmla="*/ 72618 w 250784"/>
                <a:gd name="csY14" fmla="*/ 184007 h 210956"/>
                <a:gd name="csX15" fmla="*/ 84861 w 250784"/>
                <a:gd name="csY15" fmla="*/ 169934 h 210956"/>
                <a:gd name="csX16" fmla="*/ 94713 w 250784"/>
                <a:gd name="csY16" fmla="*/ 126518 h 210956"/>
                <a:gd name="csX17" fmla="*/ 136229 w 250784"/>
                <a:gd name="csY17" fmla="*/ 92320 h 210956"/>
                <a:gd name="csX18" fmla="*/ 150302 w 250784"/>
                <a:gd name="csY18" fmla="*/ 52141 h 210956"/>
                <a:gd name="csX19" fmla="*/ 159660 w 250784"/>
                <a:gd name="csY19" fmla="*/ 49819 h 210956"/>
                <a:gd name="csX20" fmla="*/ 169371 w 250784"/>
                <a:gd name="csY20" fmla="*/ 24839 h 210956"/>
                <a:gd name="csX21" fmla="*/ 194492 w 250784"/>
                <a:gd name="csY21" fmla="*/ 21391 h 210956"/>
                <a:gd name="csX22" fmla="*/ 205258 w 250784"/>
                <a:gd name="csY22" fmla="*/ 25613 h 210956"/>
                <a:gd name="csX23" fmla="*/ 218838 w 250784"/>
                <a:gd name="csY23" fmla="*/ 25613 h 210956"/>
                <a:gd name="csX24" fmla="*/ 228478 w 250784"/>
                <a:gd name="csY24" fmla="*/ 18295 h 210956"/>
                <a:gd name="csX25" fmla="*/ 246914 w 250784"/>
                <a:gd name="csY25" fmla="*/ 17240 h 210956"/>
                <a:gd name="csX26" fmla="*/ 246281 w 250784"/>
                <a:gd name="csY26" fmla="*/ 0 h 210956"/>
                <a:gd name="csX27" fmla="*/ 250784 w 250784"/>
                <a:gd name="csY27" fmla="*/ 0 h 2109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50784" h="210956">
                  <a:moveTo>
                    <a:pt x="250784" y="0"/>
                  </a:moveTo>
                  <a:lnTo>
                    <a:pt x="250784" y="2181"/>
                  </a:lnTo>
                  <a:lnTo>
                    <a:pt x="250221" y="8374"/>
                  </a:lnTo>
                  <a:lnTo>
                    <a:pt x="250151" y="56926"/>
                  </a:lnTo>
                  <a:lnTo>
                    <a:pt x="152132" y="55308"/>
                  </a:lnTo>
                  <a:lnTo>
                    <a:pt x="153116" y="136510"/>
                  </a:lnTo>
                  <a:lnTo>
                    <a:pt x="125111" y="139324"/>
                  </a:lnTo>
                  <a:lnTo>
                    <a:pt x="117793" y="155509"/>
                  </a:lnTo>
                  <a:lnTo>
                    <a:pt x="123493" y="200754"/>
                  </a:lnTo>
                  <a:lnTo>
                    <a:pt x="6474" y="200543"/>
                  </a:lnTo>
                  <a:lnTo>
                    <a:pt x="0" y="210957"/>
                  </a:lnTo>
                  <a:lnTo>
                    <a:pt x="1267" y="197728"/>
                  </a:lnTo>
                  <a:lnTo>
                    <a:pt x="1830" y="197799"/>
                  </a:lnTo>
                  <a:lnTo>
                    <a:pt x="69029" y="195336"/>
                  </a:lnTo>
                  <a:lnTo>
                    <a:pt x="72618" y="184007"/>
                  </a:lnTo>
                  <a:lnTo>
                    <a:pt x="84861" y="169934"/>
                  </a:lnTo>
                  <a:lnTo>
                    <a:pt x="94713" y="126518"/>
                  </a:lnTo>
                  <a:lnTo>
                    <a:pt x="136229" y="92320"/>
                  </a:lnTo>
                  <a:lnTo>
                    <a:pt x="150302" y="52141"/>
                  </a:lnTo>
                  <a:lnTo>
                    <a:pt x="159660" y="49819"/>
                  </a:lnTo>
                  <a:lnTo>
                    <a:pt x="169371" y="24839"/>
                  </a:lnTo>
                  <a:lnTo>
                    <a:pt x="194492" y="21391"/>
                  </a:lnTo>
                  <a:lnTo>
                    <a:pt x="205258" y="25613"/>
                  </a:lnTo>
                  <a:lnTo>
                    <a:pt x="218838" y="25613"/>
                  </a:lnTo>
                  <a:lnTo>
                    <a:pt x="228478" y="18295"/>
                  </a:lnTo>
                  <a:lnTo>
                    <a:pt x="246914" y="17240"/>
                  </a:lnTo>
                  <a:lnTo>
                    <a:pt x="246281" y="0"/>
                  </a:lnTo>
                  <a:lnTo>
                    <a:pt x="250784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8" name="Graphic 5">
              <a:extLst>
                <a:ext uri="{FF2B5EF4-FFF2-40B4-BE49-F238E27FC236}">
                  <a16:creationId xmlns:a16="http://schemas.microsoft.com/office/drawing/2014/main" id="{34D71B90-8D5A-9CDA-34DC-9F915DF24C2A}"/>
                </a:ext>
              </a:extLst>
            </p:cNvPr>
            <p:cNvGrpSpPr/>
            <p:nvPr/>
          </p:nvGrpSpPr>
          <p:grpSpPr>
            <a:xfrm>
              <a:off x="2780919" y="1141218"/>
              <a:ext cx="2638652" cy="2045326"/>
              <a:chOff x="2780919" y="1141218"/>
              <a:chExt cx="2638652" cy="2045326"/>
            </a:xfrm>
          </p:grpSpPr>
          <p:sp>
            <p:nvSpPr>
              <p:cNvPr id="286" name="Freeform: Shape 285">
                <a:extLst>
                  <a:ext uri="{FF2B5EF4-FFF2-40B4-BE49-F238E27FC236}">
                    <a16:creationId xmlns:a16="http://schemas.microsoft.com/office/drawing/2014/main" id="{B9EED42C-714F-7C7C-C7D1-9C33B18D127E}"/>
                  </a:ext>
                </a:extLst>
              </p:cNvPr>
              <p:cNvSpPr/>
              <p:nvPr/>
            </p:nvSpPr>
            <p:spPr>
              <a:xfrm>
                <a:off x="2780919" y="1868520"/>
                <a:ext cx="2548020" cy="1318024"/>
              </a:xfrm>
              <a:custGeom>
                <a:avLst/>
                <a:gdLst>
                  <a:gd name="csX0" fmla="*/ 542310 w 2548020"/>
                  <a:gd name="csY0" fmla="*/ 1046412 h 1318024"/>
                  <a:gd name="csX1" fmla="*/ 538299 w 2548020"/>
                  <a:gd name="csY1" fmla="*/ 1046342 h 1318024"/>
                  <a:gd name="csX2" fmla="*/ 480459 w 2548020"/>
                  <a:gd name="csY2" fmla="*/ 1008274 h 1318024"/>
                  <a:gd name="csX3" fmla="*/ 459138 w 2548020"/>
                  <a:gd name="csY3" fmla="*/ 991386 h 1318024"/>
                  <a:gd name="csX4" fmla="*/ 405026 w 2548020"/>
                  <a:gd name="csY4" fmla="*/ 975131 h 1318024"/>
                  <a:gd name="csX5" fmla="*/ 388420 w 2548020"/>
                  <a:gd name="csY5" fmla="*/ 940089 h 1318024"/>
                  <a:gd name="csX6" fmla="*/ 392642 w 2548020"/>
                  <a:gd name="csY6" fmla="*/ 915531 h 1318024"/>
                  <a:gd name="csX7" fmla="*/ 354433 w 2548020"/>
                  <a:gd name="csY7" fmla="*/ 898432 h 1318024"/>
                  <a:gd name="csX8" fmla="*/ 349156 w 2548020"/>
                  <a:gd name="csY8" fmla="*/ 865783 h 1318024"/>
                  <a:gd name="csX9" fmla="*/ 313058 w 2548020"/>
                  <a:gd name="csY9" fmla="*/ 836088 h 1318024"/>
                  <a:gd name="csX10" fmla="*/ 312425 w 2548020"/>
                  <a:gd name="csY10" fmla="*/ 814767 h 1318024"/>
                  <a:gd name="csX11" fmla="*/ 312425 w 2548020"/>
                  <a:gd name="csY11" fmla="*/ 814767 h 1318024"/>
                  <a:gd name="csX12" fmla="*/ 329031 w 2548020"/>
                  <a:gd name="csY12" fmla="*/ 794783 h 1318024"/>
                  <a:gd name="csX13" fmla="*/ 328187 w 2548020"/>
                  <a:gd name="csY13" fmla="*/ 768326 h 1318024"/>
                  <a:gd name="csX14" fmla="*/ 277453 w 2548020"/>
                  <a:gd name="csY14" fmla="*/ 741516 h 1318024"/>
                  <a:gd name="csX15" fmla="*/ 246914 w 2548020"/>
                  <a:gd name="csY15" fmla="*/ 692682 h 1318024"/>
                  <a:gd name="csX16" fmla="*/ 228197 w 2548020"/>
                  <a:gd name="csY16" fmla="*/ 661581 h 1318024"/>
                  <a:gd name="csX17" fmla="*/ 200895 w 2548020"/>
                  <a:gd name="csY17" fmla="*/ 641878 h 1318024"/>
                  <a:gd name="csX18" fmla="*/ 180770 w 2548020"/>
                  <a:gd name="csY18" fmla="*/ 623865 h 1318024"/>
                  <a:gd name="csX19" fmla="*/ 164867 w 2548020"/>
                  <a:gd name="csY19" fmla="*/ 600996 h 1318024"/>
                  <a:gd name="csX20" fmla="*/ 134891 w 2548020"/>
                  <a:gd name="csY20" fmla="*/ 615350 h 1318024"/>
                  <a:gd name="csX21" fmla="*/ 105830 w 2548020"/>
                  <a:gd name="csY21" fmla="*/ 639978 h 1318024"/>
                  <a:gd name="csX22" fmla="*/ 79302 w 2548020"/>
                  <a:gd name="csY22" fmla="*/ 610988 h 1318024"/>
                  <a:gd name="csX23" fmla="*/ 58474 w 2548020"/>
                  <a:gd name="csY23" fmla="*/ 591496 h 1318024"/>
                  <a:gd name="csX24" fmla="*/ 29413 w 2548020"/>
                  <a:gd name="csY24" fmla="*/ 579112 h 1318024"/>
                  <a:gd name="csX25" fmla="*/ 0 w 2548020"/>
                  <a:gd name="csY25" fmla="*/ 577775 h 1318024"/>
                  <a:gd name="csX26" fmla="*/ 141 w 2548020"/>
                  <a:gd name="csY26" fmla="*/ 310032 h 1318024"/>
                  <a:gd name="csX27" fmla="*/ 352 w 2548020"/>
                  <a:gd name="csY27" fmla="*/ 120044 h 1318024"/>
                  <a:gd name="csX28" fmla="*/ 352 w 2548020"/>
                  <a:gd name="csY28" fmla="*/ 120044 h 1318024"/>
                  <a:gd name="csX29" fmla="*/ 56011 w 2548020"/>
                  <a:gd name="csY29" fmla="*/ 132781 h 1318024"/>
                  <a:gd name="csX30" fmla="*/ 103086 w 2548020"/>
                  <a:gd name="csY30" fmla="*/ 158112 h 1318024"/>
                  <a:gd name="csX31" fmla="*/ 134188 w 2548020"/>
                  <a:gd name="csY31" fmla="*/ 162897 h 1318024"/>
                  <a:gd name="csX32" fmla="*/ 160434 w 2548020"/>
                  <a:gd name="csY32" fmla="*/ 141013 h 1318024"/>
                  <a:gd name="csX33" fmla="*/ 196602 w 2548020"/>
                  <a:gd name="csY33" fmla="*/ 124548 h 1318024"/>
                  <a:gd name="csX34" fmla="*/ 240933 w 2548020"/>
                  <a:gd name="csY34" fmla="*/ 130951 h 1318024"/>
                  <a:gd name="csX35" fmla="*/ 285686 w 2548020"/>
                  <a:gd name="csY35" fmla="*/ 107660 h 1318024"/>
                  <a:gd name="csX36" fmla="*/ 334590 w 2548020"/>
                  <a:gd name="csY36" fmla="*/ 94361 h 1318024"/>
                  <a:gd name="csX37" fmla="*/ 355066 w 2548020"/>
                  <a:gd name="csY37" fmla="*/ 116456 h 1318024"/>
                  <a:gd name="csX38" fmla="*/ 377373 w 2548020"/>
                  <a:gd name="csY38" fmla="*/ 104001 h 1318024"/>
                  <a:gd name="csX39" fmla="*/ 384057 w 2548020"/>
                  <a:gd name="csY39" fmla="*/ 78740 h 1318024"/>
                  <a:gd name="csX40" fmla="*/ 404675 w 2548020"/>
                  <a:gd name="csY40" fmla="*/ 84439 h 1318024"/>
                  <a:gd name="csX41" fmla="*/ 455197 w 2548020"/>
                  <a:gd name="csY41" fmla="*/ 132288 h 1318024"/>
                  <a:gd name="csX42" fmla="*/ 494954 w 2548020"/>
                  <a:gd name="csY42" fmla="*/ 96190 h 1318024"/>
                  <a:gd name="csX43" fmla="*/ 498965 w 2548020"/>
                  <a:gd name="csY43" fmla="*/ 136580 h 1318024"/>
                  <a:gd name="csX44" fmla="*/ 535696 w 2548020"/>
                  <a:gd name="csY44" fmla="*/ 127925 h 1318024"/>
                  <a:gd name="csX45" fmla="*/ 546954 w 2548020"/>
                  <a:gd name="csY45" fmla="*/ 112374 h 1318024"/>
                  <a:gd name="csX46" fmla="*/ 583123 w 2548020"/>
                  <a:gd name="csY46" fmla="*/ 115471 h 1318024"/>
                  <a:gd name="csX47" fmla="*/ 628790 w 2548020"/>
                  <a:gd name="csY47" fmla="*/ 137706 h 1318024"/>
                  <a:gd name="csX48" fmla="*/ 698734 w 2548020"/>
                  <a:gd name="csY48" fmla="*/ 156986 h 1318024"/>
                  <a:gd name="csX49" fmla="*/ 739827 w 2548020"/>
                  <a:gd name="csY49" fmla="*/ 165853 h 1318024"/>
                  <a:gd name="csX50" fmla="*/ 769029 w 2548020"/>
                  <a:gd name="csY50" fmla="*/ 162475 h 1318024"/>
                  <a:gd name="csX51" fmla="*/ 809349 w 2548020"/>
                  <a:gd name="csY51" fmla="*/ 188862 h 1318024"/>
                  <a:gd name="csX52" fmla="*/ 767340 w 2548020"/>
                  <a:gd name="csY52" fmla="*/ 214405 h 1318024"/>
                  <a:gd name="csX53" fmla="*/ 821311 w 2548020"/>
                  <a:gd name="csY53" fmla="*/ 225312 h 1318024"/>
                  <a:gd name="csX54" fmla="*/ 901951 w 2548020"/>
                  <a:gd name="csY54" fmla="*/ 219331 h 1318024"/>
                  <a:gd name="csX55" fmla="*/ 927353 w 2548020"/>
                  <a:gd name="csY55" fmla="*/ 210324 h 1318024"/>
                  <a:gd name="csX56" fmla="*/ 959229 w 2548020"/>
                  <a:gd name="csY56" fmla="*/ 240933 h 1318024"/>
                  <a:gd name="csX57" fmla="*/ 991667 w 2548020"/>
                  <a:gd name="csY57" fmla="*/ 215179 h 1318024"/>
                  <a:gd name="csX58" fmla="*/ 961199 w 2548020"/>
                  <a:gd name="csY58" fmla="*/ 193366 h 1318024"/>
                  <a:gd name="csX59" fmla="*/ 980479 w 2548020"/>
                  <a:gd name="csY59" fmla="*/ 175633 h 1318024"/>
                  <a:gd name="csX60" fmla="*/ 1016858 w 2548020"/>
                  <a:gd name="csY60" fmla="*/ 173241 h 1318024"/>
                  <a:gd name="csX61" fmla="*/ 1040783 w 2548020"/>
                  <a:gd name="csY61" fmla="*/ 168034 h 1318024"/>
                  <a:gd name="csX62" fmla="*/ 1064848 w 2548020"/>
                  <a:gd name="csY62" fmla="*/ 180418 h 1318024"/>
                  <a:gd name="csX63" fmla="*/ 1094894 w 2548020"/>
                  <a:gd name="csY63" fmla="*/ 208424 h 1318024"/>
                  <a:gd name="csX64" fmla="*/ 1128247 w 2548020"/>
                  <a:gd name="csY64" fmla="*/ 204343 h 1318024"/>
                  <a:gd name="csX65" fmla="*/ 1181022 w 2548020"/>
                  <a:gd name="csY65" fmla="*/ 227423 h 1318024"/>
                  <a:gd name="csX66" fmla="*/ 1227393 w 2548020"/>
                  <a:gd name="csY66" fmla="*/ 219331 h 1318024"/>
                  <a:gd name="csX67" fmla="*/ 1270950 w 2548020"/>
                  <a:gd name="csY67" fmla="*/ 220527 h 1318024"/>
                  <a:gd name="csX68" fmla="*/ 1267502 w 2548020"/>
                  <a:gd name="csY68" fmla="*/ 188581 h 1318024"/>
                  <a:gd name="csX69" fmla="*/ 1294030 w 2548020"/>
                  <a:gd name="csY69" fmla="*/ 179503 h 1318024"/>
                  <a:gd name="csX70" fmla="*/ 1340330 w 2548020"/>
                  <a:gd name="csY70" fmla="*/ 197095 h 1318024"/>
                  <a:gd name="csX71" fmla="*/ 1340119 w 2548020"/>
                  <a:gd name="csY71" fmla="*/ 245366 h 1318024"/>
                  <a:gd name="csX72" fmla="*/ 1359118 w 2548020"/>
                  <a:gd name="csY72" fmla="*/ 204695 h 1318024"/>
                  <a:gd name="csX73" fmla="*/ 1383183 w 2548020"/>
                  <a:gd name="csY73" fmla="*/ 206102 h 1318024"/>
                  <a:gd name="csX74" fmla="*/ 1396693 w 2548020"/>
                  <a:gd name="csY74" fmla="*/ 153961 h 1318024"/>
                  <a:gd name="csX75" fmla="*/ 1364677 w 2548020"/>
                  <a:gd name="csY75" fmla="*/ 121452 h 1318024"/>
                  <a:gd name="csX76" fmla="*/ 1329846 w 2548020"/>
                  <a:gd name="csY76" fmla="*/ 99920 h 1318024"/>
                  <a:gd name="csX77" fmla="*/ 1332238 w 2548020"/>
                  <a:gd name="csY77" fmla="*/ 40109 h 1318024"/>
                  <a:gd name="csX78" fmla="*/ 1367492 w 2548020"/>
                  <a:gd name="csY78" fmla="*/ 0 h 1318024"/>
                  <a:gd name="csX79" fmla="*/ 1406897 w 2548020"/>
                  <a:gd name="csY79" fmla="*/ 8937 h 1318024"/>
                  <a:gd name="csX80" fmla="*/ 1437154 w 2548020"/>
                  <a:gd name="csY80" fmla="*/ 33283 h 1318024"/>
                  <a:gd name="csX81" fmla="*/ 1477685 w 2548020"/>
                  <a:gd name="csY81" fmla="*/ 94431 h 1318024"/>
                  <a:gd name="csX82" fmla="*/ 1451227 w 2548020"/>
                  <a:gd name="csY82" fmla="*/ 120678 h 1318024"/>
                  <a:gd name="csX83" fmla="*/ 1506746 w 2548020"/>
                  <a:gd name="csY83" fmla="*/ 131373 h 1318024"/>
                  <a:gd name="csX84" fmla="*/ 1506605 w 2548020"/>
                  <a:gd name="csY84" fmla="*/ 184922 h 1318024"/>
                  <a:gd name="csX85" fmla="*/ 1546502 w 2548020"/>
                  <a:gd name="csY85" fmla="*/ 143969 h 1318024"/>
                  <a:gd name="csX86" fmla="*/ 1582248 w 2548020"/>
                  <a:gd name="csY86" fmla="*/ 177604 h 1318024"/>
                  <a:gd name="csX87" fmla="*/ 1573312 w 2548020"/>
                  <a:gd name="csY87" fmla="*/ 215883 h 1318024"/>
                  <a:gd name="csX88" fmla="*/ 1602233 w 2548020"/>
                  <a:gd name="csY88" fmla="*/ 250151 h 1318024"/>
                  <a:gd name="csX89" fmla="*/ 1633405 w 2548020"/>
                  <a:gd name="csY89" fmla="*/ 213420 h 1318024"/>
                  <a:gd name="csX90" fmla="*/ 1655218 w 2548020"/>
                  <a:gd name="csY90" fmla="*/ 168808 h 1318024"/>
                  <a:gd name="csX91" fmla="*/ 1656837 w 2548020"/>
                  <a:gd name="csY91" fmla="*/ 110967 h 1318024"/>
                  <a:gd name="csX92" fmla="*/ 1699267 w 2548020"/>
                  <a:gd name="csY92" fmla="*/ 115048 h 1318024"/>
                  <a:gd name="csX93" fmla="*/ 1743457 w 2548020"/>
                  <a:gd name="csY93" fmla="*/ 122859 h 1318024"/>
                  <a:gd name="csX94" fmla="*/ 1783495 w 2548020"/>
                  <a:gd name="csY94" fmla="*/ 149105 h 1318024"/>
                  <a:gd name="csX95" fmla="*/ 1785324 w 2548020"/>
                  <a:gd name="csY95" fmla="*/ 175000 h 1318024"/>
                  <a:gd name="csX96" fmla="*/ 1763089 w 2548020"/>
                  <a:gd name="csY96" fmla="*/ 202584 h 1318024"/>
                  <a:gd name="csX97" fmla="*/ 1784128 w 2548020"/>
                  <a:gd name="csY97" fmla="*/ 229956 h 1318024"/>
                  <a:gd name="csX98" fmla="*/ 1780329 w 2548020"/>
                  <a:gd name="csY98" fmla="*/ 254584 h 1318024"/>
                  <a:gd name="csX99" fmla="*/ 1721855 w 2548020"/>
                  <a:gd name="csY99" fmla="*/ 289626 h 1318024"/>
                  <a:gd name="csX100" fmla="*/ 1680339 w 2548020"/>
                  <a:gd name="csY100" fmla="*/ 297296 h 1318024"/>
                  <a:gd name="csX101" fmla="*/ 1649448 w 2548020"/>
                  <a:gd name="csY101" fmla="*/ 282308 h 1318024"/>
                  <a:gd name="csX102" fmla="*/ 1640512 w 2548020"/>
                  <a:gd name="csY102" fmla="*/ 307288 h 1318024"/>
                  <a:gd name="csX103" fmla="*/ 1611732 w 2548020"/>
                  <a:gd name="csY103" fmla="*/ 348663 h 1318024"/>
                  <a:gd name="csX104" fmla="*/ 1603006 w 2548020"/>
                  <a:gd name="csY104" fmla="*/ 369843 h 1318024"/>
                  <a:gd name="csX105" fmla="*/ 1568387 w 2548020"/>
                  <a:gd name="csY105" fmla="*/ 402353 h 1318024"/>
                  <a:gd name="csX106" fmla="*/ 1525674 w 2548020"/>
                  <a:gd name="csY106" fmla="*/ 405519 h 1318024"/>
                  <a:gd name="csX107" fmla="*/ 1502102 w 2548020"/>
                  <a:gd name="csY107" fmla="*/ 425573 h 1318024"/>
                  <a:gd name="csX108" fmla="*/ 1500061 w 2548020"/>
                  <a:gd name="csY108" fmla="*/ 456182 h 1318024"/>
                  <a:gd name="csX109" fmla="*/ 1465371 w 2548020"/>
                  <a:gd name="csY109" fmla="*/ 462093 h 1318024"/>
                  <a:gd name="csX110" fmla="*/ 1428780 w 2548020"/>
                  <a:gd name="csY110" fmla="*/ 499669 h 1318024"/>
                  <a:gd name="csX111" fmla="*/ 1396412 w 2548020"/>
                  <a:gd name="csY111" fmla="*/ 551106 h 1318024"/>
                  <a:gd name="csX112" fmla="*/ 1384802 w 2548020"/>
                  <a:gd name="csY112" fmla="*/ 586571 h 1318024"/>
                  <a:gd name="csX113" fmla="*/ 1383183 w 2548020"/>
                  <a:gd name="csY113" fmla="*/ 638078 h 1318024"/>
                  <a:gd name="csX114" fmla="*/ 1427092 w 2548020"/>
                  <a:gd name="csY114" fmla="*/ 645326 h 1318024"/>
                  <a:gd name="csX115" fmla="*/ 1440532 w 2548020"/>
                  <a:gd name="csY115" fmla="*/ 686138 h 1318024"/>
                  <a:gd name="csX116" fmla="*/ 1454464 w 2548020"/>
                  <a:gd name="csY116" fmla="*/ 718718 h 1318024"/>
                  <a:gd name="csX117" fmla="*/ 1496261 w 2548020"/>
                  <a:gd name="csY117" fmla="*/ 710274 h 1318024"/>
                  <a:gd name="csX118" fmla="*/ 1551780 w 2548020"/>
                  <a:gd name="csY118" fmla="*/ 728780 h 1318024"/>
                  <a:gd name="csX119" fmla="*/ 1581615 w 2548020"/>
                  <a:gd name="csY119" fmla="*/ 744894 h 1318024"/>
                  <a:gd name="csX120" fmla="*/ 1603006 w 2548020"/>
                  <a:gd name="csY120" fmla="*/ 764878 h 1318024"/>
                  <a:gd name="csX121" fmla="*/ 1640441 w 2548020"/>
                  <a:gd name="csY121" fmla="*/ 776418 h 1318024"/>
                  <a:gd name="csX122" fmla="*/ 1672106 w 2548020"/>
                  <a:gd name="csY122" fmla="*/ 794009 h 1318024"/>
                  <a:gd name="csX123" fmla="*/ 1721362 w 2548020"/>
                  <a:gd name="csY123" fmla="*/ 796402 h 1318024"/>
                  <a:gd name="csX124" fmla="*/ 1753871 w 2548020"/>
                  <a:gd name="csY124" fmla="*/ 800483 h 1318024"/>
                  <a:gd name="csX125" fmla="*/ 1749016 w 2548020"/>
                  <a:gd name="csY125" fmla="*/ 836299 h 1318024"/>
                  <a:gd name="csX126" fmla="*/ 1758304 w 2548020"/>
                  <a:gd name="csY126" fmla="*/ 877323 h 1318024"/>
                  <a:gd name="csX127" fmla="*/ 1779907 w 2548020"/>
                  <a:gd name="csY127" fmla="*/ 922427 h 1318024"/>
                  <a:gd name="csX128" fmla="*/ 1824378 w 2548020"/>
                  <a:gd name="csY128" fmla="*/ 960214 h 1318024"/>
                  <a:gd name="csX129" fmla="*/ 1847387 w 2548020"/>
                  <a:gd name="csY129" fmla="*/ 947337 h 1318024"/>
                  <a:gd name="csX130" fmla="*/ 1863501 w 2548020"/>
                  <a:gd name="csY130" fmla="*/ 906243 h 1318024"/>
                  <a:gd name="csX131" fmla="*/ 1847950 w 2548020"/>
                  <a:gd name="csY131" fmla="*/ 842069 h 1318024"/>
                  <a:gd name="csX132" fmla="*/ 1826840 w 2548020"/>
                  <a:gd name="csY132" fmla="*/ 820397 h 1318024"/>
                  <a:gd name="csX133" fmla="*/ 1874689 w 2548020"/>
                  <a:gd name="csY133" fmla="*/ 800976 h 1318024"/>
                  <a:gd name="csX134" fmla="*/ 1908535 w 2548020"/>
                  <a:gd name="csY134" fmla="*/ 771633 h 1318024"/>
                  <a:gd name="csX135" fmla="*/ 1925072 w 2548020"/>
                  <a:gd name="csY135" fmla="*/ 742220 h 1318024"/>
                  <a:gd name="csX136" fmla="*/ 1922608 w 2548020"/>
                  <a:gd name="csY136" fmla="*/ 713792 h 1318024"/>
                  <a:gd name="csX137" fmla="*/ 1902343 w 2548020"/>
                  <a:gd name="csY137" fmla="*/ 677202 h 1318024"/>
                  <a:gd name="csX138" fmla="*/ 1866034 w 2548020"/>
                  <a:gd name="csY138" fmla="*/ 644341 h 1318024"/>
                  <a:gd name="csX139" fmla="*/ 1901288 w 2548020"/>
                  <a:gd name="csY139" fmla="*/ 598111 h 1318024"/>
                  <a:gd name="csX140" fmla="*/ 1888270 w 2548020"/>
                  <a:gd name="csY140" fmla="*/ 557509 h 1318024"/>
                  <a:gd name="csX141" fmla="*/ 1878278 w 2548020"/>
                  <a:gd name="csY141" fmla="*/ 486018 h 1318024"/>
                  <a:gd name="csX142" fmla="*/ 1899106 w 2548020"/>
                  <a:gd name="csY142" fmla="*/ 475322 h 1318024"/>
                  <a:gd name="csX143" fmla="*/ 1950262 w 2548020"/>
                  <a:gd name="csY143" fmla="*/ 487917 h 1318024"/>
                  <a:gd name="csX144" fmla="*/ 1981012 w 2548020"/>
                  <a:gd name="csY144" fmla="*/ 492421 h 1318024"/>
                  <a:gd name="csX145" fmla="*/ 2005711 w 2548020"/>
                  <a:gd name="csY145" fmla="*/ 480318 h 1318024"/>
                  <a:gd name="csX146" fmla="*/ 2033576 w 2548020"/>
                  <a:gd name="csY146" fmla="*/ 495939 h 1318024"/>
                  <a:gd name="csX147" fmla="*/ 2070306 w 2548020"/>
                  <a:gd name="csY147" fmla="*/ 522608 h 1318024"/>
                  <a:gd name="csX148" fmla="*/ 2079384 w 2548020"/>
                  <a:gd name="csY148" fmla="*/ 540270 h 1318024"/>
                  <a:gd name="csX149" fmla="*/ 2132651 w 2548020"/>
                  <a:gd name="csY149" fmla="*/ 543718 h 1318024"/>
                  <a:gd name="csX150" fmla="*/ 2131736 w 2548020"/>
                  <a:gd name="csY150" fmla="*/ 581645 h 1318024"/>
                  <a:gd name="csX151" fmla="*/ 2141658 w 2548020"/>
                  <a:gd name="csY151" fmla="*/ 637656 h 1318024"/>
                  <a:gd name="csX152" fmla="*/ 2168960 w 2548020"/>
                  <a:gd name="csY152" fmla="*/ 644552 h 1318024"/>
                  <a:gd name="csX153" fmla="*/ 2190633 w 2548020"/>
                  <a:gd name="csY153" fmla="*/ 670236 h 1318024"/>
                  <a:gd name="csX154" fmla="*/ 2233837 w 2548020"/>
                  <a:gd name="csY154" fmla="*/ 646030 h 1318024"/>
                  <a:gd name="csX155" fmla="*/ 2262406 w 2548020"/>
                  <a:gd name="csY155" fmla="*/ 597266 h 1318024"/>
                  <a:gd name="csX156" fmla="*/ 2282179 w 2548020"/>
                  <a:gd name="csY156" fmla="*/ 576508 h 1318024"/>
                  <a:gd name="csX157" fmla="*/ 2305470 w 2548020"/>
                  <a:gd name="csY157" fmla="*/ 616265 h 1318024"/>
                  <a:gd name="csX158" fmla="*/ 2344382 w 2548020"/>
                  <a:gd name="csY158" fmla="*/ 672206 h 1318024"/>
                  <a:gd name="csX159" fmla="*/ 2377384 w 2548020"/>
                  <a:gd name="csY159" fmla="*/ 723784 h 1318024"/>
                  <a:gd name="csX160" fmla="*/ 2365351 w 2548020"/>
                  <a:gd name="csY160" fmla="*/ 750523 h 1318024"/>
                  <a:gd name="csX161" fmla="*/ 2405108 w 2548020"/>
                  <a:gd name="csY161" fmla="*/ 774236 h 1318024"/>
                  <a:gd name="csX162" fmla="*/ 2431917 w 2548020"/>
                  <a:gd name="csY162" fmla="*/ 798161 h 1318024"/>
                  <a:gd name="csX163" fmla="*/ 2479555 w 2548020"/>
                  <a:gd name="csY163" fmla="*/ 808857 h 1318024"/>
                  <a:gd name="csX164" fmla="*/ 2498765 w 2548020"/>
                  <a:gd name="csY164" fmla="*/ 822085 h 1318024"/>
                  <a:gd name="csX165" fmla="*/ 2510586 w 2548020"/>
                  <a:gd name="csY165" fmla="*/ 856846 h 1318024"/>
                  <a:gd name="csX166" fmla="*/ 2533807 w 2548020"/>
                  <a:gd name="csY166" fmla="*/ 862264 h 1318024"/>
                  <a:gd name="csX167" fmla="*/ 2545840 w 2548020"/>
                  <a:gd name="csY167" fmla="*/ 877604 h 1318024"/>
                  <a:gd name="csX168" fmla="*/ 2548021 w 2548020"/>
                  <a:gd name="csY168" fmla="*/ 922920 h 1318024"/>
                  <a:gd name="csX169" fmla="*/ 2526348 w 2548020"/>
                  <a:gd name="csY169" fmla="*/ 937908 h 1318024"/>
                  <a:gd name="csX170" fmla="*/ 2504887 w 2548020"/>
                  <a:gd name="csY170" fmla="*/ 951840 h 1318024"/>
                  <a:gd name="csX171" fmla="*/ 2455701 w 2548020"/>
                  <a:gd name="csY171" fmla="*/ 965913 h 1318024"/>
                  <a:gd name="csX172" fmla="*/ 2418126 w 2548020"/>
                  <a:gd name="csY172" fmla="*/ 998211 h 1318024"/>
                  <a:gd name="csX173" fmla="*/ 2367603 w 2548020"/>
                  <a:gd name="csY173" fmla="*/ 1004544 h 1318024"/>
                  <a:gd name="csX174" fmla="*/ 2303711 w 2548020"/>
                  <a:gd name="csY174" fmla="*/ 996311 h 1318024"/>
                  <a:gd name="csX175" fmla="*/ 2258888 w 2548020"/>
                  <a:gd name="csY175" fmla="*/ 996030 h 1318024"/>
                  <a:gd name="csX176" fmla="*/ 2227997 w 2548020"/>
                  <a:gd name="csY176" fmla="*/ 998704 h 1318024"/>
                  <a:gd name="csX177" fmla="*/ 2202947 w 2548020"/>
                  <a:gd name="csY177" fmla="*/ 1026639 h 1318024"/>
                  <a:gd name="csX178" fmla="*/ 2164878 w 2548020"/>
                  <a:gd name="csY178" fmla="*/ 1043808 h 1318024"/>
                  <a:gd name="csX179" fmla="*/ 2121814 w 2548020"/>
                  <a:gd name="csY179" fmla="*/ 1094472 h 1318024"/>
                  <a:gd name="csX180" fmla="*/ 2087406 w 2548020"/>
                  <a:gd name="csY180" fmla="*/ 1129373 h 1318024"/>
                  <a:gd name="csX181" fmla="*/ 2112808 w 2548020"/>
                  <a:gd name="csY181" fmla="*/ 1123181 h 1318024"/>
                  <a:gd name="csX182" fmla="*/ 2160727 w 2548020"/>
                  <a:gd name="csY182" fmla="*/ 1073292 h 1318024"/>
                  <a:gd name="csX183" fmla="*/ 2223423 w 2548020"/>
                  <a:gd name="csY183" fmla="*/ 1041275 h 1318024"/>
                  <a:gd name="csX184" fmla="*/ 2268106 w 2548020"/>
                  <a:gd name="csY184" fmla="*/ 1037476 h 1318024"/>
                  <a:gd name="csX185" fmla="*/ 2294493 w 2548020"/>
                  <a:gd name="csY185" fmla="*/ 1056334 h 1318024"/>
                  <a:gd name="csX186" fmla="*/ 2266276 w 2548020"/>
                  <a:gd name="csY186" fmla="*/ 1082088 h 1318024"/>
                  <a:gd name="csX187" fmla="*/ 2275775 w 2548020"/>
                  <a:gd name="csY187" fmla="*/ 1122900 h 1318024"/>
                  <a:gd name="csX188" fmla="*/ 2285486 w 2548020"/>
                  <a:gd name="csY188" fmla="*/ 1151257 h 1318024"/>
                  <a:gd name="csX189" fmla="*/ 2324328 w 2548020"/>
                  <a:gd name="csY189" fmla="*/ 1169904 h 1318024"/>
                  <a:gd name="csX190" fmla="*/ 2373654 w 2548020"/>
                  <a:gd name="csY190" fmla="*/ 1164486 h 1318024"/>
                  <a:gd name="csX191" fmla="*/ 2403630 w 2548020"/>
                  <a:gd name="csY191" fmla="*/ 1122337 h 1318024"/>
                  <a:gd name="csX192" fmla="*/ 2405671 w 2548020"/>
                  <a:gd name="csY192" fmla="*/ 1149568 h 1318024"/>
                  <a:gd name="csX193" fmla="*/ 2424951 w 2548020"/>
                  <a:gd name="csY193" fmla="*/ 1163149 h 1318024"/>
                  <a:gd name="csX194" fmla="*/ 2388009 w 2548020"/>
                  <a:gd name="csY194" fmla="*/ 1187425 h 1318024"/>
                  <a:gd name="csX195" fmla="*/ 2321865 w 2548020"/>
                  <a:gd name="csY195" fmla="*/ 1209450 h 1318024"/>
                  <a:gd name="csX196" fmla="*/ 2292241 w 2548020"/>
                  <a:gd name="csY196" fmla="*/ 1224297 h 1318024"/>
                  <a:gd name="csX197" fmla="*/ 2258888 w 2548020"/>
                  <a:gd name="csY197" fmla="*/ 1250544 h 1318024"/>
                  <a:gd name="csX198" fmla="*/ 2236230 w 2548020"/>
                  <a:gd name="csY198" fmla="*/ 1247870 h 1318024"/>
                  <a:gd name="csX199" fmla="*/ 2235033 w 2548020"/>
                  <a:gd name="csY199" fmla="*/ 1216979 h 1318024"/>
                  <a:gd name="csX200" fmla="*/ 2286893 w 2548020"/>
                  <a:gd name="csY200" fmla="*/ 1186440 h 1318024"/>
                  <a:gd name="csX201" fmla="*/ 2239115 w 2548020"/>
                  <a:gd name="csY201" fmla="*/ 1187707 h 1318024"/>
                  <a:gd name="csX202" fmla="*/ 2205902 w 2548020"/>
                  <a:gd name="csY202" fmla="*/ 1192210 h 1318024"/>
                  <a:gd name="csX203" fmla="*/ 2186410 w 2548020"/>
                  <a:gd name="csY203" fmla="*/ 1171241 h 1318024"/>
                  <a:gd name="csX204" fmla="*/ 2186410 w 2548020"/>
                  <a:gd name="csY204" fmla="*/ 1120156 h 1318024"/>
                  <a:gd name="csX205" fmla="*/ 2173181 w 2548020"/>
                  <a:gd name="csY205" fmla="*/ 1109249 h 1318024"/>
                  <a:gd name="csX206" fmla="*/ 2153127 w 2548020"/>
                  <a:gd name="csY206" fmla="*/ 1115652 h 1318024"/>
                  <a:gd name="csX207" fmla="*/ 2143206 w 2548020"/>
                  <a:gd name="csY207" fmla="*/ 1105731 h 1318024"/>
                  <a:gd name="csX208" fmla="*/ 2120407 w 2548020"/>
                  <a:gd name="csY208" fmla="*/ 1134229 h 1318024"/>
                  <a:gd name="csX209" fmla="*/ 2111330 w 2548020"/>
                  <a:gd name="csY209" fmla="*/ 1163290 h 1318024"/>
                  <a:gd name="csX210" fmla="*/ 2100705 w 2548020"/>
                  <a:gd name="csY210" fmla="*/ 1180248 h 1318024"/>
                  <a:gd name="csX211" fmla="*/ 2088039 w 2548020"/>
                  <a:gd name="csY211" fmla="*/ 1185948 h 1318024"/>
                  <a:gd name="csX212" fmla="*/ 2078469 w 2548020"/>
                  <a:gd name="csY212" fmla="*/ 1187848 h 1318024"/>
                  <a:gd name="csX213" fmla="*/ 2075443 w 2548020"/>
                  <a:gd name="csY213" fmla="*/ 1196925 h 1318024"/>
                  <a:gd name="csX214" fmla="*/ 2020417 w 2548020"/>
                  <a:gd name="csY214" fmla="*/ 1196995 h 1318024"/>
                  <a:gd name="csX215" fmla="*/ 1975031 w 2548020"/>
                  <a:gd name="csY215" fmla="*/ 1197206 h 1318024"/>
                  <a:gd name="csX216" fmla="*/ 1961591 w 2548020"/>
                  <a:gd name="csY216" fmla="*/ 1204032 h 1318024"/>
                  <a:gd name="csX217" fmla="*/ 1929997 w 2548020"/>
                  <a:gd name="csY217" fmla="*/ 1230489 h 1318024"/>
                  <a:gd name="csX218" fmla="*/ 1926268 w 2548020"/>
                  <a:gd name="csY218" fmla="*/ 1233304 h 1318024"/>
                  <a:gd name="csX219" fmla="*/ 1916698 w 2548020"/>
                  <a:gd name="csY219" fmla="*/ 1247518 h 1318024"/>
                  <a:gd name="csX220" fmla="*/ 1889325 w 2548020"/>
                  <a:gd name="csY220" fmla="*/ 1247518 h 1318024"/>
                  <a:gd name="csX221" fmla="*/ 1859983 w 2548020"/>
                  <a:gd name="csY221" fmla="*/ 1247659 h 1318024"/>
                  <a:gd name="csX222" fmla="*/ 1846472 w 2548020"/>
                  <a:gd name="csY222" fmla="*/ 1253429 h 1318024"/>
                  <a:gd name="csX223" fmla="*/ 1851328 w 2548020"/>
                  <a:gd name="csY223" fmla="*/ 1260606 h 1318024"/>
                  <a:gd name="csX224" fmla="*/ 1854002 w 2548020"/>
                  <a:gd name="csY224" fmla="*/ 1271653 h 1318024"/>
                  <a:gd name="csX225" fmla="*/ 1853439 w 2548020"/>
                  <a:gd name="csY225" fmla="*/ 1275312 h 1318024"/>
                  <a:gd name="csX226" fmla="*/ 1814386 w 2548020"/>
                  <a:gd name="csY226" fmla="*/ 1293256 h 1318024"/>
                  <a:gd name="csX227" fmla="*/ 1783565 w 2548020"/>
                  <a:gd name="csY227" fmla="*/ 1298885 h 1318024"/>
                  <a:gd name="csX228" fmla="*/ 1748875 w 2548020"/>
                  <a:gd name="csY228" fmla="*/ 1318025 h 1318024"/>
                  <a:gd name="csX229" fmla="*/ 1741416 w 2548020"/>
                  <a:gd name="csY229" fmla="*/ 1318025 h 1318024"/>
                  <a:gd name="csX230" fmla="*/ 1731283 w 2548020"/>
                  <a:gd name="csY230" fmla="*/ 1312395 h 1318024"/>
                  <a:gd name="csX231" fmla="*/ 1727906 w 2548020"/>
                  <a:gd name="csY231" fmla="*/ 1307259 h 1318024"/>
                  <a:gd name="csX232" fmla="*/ 1728609 w 2548020"/>
                  <a:gd name="csY232" fmla="*/ 1303529 h 1318024"/>
                  <a:gd name="csX233" fmla="*/ 1735153 w 2548020"/>
                  <a:gd name="csY233" fmla="*/ 1290934 h 1318024"/>
                  <a:gd name="csX234" fmla="*/ 1749157 w 2548020"/>
                  <a:gd name="csY234" fmla="*/ 1271091 h 1318024"/>
                  <a:gd name="csX235" fmla="*/ 1757882 w 2548020"/>
                  <a:gd name="csY235" fmla="*/ 1249629 h 1318024"/>
                  <a:gd name="csX236" fmla="*/ 1751971 w 2548020"/>
                  <a:gd name="csY236" fmla="*/ 1217894 h 1318024"/>
                  <a:gd name="csX237" fmla="*/ 1745568 w 2548020"/>
                  <a:gd name="csY237" fmla="*/ 1184400 h 1318024"/>
                  <a:gd name="csX238" fmla="*/ 1714466 w 2548020"/>
                  <a:gd name="csY238" fmla="*/ 1166949 h 1318024"/>
                  <a:gd name="csX239" fmla="*/ 1718125 w 2548020"/>
                  <a:gd name="csY239" fmla="*/ 1160334 h 1318024"/>
                  <a:gd name="csX240" fmla="*/ 1713762 w 2548020"/>
                  <a:gd name="csY240" fmla="*/ 1155761 h 1318024"/>
                  <a:gd name="csX241" fmla="*/ 1705530 w 2548020"/>
                  <a:gd name="csY241" fmla="*/ 1155761 h 1318024"/>
                  <a:gd name="csX242" fmla="*/ 1699548 w 2548020"/>
                  <a:gd name="csY242" fmla="*/ 1149850 h 1318024"/>
                  <a:gd name="csX243" fmla="*/ 1698071 w 2548020"/>
                  <a:gd name="csY243" fmla="*/ 1140984 h 1318024"/>
                  <a:gd name="csX244" fmla="*/ 1692230 w 2548020"/>
                  <a:gd name="csY244" fmla="*/ 1144854 h 1318024"/>
                  <a:gd name="csX245" fmla="*/ 1684209 w 2548020"/>
                  <a:gd name="csY245" fmla="*/ 1143728 h 1318024"/>
                  <a:gd name="csX246" fmla="*/ 1686038 w 2548020"/>
                  <a:gd name="csY246" fmla="*/ 1139999 h 1318024"/>
                  <a:gd name="csX247" fmla="*/ 1679002 w 2548020"/>
                  <a:gd name="csY247" fmla="*/ 1136340 h 1318024"/>
                  <a:gd name="csX248" fmla="*/ 1676117 w 2548020"/>
                  <a:gd name="csY248" fmla="*/ 1126418 h 1318024"/>
                  <a:gd name="csX249" fmla="*/ 1652966 w 2548020"/>
                  <a:gd name="csY249" fmla="*/ 1114315 h 1318024"/>
                  <a:gd name="csX250" fmla="*/ 1628760 w 2548020"/>
                  <a:gd name="csY250" fmla="*/ 1101720 h 1318024"/>
                  <a:gd name="csX251" fmla="*/ 1599559 w 2548020"/>
                  <a:gd name="csY251" fmla="*/ 1087013 h 1318024"/>
                  <a:gd name="csX252" fmla="*/ 1571553 w 2548020"/>
                  <a:gd name="csY252" fmla="*/ 1073221 h 1318024"/>
                  <a:gd name="csX253" fmla="*/ 1544814 w 2548020"/>
                  <a:gd name="csY253" fmla="*/ 1083987 h 1318024"/>
                  <a:gd name="csX254" fmla="*/ 1535033 w 2548020"/>
                  <a:gd name="csY254" fmla="*/ 1084339 h 1318024"/>
                  <a:gd name="csX255" fmla="*/ 1498302 w 2548020"/>
                  <a:gd name="csY255" fmla="*/ 1074418 h 1318024"/>
                  <a:gd name="csX256" fmla="*/ 1474096 w 2548020"/>
                  <a:gd name="csY256" fmla="*/ 1079414 h 1318024"/>
                  <a:gd name="csX257" fmla="*/ 1445176 w 2548020"/>
                  <a:gd name="csY257" fmla="*/ 1067592 h 1318024"/>
                  <a:gd name="csX258" fmla="*/ 1414637 w 2548020"/>
                  <a:gd name="csY258" fmla="*/ 1061470 h 1318024"/>
                  <a:gd name="csX259" fmla="*/ 1393808 w 2548020"/>
                  <a:gd name="csY259" fmla="*/ 1059078 h 1318024"/>
                  <a:gd name="csX260" fmla="*/ 1384520 w 2548020"/>
                  <a:gd name="csY260" fmla="*/ 1052604 h 1318024"/>
                  <a:gd name="csX261" fmla="*/ 1379243 w 2548020"/>
                  <a:gd name="csY261" fmla="*/ 1031424 h 1318024"/>
                  <a:gd name="csX262" fmla="*/ 1369110 w 2548020"/>
                  <a:gd name="csY262" fmla="*/ 1031565 h 1318024"/>
                  <a:gd name="csX263" fmla="*/ 1369040 w 2548020"/>
                  <a:gd name="csY263" fmla="*/ 1046412 h 1318024"/>
                  <a:gd name="csX264" fmla="*/ 1307188 w 2548020"/>
                  <a:gd name="csY264" fmla="*/ 1046412 h 1318024"/>
                  <a:gd name="csX265" fmla="*/ 1205017 w 2548020"/>
                  <a:gd name="csY265" fmla="*/ 1046412 h 1318024"/>
                  <a:gd name="csX266" fmla="*/ 1103549 w 2548020"/>
                  <a:gd name="csY266" fmla="*/ 1046412 h 1318024"/>
                  <a:gd name="csX267" fmla="*/ 1013903 w 2548020"/>
                  <a:gd name="csY267" fmla="*/ 1046412 h 1318024"/>
                  <a:gd name="csX268" fmla="*/ 924257 w 2548020"/>
                  <a:gd name="csY268" fmla="*/ 1046412 h 1318024"/>
                  <a:gd name="csX269" fmla="*/ 836158 w 2548020"/>
                  <a:gd name="csY269" fmla="*/ 1046412 h 1318024"/>
                  <a:gd name="csX270" fmla="*/ 745105 w 2548020"/>
                  <a:gd name="csY270" fmla="*/ 1046412 h 1318024"/>
                  <a:gd name="csX271" fmla="*/ 715762 w 2548020"/>
                  <a:gd name="csY271" fmla="*/ 1046412 h 1318024"/>
                  <a:gd name="csX272" fmla="*/ 627101 w 2548020"/>
                  <a:gd name="csY272" fmla="*/ 1046412 h 1318024"/>
                  <a:gd name="csX273" fmla="*/ 542310 w 2548020"/>
                  <a:gd name="csY273" fmla="*/ 1046412 h 13180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</a:cxnLst>
                <a:rect l="l" t="t" r="r" b="b"/>
                <a:pathLst>
                  <a:path w="2548020" h="1318024">
                    <a:moveTo>
                      <a:pt x="542310" y="1046412"/>
                    </a:moveTo>
                    <a:lnTo>
                      <a:pt x="538299" y="1046342"/>
                    </a:lnTo>
                    <a:lnTo>
                      <a:pt x="480459" y="1008274"/>
                    </a:lnTo>
                    <a:lnTo>
                      <a:pt x="459138" y="991386"/>
                    </a:lnTo>
                    <a:lnTo>
                      <a:pt x="405026" y="975131"/>
                    </a:lnTo>
                    <a:lnTo>
                      <a:pt x="388420" y="940089"/>
                    </a:lnTo>
                    <a:lnTo>
                      <a:pt x="392642" y="915531"/>
                    </a:lnTo>
                    <a:lnTo>
                      <a:pt x="354433" y="898432"/>
                    </a:lnTo>
                    <a:lnTo>
                      <a:pt x="349156" y="865783"/>
                    </a:lnTo>
                    <a:lnTo>
                      <a:pt x="313058" y="836088"/>
                    </a:lnTo>
                    <a:lnTo>
                      <a:pt x="312425" y="814767"/>
                    </a:lnTo>
                    <a:lnTo>
                      <a:pt x="312425" y="814767"/>
                    </a:lnTo>
                    <a:lnTo>
                      <a:pt x="329031" y="794783"/>
                    </a:lnTo>
                    <a:lnTo>
                      <a:pt x="328187" y="768326"/>
                    </a:lnTo>
                    <a:lnTo>
                      <a:pt x="277453" y="741516"/>
                    </a:lnTo>
                    <a:lnTo>
                      <a:pt x="246914" y="692682"/>
                    </a:lnTo>
                    <a:lnTo>
                      <a:pt x="228197" y="661581"/>
                    </a:lnTo>
                    <a:lnTo>
                      <a:pt x="200895" y="641878"/>
                    </a:lnTo>
                    <a:lnTo>
                      <a:pt x="180770" y="623865"/>
                    </a:lnTo>
                    <a:lnTo>
                      <a:pt x="164867" y="600996"/>
                    </a:lnTo>
                    <a:lnTo>
                      <a:pt x="134891" y="615350"/>
                    </a:lnTo>
                    <a:lnTo>
                      <a:pt x="105830" y="639978"/>
                    </a:lnTo>
                    <a:lnTo>
                      <a:pt x="79302" y="610988"/>
                    </a:lnTo>
                    <a:lnTo>
                      <a:pt x="58474" y="591496"/>
                    </a:lnTo>
                    <a:lnTo>
                      <a:pt x="29413" y="579112"/>
                    </a:lnTo>
                    <a:lnTo>
                      <a:pt x="0" y="577775"/>
                    </a:lnTo>
                    <a:lnTo>
                      <a:pt x="141" y="310032"/>
                    </a:lnTo>
                    <a:lnTo>
                      <a:pt x="352" y="120044"/>
                    </a:lnTo>
                    <a:lnTo>
                      <a:pt x="352" y="120044"/>
                    </a:lnTo>
                    <a:lnTo>
                      <a:pt x="56011" y="132781"/>
                    </a:lnTo>
                    <a:lnTo>
                      <a:pt x="103086" y="158112"/>
                    </a:lnTo>
                    <a:lnTo>
                      <a:pt x="134188" y="162897"/>
                    </a:lnTo>
                    <a:lnTo>
                      <a:pt x="160434" y="141013"/>
                    </a:lnTo>
                    <a:lnTo>
                      <a:pt x="196602" y="124548"/>
                    </a:lnTo>
                    <a:lnTo>
                      <a:pt x="240933" y="130951"/>
                    </a:lnTo>
                    <a:lnTo>
                      <a:pt x="285686" y="107660"/>
                    </a:lnTo>
                    <a:lnTo>
                      <a:pt x="334590" y="94361"/>
                    </a:lnTo>
                    <a:lnTo>
                      <a:pt x="355066" y="116456"/>
                    </a:lnTo>
                    <a:lnTo>
                      <a:pt x="377373" y="104001"/>
                    </a:lnTo>
                    <a:lnTo>
                      <a:pt x="384057" y="78740"/>
                    </a:lnTo>
                    <a:lnTo>
                      <a:pt x="404675" y="84439"/>
                    </a:lnTo>
                    <a:lnTo>
                      <a:pt x="455197" y="132288"/>
                    </a:lnTo>
                    <a:lnTo>
                      <a:pt x="494954" y="96190"/>
                    </a:lnTo>
                    <a:lnTo>
                      <a:pt x="498965" y="136580"/>
                    </a:lnTo>
                    <a:lnTo>
                      <a:pt x="535696" y="127925"/>
                    </a:lnTo>
                    <a:lnTo>
                      <a:pt x="546954" y="112374"/>
                    </a:lnTo>
                    <a:lnTo>
                      <a:pt x="583123" y="115471"/>
                    </a:lnTo>
                    <a:lnTo>
                      <a:pt x="628790" y="137706"/>
                    </a:lnTo>
                    <a:lnTo>
                      <a:pt x="698734" y="156986"/>
                    </a:lnTo>
                    <a:lnTo>
                      <a:pt x="739827" y="165853"/>
                    </a:lnTo>
                    <a:lnTo>
                      <a:pt x="769029" y="162475"/>
                    </a:lnTo>
                    <a:lnTo>
                      <a:pt x="809349" y="188862"/>
                    </a:lnTo>
                    <a:lnTo>
                      <a:pt x="767340" y="214405"/>
                    </a:lnTo>
                    <a:lnTo>
                      <a:pt x="821311" y="225312"/>
                    </a:lnTo>
                    <a:lnTo>
                      <a:pt x="901951" y="219331"/>
                    </a:lnTo>
                    <a:lnTo>
                      <a:pt x="927353" y="210324"/>
                    </a:lnTo>
                    <a:lnTo>
                      <a:pt x="959229" y="240933"/>
                    </a:lnTo>
                    <a:lnTo>
                      <a:pt x="991667" y="215179"/>
                    </a:lnTo>
                    <a:lnTo>
                      <a:pt x="961199" y="193366"/>
                    </a:lnTo>
                    <a:lnTo>
                      <a:pt x="980479" y="175633"/>
                    </a:lnTo>
                    <a:lnTo>
                      <a:pt x="1016858" y="173241"/>
                    </a:lnTo>
                    <a:lnTo>
                      <a:pt x="1040783" y="168034"/>
                    </a:lnTo>
                    <a:lnTo>
                      <a:pt x="1064848" y="180418"/>
                    </a:lnTo>
                    <a:lnTo>
                      <a:pt x="1094894" y="208424"/>
                    </a:lnTo>
                    <a:lnTo>
                      <a:pt x="1128247" y="204343"/>
                    </a:lnTo>
                    <a:lnTo>
                      <a:pt x="1181022" y="227423"/>
                    </a:lnTo>
                    <a:lnTo>
                      <a:pt x="1227393" y="219331"/>
                    </a:lnTo>
                    <a:lnTo>
                      <a:pt x="1270950" y="220527"/>
                    </a:lnTo>
                    <a:lnTo>
                      <a:pt x="1267502" y="188581"/>
                    </a:lnTo>
                    <a:lnTo>
                      <a:pt x="1294030" y="179503"/>
                    </a:lnTo>
                    <a:lnTo>
                      <a:pt x="1340330" y="197095"/>
                    </a:lnTo>
                    <a:lnTo>
                      <a:pt x="1340119" y="245366"/>
                    </a:lnTo>
                    <a:lnTo>
                      <a:pt x="1359118" y="204695"/>
                    </a:lnTo>
                    <a:lnTo>
                      <a:pt x="1383183" y="206102"/>
                    </a:lnTo>
                    <a:lnTo>
                      <a:pt x="1396693" y="153961"/>
                    </a:lnTo>
                    <a:lnTo>
                      <a:pt x="1364677" y="121452"/>
                    </a:lnTo>
                    <a:lnTo>
                      <a:pt x="1329846" y="99920"/>
                    </a:lnTo>
                    <a:lnTo>
                      <a:pt x="1332238" y="40109"/>
                    </a:lnTo>
                    <a:lnTo>
                      <a:pt x="1367492" y="0"/>
                    </a:lnTo>
                    <a:lnTo>
                      <a:pt x="1406897" y="8937"/>
                    </a:lnTo>
                    <a:lnTo>
                      <a:pt x="1437154" y="33283"/>
                    </a:lnTo>
                    <a:lnTo>
                      <a:pt x="1477685" y="94431"/>
                    </a:lnTo>
                    <a:lnTo>
                      <a:pt x="1451227" y="120678"/>
                    </a:lnTo>
                    <a:lnTo>
                      <a:pt x="1506746" y="131373"/>
                    </a:lnTo>
                    <a:lnTo>
                      <a:pt x="1506605" y="184922"/>
                    </a:lnTo>
                    <a:lnTo>
                      <a:pt x="1546502" y="143969"/>
                    </a:lnTo>
                    <a:lnTo>
                      <a:pt x="1582248" y="177604"/>
                    </a:lnTo>
                    <a:lnTo>
                      <a:pt x="1573312" y="215883"/>
                    </a:lnTo>
                    <a:lnTo>
                      <a:pt x="1602233" y="250151"/>
                    </a:lnTo>
                    <a:lnTo>
                      <a:pt x="1633405" y="213420"/>
                    </a:lnTo>
                    <a:lnTo>
                      <a:pt x="1655218" y="168808"/>
                    </a:lnTo>
                    <a:lnTo>
                      <a:pt x="1656837" y="110967"/>
                    </a:lnTo>
                    <a:lnTo>
                      <a:pt x="1699267" y="115048"/>
                    </a:lnTo>
                    <a:lnTo>
                      <a:pt x="1743457" y="122859"/>
                    </a:lnTo>
                    <a:lnTo>
                      <a:pt x="1783495" y="149105"/>
                    </a:lnTo>
                    <a:lnTo>
                      <a:pt x="1785324" y="175000"/>
                    </a:lnTo>
                    <a:lnTo>
                      <a:pt x="1763089" y="202584"/>
                    </a:lnTo>
                    <a:lnTo>
                      <a:pt x="1784128" y="229956"/>
                    </a:lnTo>
                    <a:lnTo>
                      <a:pt x="1780329" y="254584"/>
                    </a:lnTo>
                    <a:lnTo>
                      <a:pt x="1721855" y="289626"/>
                    </a:lnTo>
                    <a:lnTo>
                      <a:pt x="1680339" y="297296"/>
                    </a:lnTo>
                    <a:lnTo>
                      <a:pt x="1649448" y="282308"/>
                    </a:lnTo>
                    <a:lnTo>
                      <a:pt x="1640512" y="307288"/>
                    </a:lnTo>
                    <a:lnTo>
                      <a:pt x="1611732" y="348663"/>
                    </a:lnTo>
                    <a:lnTo>
                      <a:pt x="1603006" y="369843"/>
                    </a:lnTo>
                    <a:lnTo>
                      <a:pt x="1568387" y="402353"/>
                    </a:lnTo>
                    <a:lnTo>
                      <a:pt x="1525674" y="405519"/>
                    </a:lnTo>
                    <a:lnTo>
                      <a:pt x="1502102" y="425573"/>
                    </a:lnTo>
                    <a:lnTo>
                      <a:pt x="1500061" y="456182"/>
                    </a:lnTo>
                    <a:lnTo>
                      <a:pt x="1465371" y="462093"/>
                    </a:lnTo>
                    <a:lnTo>
                      <a:pt x="1428780" y="499669"/>
                    </a:lnTo>
                    <a:lnTo>
                      <a:pt x="1396412" y="551106"/>
                    </a:lnTo>
                    <a:lnTo>
                      <a:pt x="1384802" y="586571"/>
                    </a:lnTo>
                    <a:lnTo>
                      <a:pt x="1383183" y="638078"/>
                    </a:lnTo>
                    <a:lnTo>
                      <a:pt x="1427092" y="645326"/>
                    </a:lnTo>
                    <a:lnTo>
                      <a:pt x="1440532" y="686138"/>
                    </a:lnTo>
                    <a:lnTo>
                      <a:pt x="1454464" y="718718"/>
                    </a:lnTo>
                    <a:lnTo>
                      <a:pt x="1496261" y="710274"/>
                    </a:lnTo>
                    <a:lnTo>
                      <a:pt x="1551780" y="728780"/>
                    </a:lnTo>
                    <a:lnTo>
                      <a:pt x="1581615" y="744894"/>
                    </a:lnTo>
                    <a:lnTo>
                      <a:pt x="1603006" y="764878"/>
                    </a:lnTo>
                    <a:lnTo>
                      <a:pt x="1640441" y="776418"/>
                    </a:lnTo>
                    <a:lnTo>
                      <a:pt x="1672106" y="794009"/>
                    </a:lnTo>
                    <a:lnTo>
                      <a:pt x="1721362" y="796402"/>
                    </a:lnTo>
                    <a:lnTo>
                      <a:pt x="1753871" y="800483"/>
                    </a:lnTo>
                    <a:lnTo>
                      <a:pt x="1749016" y="836299"/>
                    </a:lnTo>
                    <a:lnTo>
                      <a:pt x="1758304" y="877323"/>
                    </a:lnTo>
                    <a:lnTo>
                      <a:pt x="1779907" y="922427"/>
                    </a:lnTo>
                    <a:lnTo>
                      <a:pt x="1824378" y="960214"/>
                    </a:lnTo>
                    <a:lnTo>
                      <a:pt x="1847387" y="947337"/>
                    </a:lnTo>
                    <a:lnTo>
                      <a:pt x="1863501" y="906243"/>
                    </a:lnTo>
                    <a:lnTo>
                      <a:pt x="1847950" y="842069"/>
                    </a:lnTo>
                    <a:lnTo>
                      <a:pt x="1826840" y="820397"/>
                    </a:lnTo>
                    <a:lnTo>
                      <a:pt x="1874689" y="800976"/>
                    </a:lnTo>
                    <a:lnTo>
                      <a:pt x="1908535" y="771633"/>
                    </a:lnTo>
                    <a:lnTo>
                      <a:pt x="1925072" y="742220"/>
                    </a:lnTo>
                    <a:lnTo>
                      <a:pt x="1922608" y="713792"/>
                    </a:lnTo>
                    <a:lnTo>
                      <a:pt x="1902343" y="677202"/>
                    </a:lnTo>
                    <a:lnTo>
                      <a:pt x="1866034" y="644341"/>
                    </a:lnTo>
                    <a:lnTo>
                      <a:pt x="1901288" y="598111"/>
                    </a:lnTo>
                    <a:lnTo>
                      <a:pt x="1888270" y="557509"/>
                    </a:lnTo>
                    <a:lnTo>
                      <a:pt x="1878278" y="486018"/>
                    </a:lnTo>
                    <a:lnTo>
                      <a:pt x="1899106" y="475322"/>
                    </a:lnTo>
                    <a:lnTo>
                      <a:pt x="1950262" y="487917"/>
                    </a:lnTo>
                    <a:lnTo>
                      <a:pt x="1981012" y="492421"/>
                    </a:lnTo>
                    <a:lnTo>
                      <a:pt x="2005711" y="480318"/>
                    </a:lnTo>
                    <a:lnTo>
                      <a:pt x="2033576" y="495939"/>
                    </a:lnTo>
                    <a:lnTo>
                      <a:pt x="2070306" y="522608"/>
                    </a:lnTo>
                    <a:lnTo>
                      <a:pt x="2079384" y="540270"/>
                    </a:lnTo>
                    <a:lnTo>
                      <a:pt x="2132651" y="543718"/>
                    </a:lnTo>
                    <a:lnTo>
                      <a:pt x="2131736" y="581645"/>
                    </a:lnTo>
                    <a:lnTo>
                      <a:pt x="2141658" y="637656"/>
                    </a:lnTo>
                    <a:lnTo>
                      <a:pt x="2168960" y="644552"/>
                    </a:lnTo>
                    <a:lnTo>
                      <a:pt x="2190633" y="670236"/>
                    </a:lnTo>
                    <a:lnTo>
                      <a:pt x="2233837" y="646030"/>
                    </a:lnTo>
                    <a:lnTo>
                      <a:pt x="2262406" y="597266"/>
                    </a:lnTo>
                    <a:lnTo>
                      <a:pt x="2282179" y="576508"/>
                    </a:lnTo>
                    <a:lnTo>
                      <a:pt x="2305470" y="616265"/>
                    </a:lnTo>
                    <a:lnTo>
                      <a:pt x="2344382" y="672206"/>
                    </a:lnTo>
                    <a:lnTo>
                      <a:pt x="2377384" y="723784"/>
                    </a:lnTo>
                    <a:lnTo>
                      <a:pt x="2365351" y="750523"/>
                    </a:lnTo>
                    <a:lnTo>
                      <a:pt x="2405108" y="774236"/>
                    </a:lnTo>
                    <a:lnTo>
                      <a:pt x="2431917" y="798161"/>
                    </a:lnTo>
                    <a:lnTo>
                      <a:pt x="2479555" y="808857"/>
                    </a:lnTo>
                    <a:lnTo>
                      <a:pt x="2498765" y="822085"/>
                    </a:lnTo>
                    <a:lnTo>
                      <a:pt x="2510586" y="856846"/>
                    </a:lnTo>
                    <a:lnTo>
                      <a:pt x="2533807" y="862264"/>
                    </a:lnTo>
                    <a:lnTo>
                      <a:pt x="2545840" y="877604"/>
                    </a:lnTo>
                    <a:lnTo>
                      <a:pt x="2548021" y="922920"/>
                    </a:lnTo>
                    <a:lnTo>
                      <a:pt x="2526348" y="937908"/>
                    </a:lnTo>
                    <a:lnTo>
                      <a:pt x="2504887" y="951840"/>
                    </a:lnTo>
                    <a:lnTo>
                      <a:pt x="2455701" y="965913"/>
                    </a:lnTo>
                    <a:lnTo>
                      <a:pt x="2418126" y="998211"/>
                    </a:lnTo>
                    <a:lnTo>
                      <a:pt x="2367603" y="1004544"/>
                    </a:lnTo>
                    <a:lnTo>
                      <a:pt x="2303711" y="996311"/>
                    </a:lnTo>
                    <a:lnTo>
                      <a:pt x="2258888" y="996030"/>
                    </a:lnTo>
                    <a:lnTo>
                      <a:pt x="2227997" y="998704"/>
                    </a:lnTo>
                    <a:lnTo>
                      <a:pt x="2202947" y="1026639"/>
                    </a:lnTo>
                    <a:lnTo>
                      <a:pt x="2164878" y="1043808"/>
                    </a:lnTo>
                    <a:lnTo>
                      <a:pt x="2121814" y="1094472"/>
                    </a:lnTo>
                    <a:lnTo>
                      <a:pt x="2087406" y="1129373"/>
                    </a:lnTo>
                    <a:lnTo>
                      <a:pt x="2112808" y="1123181"/>
                    </a:lnTo>
                    <a:lnTo>
                      <a:pt x="2160727" y="1073292"/>
                    </a:lnTo>
                    <a:lnTo>
                      <a:pt x="2223423" y="1041275"/>
                    </a:lnTo>
                    <a:lnTo>
                      <a:pt x="2268106" y="1037476"/>
                    </a:lnTo>
                    <a:lnTo>
                      <a:pt x="2294493" y="1056334"/>
                    </a:lnTo>
                    <a:lnTo>
                      <a:pt x="2266276" y="1082088"/>
                    </a:lnTo>
                    <a:lnTo>
                      <a:pt x="2275775" y="1122900"/>
                    </a:lnTo>
                    <a:lnTo>
                      <a:pt x="2285486" y="1151257"/>
                    </a:lnTo>
                    <a:lnTo>
                      <a:pt x="2324328" y="1169904"/>
                    </a:lnTo>
                    <a:lnTo>
                      <a:pt x="2373654" y="1164486"/>
                    </a:lnTo>
                    <a:lnTo>
                      <a:pt x="2403630" y="1122337"/>
                    </a:lnTo>
                    <a:lnTo>
                      <a:pt x="2405671" y="1149568"/>
                    </a:lnTo>
                    <a:lnTo>
                      <a:pt x="2424951" y="1163149"/>
                    </a:lnTo>
                    <a:lnTo>
                      <a:pt x="2388009" y="1187425"/>
                    </a:lnTo>
                    <a:lnTo>
                      <a:pt x="2321865" y="1209450"/>
                    </a:lnTo>
                    <a:lnTo>
                      <a:pt x="2292241" y="1224297"/>
                    </a:lnTo>
                    <a:lnTo>
                      <a:pt x="2258888" y="1250544"/>
                    </a:lnTo>
                    <a:lnTo>
                      <a:pt x="2236230" y="1247870"/>
                    </a:lnTo>
                    <a:lnTo>
                      <a:pt x="2235033" y="1216979"/>
                    </a:lnTo>
                    <a:lnTo>
                      <a:pt x="2286893" y="1186440"/>
                    </a:lnTo>
                    <a:lnTo>
                      <a:pt x="2239115" y="1187707"/>
                    </a:lnTo>
                    <a:lnTo>
                      <a:pt x="2205902" y="1192210"/>
                    </a:lnTo>
                    <a:lnTo>
                      <a:pt x="2186410" y="1171241"/>
                    </a:lnTo>
                    <a:lnTo>
                      <a:pt x="2186410" y="1120156"/>
                    </a:lnTo>
                    <a:lnTo>
                      <a:pt x="2173181" y="1109249"/>
                    </a:lnTo>
                    <a:lnTo>
                      <a:pt x="2153127" y="1115652"/>
                    </a:lnTo>
                    <a:lnTo>
                      <a:pt x="2143206" y="1105731"/>
                    </a:lnTo>
                    <a:lnTo>
                      <a:pt x="2120407" y="1134229"/>
                    </a:lnTo>
                    <a:lnTo>
                      <a:pt x="2111330" y="1163290"/>
                    </a:lnTo>
                    <a:lnTo>
                      <a:pt x="2100705" y="1180248"/>
                    </a:lnTo>
                    <a:lnTo>
                      <a:pt x="2088039" y="1185948"/>
                    </a:lnTo>
                    <a:lnTo>
                      <a:pt x="2078469" y="1187848"/>
                    </a:lnTo>
                    <a:lnTo>
                      <a:pt x="2075443" y="1196925"/>
                    </a:lnTo>
                    <a:lnTo>
                      <a:pt x="2020417" y="1196995"/>
                    </a:lnTo>
                    <a:lnTo>
                      <a:pt x="1975031" y="1197206"/>
                    </a:lnTo>
                    <a:lnTo>
                      <a:pt x="1961591" y="1204032"/>
                    </a:lnTo>
                    <a:lnTo>
                      <a:pt x="1929997" y="1230489"/>
                    </a:lnTo>
                    <a:lnTo>
                      <a:pt x="1926268" y="1233304"/>
                    </a:lnTo>
                    <a:lnTo>
                      <a:pt x="1916698" y="1247518"/>
                    </a:lnTo>
                    <a:lnTo>
                      <a:pt x="1889325" y="1247518"/>
                    </a:lnTo>
                    <a:lnTo>
                      <a:pt x="1859983" y="1247659"/>
                    </a:lnTo>
                    <a:lnTo>
                      <a:pt x="1846472" y="1253429"/>
                    </a:lnTo>
                    <a:lnTo>
                      <a:pt x="1851328" y="1260606"/>
                    </a:lnTo>
                    <a:lnTo>
                      <a:pt x="1854002" y="1271653"/>
                    </a:lnTo>
                    <a:lnTo>
                      <a:pt x="1853439" y="1275312"/>
                    </a:lnTo>
                    <a:lnTo>
                      <a:pt x="1814386" y="1293256"/>
                    </a:lnTo>
                    <a:lnTo>
                      <a:pt x="1783565" y="1298885"/>
                    </a:lnTo>
                    <a:lnTo>
                      <a:pt x="1748875" y="1318025"/>
                    </a:lnTo>
                    <a:lnTo>
                      <a:pt x="1741416" y="1318025"/>
                    </a:lnTo>
                    <a:lnTo>
                      <a:pt x="1731283" y="1312395"/>
                    </a:lnTo>
                    <a:lnTo>
                      <a:pt x="1727906" y="1307259"/>
                    </a:lnTo>
                    <a:lnTo>
                      <a:pt x="1728609" y="1303529"/>
                    </a:lnTo>
                    <a:lnTo>
                      <a:pt x="1735153" y="1290934"/>
                    </a:lnTo>
                    <a:lnTo>
                      <a:pt x="1749157" y="1271091"/>
                    </a:lnTo>
                    <a:lnTo>
                      <a:pt x="1757882" y="1249629"/>
                    </a:lnTo>
                    <a:lnTo>
                      <a:pt x="1751971" y="1217894"/>
                    </a:lnTo>
                    <a:lnTo>
                      <a:pt x="1745568" y="1184400"/>
                    </a:lnTo>
                    <a:lnTo>
                      <a:pt x="1714466" y="1166949"/>
                    </a:lnTo>
                    <a:lnTo>
                      <a:pt x="1718125" y="1160334"/>
                    </a:lnTo>
                    <a:lnTo>
                      <a:pt x="1713762" y="1155761"/>
                    </a:lnTo>
                    <a:lnTo>
                      <a:pt x="1705530" y="1155761"/>
                    </a:lnTo>
                    <a:lnTo>
                      <a:pt x="1699548" y="1149850"/>
                    </a:lnTo>
                    <a:lnTo>
                      <a:pt x="1698071" y="1140984"/>
                    </a:lnTo>
                    <a:lnTo>
                      <a:pt x="1692230" y="1144854"/>
                    </a:lnTo>
                    <a:lnTo>
                      <a:pt x="1684209" y="1143728"/>
                    </a:lnTo>
                    <a:lnTo>
                      <a:pt x="1686038" y="1139999"/>
                    </a:lnTo>
                    <a:lnTo>
                      <a:pt x="1679002" y="1136340"/>
                    </a:lnTo>
                    <a:lnTo>
                      <a:pt x="1676117" y="1126418"/>
                    </a:lnTo>
                    <a:lnTo>
                      <a:pt x="1652966" y="1114315"/>
                    </a:lnTo>
                    <a:lnTo>
                      <a:pt x="1628760" y="1101720"/>
                    </a:lnTo>
                    <a:lnTo>
                      <a:pt x="1599559" y="1087013"/>
                    </a:lnTo>
                    <a:lnTo>
                      <a:pt x="1571553" y="1073221"/>
                    </a:lnTo>
                    <a:lnTo>
                      <a:pt x="1544814" y="1083987"/>
                    </a:lnTo>
                    <a:lnTo>
                      <a:pt x="1535033" y="1084339"/>
                    </a:lnTo>
                    <a:lnTo>
                      <a:pt x="1498302" y="1074418"/>
                    </a:lnTo>
                    <a:lnTo>
                      <a:pt x="1474096" y="1079414"/>
                    </a:lnTo>
                    <a:lnTo>
                      <a:pt x="1445176" y="1067592"/>
                    </a:lnTo>
                    <a:lnTo>
                      <a:pt x="1414637" y="1061470"/>
                    </a:lnTo>
                    <a:lnTo>
                      <a:pt x="1393808" y="1059078"/>
                    </a:lnTo>
                    <a:lnTo>
                      <a:pt x="1384520" y="1052604"/>
                    </a:lnTo>
                    <a:lnTo>
                      <a:pt x="1379243" y="1031424"/>
                    </a:lnTo>
                    <a:lnTo>
                      <a:pt x="1369110" y="1031565"/>
                    </a:lnTo>
                    <a:lnTo>
                      <a:pt x="1369040" y="1046412"/>
                    </a:lnTo>
                    <a:lnTo>
                      <a:pt x="1307188" y="1046412"/>
                    </a:lnTo>
                    <a:lnTo>
                      <a:pt x="1205017" y="1046412"/>
                    </a:lnTo>
                    <a:lnTo>
                      <a:pt x="1103549" y="1046412"/>
                    </a:lnTo>
                    <a:lnTo>
                      <a:pt x="1013903" y="1046412"/>
                    </a:lnTo>
                    <a:lnTo>
                      <a:pt x="924257" y="1046412"/>
                    </a:lnTo>
                    <a:lnTo>
                      <a:pt x="836158" y="1046412"/>
                    </a:lnTo>
                    <a:lnTo>
                      <a:pt x="745105" y="1046412"/>
                    </a:lnTo>
                    <a:lnTo>
                      <a:pt x="715762" y="1046412"/>
                    </a:lnTo>
                    <a:lnTo>
                      <a:pt x="627101" y="1046412"/>
                    </a:lnTo>
                    <a:lnTo>
                      <a:pt x="542310" y="10464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7" name="Freeform: Shape 286">
                <a:extLst>
                  <a:ext uri="{FF2B5EF4-FFF2-40B4-BE49-F238E27FC236}">
                    <a16:creationId xmlns:a16="http://schemas.microsoft.com/office/drawing/2014/main" id="{659B77B4-4200-FEC9-F489-0760C06A8421}"/>
                  </a:ext>
                </a:extLst>
              </p:cNvPr>
              <p:cNvSpPr/>
              <p:nvPr/>
            </p:nvSpPr>
            <p:spPr>
              <a:xfrm>
                <a:off x="4483423" y="2326884"/>
                <a:ext cx="63188" cy="35112"/>
              </a:xfrm>
              <a:custGeom>
                <a:avLst/>
                <a:gdLst>
                  <a:gd name="csX0" fmla="*/ 0 w 63188"/>
                  <a:gd name="csY0" fmla="*/ 21532 h 35112"/>
                  <a:gd name="csX1" fmla="*/ 22165 w 63188"/>
                  <a:gd name="csY1" fmla="*/ 0 h 35112"/>
                  <a:gd name="csX2" fmla="*/ 63188 w 63188"/>
                  <a:gd name="csY2" fmla="*/ 422 h 35112"/>
                  <a:gd name="csX3" fmla="*/ 62555 w 63188"/>
                  <a:gd name="csY3" fmla="*/ 9499 h 35112"/>
                  <a:gd name="csX4" fmla="*/ 27583 w 63188"/>
                  <a:gd name="csY4" fmla="*/ 35113 h 35112"/>
                  <a:gd name="csX5" fmla="*/ 6544 w 63188"/>
                  <a:gd name="csY5" fmla="*/ 34057 h 35112"/>
                  <a:gd name="csX6" fmla="*/ 0 w 63188"/>
                  <a:gd name="csY6" fmla="*/ 21532 h 3511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63188" h="35112">
                    <a:moveTo>
                      <a:pt x="0" y="21532"/>
                    </a:moveTo>
                    <a:lnTo>
                      <a:pt x="22165" y="0"/>
                    </a:lnTo>
                    <a:lnTo>
                      <a:pt x="63188" y="422"/>
                    </a:lnTo>
                    <a:lnTo>
                      <a:pt x="62555" y="9499"/>
                    </a:lnTo>
                    <a:lnTo>
                      <a:pt x="27583" y="35113"/>
                    </a:lnTo>
                    <a:lnTo>
                      <a:pt x="6544" y="34057"/>
                    </a:lnTo>
                    <a:lnTo>
                      <a:pt x="0" y="2153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8" name="Freeform: Shape 287">
                <a:extLst>
                  <a:ext uri="{FF2B5EF4-FFF2-40B4-BE49-F238E27FC236}">
                    <a16:creationId xmlns:a16="http://schemas.microsoft.com/office/drawing/2014/main" id="{B03549AF-7B0D-AAD5-F98D-2274F9745A19}"/>
                  </a:ext>
                </a:extLst>
              </p:cNvPr>
              <p:cNvSpPr/>
              <p:nvPr/>
            </p:nvSpPr>
            <p:spPr>
              <a:xfrm>
                <a:off x="4576517" y="1764097"/>
                <a:ext cx="138128" cy="58333"/>
              </a:xfrm>
              <a:custGeom>
                <a:avLst/>
                <a:gdLst>
                  <a:gd name="csX0" fmla="*/ 32861 w 138128"/>
                  <a:gd name="csY0" fmla="*/ 54885 h 58333"/>
                  <a:gd name="csX1" fmla="*/ 0 w 138128"/>
                  <a:gd name="csY1" fmla="*/ 24558 h 58333"/>
                  <a:gd name="csX2" fmla="*/ 1267 w 138128"/>
                  <a:gd name="csY2" fmla="*/ 3800 h 58333"/>
                  <a:gd name="csX3" fmla="*/ 15621 w 138128"/>
                  <a:gd name="csY3" fmla="*/ 0 h 58333"/>
                  <a:gd name="csX4" fmla="*/ 83947 w 138128"/>
                  <a:gd name="csY4" fmla="*/ 6192 h 58333"/>
                  <a:gd name="csX5" fmla="*/ 135454 w 138128"/>
                  <a:gd name="csY5" fmla="*/ 37786 h 58333"/>
                  <a:gd name="csX6" fmla="*/ 138128 w 138128"/>
                  <a:gd name="csY6" fmla="*/ 53548 h 58333"/>
                  <a:gd name="csX7" fmla="*/ 106393 w 138128"/>
                  <a:gd name="csY7" fmla="*/ 51860 h 58333"/>
                  <a:gd name="csX8" fmla="*/ 74166 w 138128"/>
                  <a:gd name="csY8" fmla="*/ 50663 h 58333"/>
                  <a:gd name="csX9" fmla="*/ 41516 w 138128"/>
                  <a:gd name="csY9" fmla="*/ 58333 h 58333"/>
                  <a:gd name="csX10" fmla="*/ 32861 w 138128"/>
                  <a:gd name="csY10" fmla="*/ 54885 h 5833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38128" h="58333">
                    <a:moveTo>
                      <a:pt x="32861" y="54885"/>
                    </a:moveTo>
                    <a:lnTo>
                      <a:pt x="0" y="24558"/>
                    </a:lnTo>
                    <a:lnTo>
                      <a:pt x="1267" y="3800"/>
                    </a:lnTo>
                    <a:lnTo>
                      <a:pt x="15621" y="0"/>
                    </a:lnTo>
                    <a:lnTo>
                      <a:pt x="83947" y="6192"/>
                    </a:lnTo>
                    <a:lnTo>
                      <a:pt x="135454" y="37786"/>
                    </a:lnTo>
                    <a:lnTo>
                      <a:pt x="138128" y="53548"/>
                    </a:lnTo>
                    <a:lnTo>
                      <a:pt x="106393" y="51860"/>
                    </a:lnTo>
                    <a:lnTo>
                      <a:pt x="74166" y="50663"/>
                    </a:lnTo>
                    <a:lnTo>
                      <a:pt x="41516" y="58333"/>
                    </a:lnTo>
                    <a:lnTo>
                      <a:pt x="32861" y="5488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9" name="Freeform: Shape 288">
                <a:extLst>
                  <a:ext uri="{FF2B5EF4-FFF2-40B4-BE49-F238E27FC236}">
                    <a16:creationId xmlns:a16="http://schemas.microsoft.com/office/drawing/2014/main" id="{949F0CE5-3E22-A5F9-09E6-4315753A63B4}"/>
                  </a:ext>
                </a:extLst>
              </p:cNvPr>
              <p:cNvSpPr/>
              <p:nvPr/>
            </p:nvSpPr>
            <p:spPr>
              <a:xfrm>
                <a:off x="4591857" y="2351512"/>
                <a:ext cx="32720" cy="34690"/>
              </a:xfrm>
              <a:custGeom>
                <a:avLst/>
                <a:gdLst>
                  <a:gd name="csX0" fmla="*/ 1407 w 32720"/>
                  <a:gd name="csY0" fmla="*/ 13862 h 34690"/>
                  <a:gd name="csX1" fmla="*/ 12948 w 32720"/>
                  <a:gd name="csY1" fmla="*/ 0 h 34690"/>
                  <a:gd name="csX2" fmla="*/ 25191 w 32720"/>
                  <a:gd name="csY2" fmla="*/ 985 h 34690"/>
                  <a:gd name="csX3" fmla="*/ 32720 w 32720"/>
                  <a:gd name="csY3" fmla="*/ 10485 h 34690"/>
                  <a:gd name="csX4" fmla="*/ 21039 w 32720"/>
                  <a:gd name="csY4" fmla="*/ 34690 h 34690"/>
                  <a:gd name="csX5" fmla="*/ 7881 w 32720"/>
                  <a:gd name="csY5" fmla="*/ 30750 h 34690"/>
                  <a:gd name="csX6" fmla="*/ 0 w 32720"/>
                  <a:gd name="csY6" fmla="*/ 17029 h 34690"/>
                  <a:gd name="csX7" fmla="*/ 1407 w 32720"/>
                  <a:gd name="csY7" fmla="*/ 13862 h 346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2720" h="34690">
                    <a:moveTo>
                      <a:pt x="1407" y="13862"/>
                    </a:moveTo>
                    <a:lnTo>
                      <a:pt x="12948" y="0"/>
                    </a:lnTo>
                    <a:lnTo>
                      <a:pt x="25191" y="985"/>
                    </a:lnTo>
                    <a:lnTo>
                      <a:pt x="32720" y="10485"/>
                    </a:lnTo>
                    <a:lnTo>
                      <a:pt x="21039" y="34690"/>
                    </a:lnTo>
                    <a:lnTo>
                      <a:pt x="7881" y="30750"/>
                    </a:lnTo>
                    <a:lnTo>
                      <a:pt x="0" y="17029"/>
                    </a:lnTo>
                    <a:lnTo>
                      <a:pt x="1407" y="1386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0" name="Freeform: Shape 289">
                <a:extLst>
                  <a:ext uri="{FF2B5EF4-FFF2-40B4-BE49-F238E27FC236}">
                    <a16:creationId xmlns:a16="http://schemas.microsoft.com/office/drawing/2014/main" id="{066D141C-0982-4579-6F66-F4147C533A28}"/>
                  </a:ext>
                </a:extLst>
              </p:cNvPr>
              <p:cNvSpPr/>
              <p:nvPr/>
            </p:nvSpPr>
            <p:spPr>
              <a:xfrm>
                <a:off x="4100281" y="1652075"/>
                <a:ext cx="95838" cy="63188"/>
              </a:xfrm>
              <a:custGeom>
                <a:avLst/>
                <a:gdLst>
                  <a:gd name="csX0" fmla="*/ 95838 w 95838"/>
                  <a:gd name="csY0" fmla="*/ 40179 h 63188"/>
                  <a:gd name="csX1" fmla="*/ 79584 w 95838"/>
                  <a:gd name="csY1" fmla="*/ 63189 h 63188"/>
                  <a:gd name="csX2" fmla="*/ 36238 w 95838"/>
                  <a:gd name="csY2" fmla="*/ 58826 h 63188"/>
                  <a:gd name="csX3" fmla="*/ 0 w 95838"/>
                  <a:gd name="csY3" fmla="*/ 43275 h 63188"/>
                  <a:gd name="csX4" fmla="*/ 15903 w 95838"/>
                  <a:gd name="csY4" fmla="*/ 16325 h 63188"/>
                  <a:gd name="csX5" fmla="*/ 58826 w 95838"/>
                  <a:gd name="csY5" fmla="*/ 0 h 63188"/>
                  <a:gd name="csX6" fmla="*/ 84932 w 95838"/>
                  <a:gd name="csY6" fmla="*/ 21251 h 63188"/>
                  <a:gd name="csX7" fmla="*/ 95838 w 95838"/>
                  <a:gd name="csY7" fmla="*/ 40179 h 631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95838" h="63188">
                    <a:moveTo>
                      <a:pt x="95838" y="40179"/>
                    </a:moveTo>
                    <a:lnTo>
                      <a:pt x="79584" y="63189"/>
                    </a:lnTo>
                    <a:lnTo>
                      <a:pt x="36238" y="58826"/>
                    </a:lnTo>
                    <a:lnTo>
                      <a:pt x="0" y="43275"/>
                    </a:lnTo>
                    <a:lnTo>
                      <a:pt x="15903" y="16325"/>
                    </a:lnTo>
                    <a:lnTo>
                      <a:pt x="58826" y="0"/>
                    </a:lnTo>
                    <a:lnTo>
                      <a:pt x="84932" y="21251"/>
                    </a:lnTo>
                    <a:lnTo>
                      <a:pt x="95838" y="4017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AED3A85D-C6AB-67D2-4F2B-46550CAA7218}"/>
                  </a:ext>
                </a:extLst>
              </p:cNvPr>
              <p:cNvSpPr/>
              <p:nvPr/>
            </p:nvSpPr>
            <p:spPr>
              <a:xfrm>
                <a:off x="4111750" y="1515635"/>
                <a:ext cx="81131" cy="21883"/>
              </a:xfrm>
              <a:custGeom>
                <a:avLst/>
                <a:gdLst>
                  <a:gd name="csX0" fmla="*/ 77543 w 81131"/>
                  <a:gd name="csY0" fmla="*/ 20054 h 21883"/>
                  <a:gd name="csX1" fmla="*/ 63963 w 81131"/>
                  <a:gd name="csY1" fmla="*/ 21884 h 21883"/>
                  <a:gd name="csX2" fmla="*/ 8022 w 81131"/>
                  <a:gd name="csY2" fmla="*/ 17873 h 21883"/>
                  <a:gd name="csX3" fmla="*/ 0 w 81131"/>
                  <a:gd name="csY3" fmla="*/ 0 h 21883"/>
                  <a:gd name="csX4" fmla="*/ 60163 w 81131"/>
                  <a:gd name="csY4" fmla="*/ 915 h 21883"/>
                  <a:gd name="csX5" fmla="*/ 81132 w 81131"/>
                  <a:gd name="csY5" fmla="*/ 12807 h 21883"/>
                  <a:gd name="csX6" fmla="*/ 77543 w 81131"/>
                  <a:gd name="csY6" fmla="*/ 20054 h 2188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1131" h="21883">
                    <a:moveTo>
                      <a:pt x="77543" y="20054"/>
                    </a:moveTo>
                    <a:lnTo>
                      <a:pt x="63963" y="21884"/>
                    </a:lnTo>
                    <a:lnTo>
                      <a:pt x="8022" y="17873"/>
                    </a:lnTo>
                    <a:lnTo>
                      <a:pt x="0" y="0"/>
                    </a:lnTo>
                    <a:lnTo>
                      <a:pt x="60163" y="915"/>
                    </a:lnTo>
                    <a:lnTo>
                      <a:pt x="81132" y="12807"/>
                    </a:lnTo>
                    <a:lnTo>
                      <a:pt x="77543" y="2005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2" name="Freeform: Shape 291">
                <a:extLst>
                  <a:ext uri="{FF2B5EF4-FFF2-40B4-BE49-F238E27FC236}">
                    <a16:creationId xmlns:a16="http://schemas.microsoft.com/office/drawing/2014/main" id="{FA55F712-B20A-1DB3-DA50-8B1A25E44D62}"/>
                  </a:ext>
                </a:extLst>
              </p:cNvPr>
              <p:cNvSpPr/>
              <p:nvPr/>
            </p:nvSpPr>
            <p:spPr>
              <a:xfrm>
                <a:off x="4046240" y="1448084"/>
                <a:ext cx="91757" cy="66495"/>
              </a:xfrm>
              <a:custGeom>
                <a:avLst/>
                <a:gdLst>
                  <a:gd name="csX0" fmla="*/ 56011 w 91757"/>
                  <a:gd name="csY0" fmla="*/ 7037 h 66495"/>
                  <a:gd name="csX1" fmla="*/ 91757 w 91757"/>
                  <a:gd name="csY1" fmla="*/ 29765 h 66495"/>
                  <a:gd name="csX2" fmla="*/ 83665 w 91757"/>
                  <a:gd name="csY2" fmla="*/ 53197 h 66495"/>
                  <a:gd name="csX3" fmla="*/ 39475 w 91757"/>
                  <a:gd name="csY3" fmla="*/ 66496 h 66495"/>
                  <a:gd name="csX4" fmla="*/ 15129 w 91757"/>
                  <a:gd name="csY4" fmla="*/ 51578 h 66495"/>
                  <a:gd name="csX5" fmla="*/ 2322 w 91757"/>
                  <a:gd name="csY5" fmla="*/ 27161 h 66495"/>
                  <a:gd name="csX6" fmla="*/ 0 w 91757"/>
                  <a:gd name="csY6" fmla="*/ 0 h 66495"/>
                  <a:gd name="csX7" fmla="*/ 38631 w 91757"/>
                  <a:gd name="csY7" fmla="*/ 2674 h 66495"/>
                  <a:gd name="csX8" fmla="*/ 56011 w 91757"/>
                  <a:gd name="csY8" fmla="*/ 7037 h 6649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1757" h="66495">
                    <a:moveTo>
                      <a:pt x="56011" y="7037"/>
                    </a:moveTo>
                    <a:lnTo>
                      <a:pt x="91757" y="29765"/>
                    </a:lnTo>
                    <a:lnTo>
                      <a:pt x="83665" y="53197"/>
                    </a:lnTo>
                    <a:lnTo>
                      <a:pt x="39475" y="66496"/>
                    </a:lnTo>
                    <a:lnTo>
                      <a:pt x="15129" y="51578"/>
                    </a:lnTo>
                    <a:lnTo>
                      <a:pt x="2322" y="27161"/>
                    </a:lnTo>
                    <a:lnTo>
                      <a:pt x="0" y="0"/>
                    </a:lnTo>
                    <a:lnTo>
                      <a:pt x="38631" y="2674"/>
                    </a:lnTo>
                    <a:lnTo>
                      <a:pt x="56011" y="703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3" name="Freeform: Shape 292">
                <a:extLst>
                  <a:ext uri="{FF2B5EF4-FFF2-40B4-BE49-F238E27FC236}">
                    <a16:creationId xmlns:a16="http://schemas.microsoft.com/office/drawing/2014/main" id="{34BC493F-9E24-69CB-FF7F-16EB3A0020DA}"/>
                  </a:ext>
                </a:extLst>
              </p:cNvPr>
              <p:cNvSpPr/>
              <p:nvPr/>
            </p:nvSpPr>
            <p:spPr>
              <a:xfrm>
                <a:off x="4091344" y="1558417"/>
                <a:ext cx="516274" cy="168667"/>
              </a:xfrm>
              <a:custGeom>
                <a:avLst/>
                <a:gdLst>
                  <a:gd name="csX0" fmla="*/ 267883 w 516274"/>
                  <a:gd name="csY0" fmla="*/ 168667 h 168667"/>
                  <a:gd name="csX1" fmla="*/ 219683 w 516274"/>
                  <a:gd name="csY1" fmla="*/ 161419 h 168667"/>
                  <a:gd name="csX2" fmla="*/ 140310 w 516274"/>
                  <a:gd name="csY2" fmla="*/ 142350 h 168667"/>
                  <a:gd name="csX3" fmla="*/ 129966 w 516274"/>
                  <a:gd name="csY3" fmla="*/ 109419 h 168667"/>
                  <a:gd name="csX4" fmla="*/ 126377 w 516274"/>
                  <a:gd name="csY4" fmla="*/ 79373 h 168667"/>
                  <a:gd name="csX5" fmla="*/ 96401 w 516274"/>
                  <a:gd name="csY5" fmla="*/ 52563 h 168667"/>
                  <a:gd name="csX6" fmla="*/ 34620 w 516274"/>
                  <a:gd name="csY6" fmla="*/ 45034 h 168667"/>
                  <a:gd name="csX7" fmla="*/ 0 w 516274"/>
                  <a:gd name="csY7" fmla="*/ 25754 h 168667"/>
                  <a:gd name="csX8" fmla="*/ 11188 w 516274"/>
                  <a:gd name="csY8" fmla="*/ 0 h 168667"/>
                  <a:gd name="csX9" fmla="*/ 72759 w 516274"/>
                  <a:gd name="csY9" fmla="*/ 4011 h 168667"/>
                  <a:gd name="csX10" fmla="*/ 105901 w 516274"/>
                  <a:gd name="csY10" fmla="*/ 24206 h 168667"/>
                  <a:gd name="csX11" fmla="*/ 164727 w 516274"/>
                  <a:gd name="csY11" fmla="*/ 24065 h 168667"/>
                  <a:gd name="csX12" fmla="*/ 190481 w 516274"/>
                  <a:gd name="csY12" fmla="*/ 44471 h 168667"/>
                  <a:gd name="csX13" fmla="*/ 183726 w 516274"/>
                  <a:gd name="csY13" fmla="*/ 67622 h 168667"/>
                  <a:gd name="csX14" fmla="*/ 217994 w 516274"/>
                  <a:gd name="csY14" fmla="*/ 81484 h 168667"/>
                  <a:gd name="csX15" fmla="*/ 236922 w 516274"/>
                  <a:gd name="csY15" fmla="*/ 95909 h 168667"/>
                  <a:gd name="csX16" fmla="*/ 277242 w 516274"/>
                  <a:gd name="csY16" fmla="*/ 98583 h 168667"/>
                  <a:gd name="csX17" fmla="*/ 320799 w 516274"/>
                  <a:gd name="csY17" fmla="*/ 103649 h 168667"/>
                  <a:gd name="csX18" fmla="*/ 368296 w 516274"/>
                  <a:gd name="csY18" fmla="*/ 90491 h 168667"/>
                  <a:gd name="csX19" fmla="*/ 429092 w 516274"/>
                  <a:gd name="csY19" fmla="*/ 85354 h 168667"/>
                  <a:gd name="csX20" fmla="*/ 477644 w 516274"/>
                  <a:gd name="csY20" fmla="*/ 89646 h 168667"/>
                  <a:gd name="csX21" fmla="*/ 509590 w 516274"/>
                  <a:gd name="csY21" fmla="*/ 112445 h 168667"/>
                  <a:gd name="csX22" fmla="*/ 516275 w 516274"/>
                  <a:gd name="csY22" fmla="*/ 137214 h 168667"/>
                  <a:gd name="csX23" fmla="*/ 497628 w 516274"/>
                  <a:gd name="csY23" fmla="*/ 153046 h 168667"/>
                  <a:gd name="csX24" fmla="*/ 453157 w 516274"/>
                  <a:gd name="csY24" fmla="*/ 165712 h 168667"/>
                  <a:gd name="csX25" fmla="*/ 414878 w 516274"/>
                  <a:gd name="csY25" fmla="*/ 158534 h 168667"/>
                  <a:gd name="csX26" fmla="*/ 329243 w 516274"/>
                  <a:gd name="csY26" fmla="*/ 167612 h 168667"/>
                  <a:gd name="csX27" fmla="*/ 267883 w 516274"/>
                  <a:gd name="csY27" fmla="*/ 168667 h 1686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</a:cxnLst>
                <a:rect l="l" t="t" r="r" b="b"/>
                <a:pathLst>
                  <a:path w="516274" h="168667">
                    <a:moveTo>
                      <a:pt x="267883" y="168667"/>
                    </a:moveTo>
                    <a:lnTo>
                      <a:pt x="219683" y="161419"/>
                    </a:lnTo>
                    <a:lnTo>
                      <a:pt x="140310" y="142350"/>
                    </a:lnTo>
                    <a:lnTo>
                      <a:pt x="129966" y="109419"/>
                    </a:lnTo>
                    <a:lnTo>
                      <a:pt x="126377" y="79373"/>
                    </a:lnTo>
                    <a:lnTo>
                      <a:pt x="96401" y="52563"/>
                    </a:lnTo>
                    <a:lnTo>
                      <a:pt x="34620" y="45034"/>
                    </a:lnTo>
                    <a:lnTo>
                      <a:pt x="0" y="25754"/>
                    </a:lnTo>
                    <a:lnTo>
                      <a:pt x="11188" y="0"/>
                    </a:lnTo>
                    <a:lnTo>
                      <a:pt x="72759" y="4011"/>
                    </a:lnTo>
                    <a:lnTo>
                      <a:pt x="105901" y="24206"/>
                    </a:lnTo>
                    <a:lnTo>
                      <a:pt x="164727" y="24065"/>
                    </a:lnTo>
                    <a:lnTo>
                      <a:pt x="190481" y="44471"/>
                    </a:lnTo>
                    <a:lnTo>
                      <a:pt x="183726" y="67622"/>
                    </a:lnTo>
                    <a:lnTo>
                      <a:pt x="217994" y="81484"/>
                    </a:lnTo>
                    <a:lnTo>
                      <a:pt x="236922" y="95909"/>
                    </a:lnTo>
                    <a:lnTo>
                      <a:pt x="277242" y="98583"/>
                    </a:lnTo>
                    <a:lnTo>
                      <a:pt x="320799" y="103649"/>
                    </a:lnTo>
                    <a:lnTo>
                      <a:pt x="368296" y="90491"/>
                    </a:lnTo>
                    <a:lnTo>
                      <a:pt x="429092" y="85354"/>
                    </a:lnTo>
                    <a:lnTo>
                      <a:pt x="477644" y="89646"/>
                    </a:lnTo>
                    <a:lnTo>
                      <a:pt x="509590" y="112445"/>
                    </a:lnTo>
                    <a:lnTo>
                      <a:pt x="516275" y="137214"/>
                    </a:lnTo>
                    <a:lnTo>
                      <a:pt x="497628" y="153046"/>
                    </a:lnTo>
                    <a:lnTo>
                      <a:pt x="453157" y="165712"/>
                    </a:lnTo>
                    <a:lnTo>
                      <a:pt x="414878" y="158534"/>
                    </a:lnTo>
                    <a:lnTo>
                      <a:pt x="329243" y="167612"/>
                    </a:lnTo>
                    <a:lnTo>
                      <a:pt x="267883" y="16866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4" name="Freeform: Shape 293">
                <a:extLst>
                  <a:ext uri="{FF2B5EF4-FFF2-40B4-BE49-F238E27FC236}">
                    <a16:creationId xmlns:a16="http://schemas.microsoft.com/office/drawing/2014/main" id="{8B541D5C-8630-2A29-3999-84D8AF52600D}"/>
                  </a:ext>
                </a:extLst>
              </p:cNvPr>
              <p:cNvSpPr/>
              <p:nvPr/>
            </p:nvSpPr>
            <p:spPr>
              <a:xfrm>
                <a:off x="3601105" y="1495088"/>
                <a:ext cx="109911" cy="47708"/>
              </a:xfrm>
              <a:custGeom>
                <a:avLst/>
                <a:gdLst>
                  <a:gd name="csX0" fmla="*/ 67833 w 109911"/>
                  <a:gd name="csY0" fmla="*/ 0 h 47708"/>
                  <a:gd name="csX1" fmla="*/ 109912 w 109911"/>
                  <a:gd name="csY1" fmla="*/ 10133 h 47708"/>
                  <a:gd name="csX2" fmla="*/ 99990 w 109911"/>
                  <a:gd name="csY2" fmla="*/ 29343 h 47708"/>
                  <a:gd name="csX3" fmla="*/ 44330 w 109911"/>
                  <a:gd name="csY3" fmla="*/ 47708 h 47708"/>
                  <a:gd name="csX4" fmla="*/ 0 w 109911"/>
                  <a:gd name="csY4" fmla="*/ 27091 h 47708"/>
                  <a:gd name="csX5" fmla="*/ 24206 w 109911"/>
                  <a:gd name="csY5" fmla="*/ 6614 h 47708"/>
                  <a:gd name="csX6" fmla="*/ 67833 w 109911"/>
                  <a:gd name="csY6" fmla="*/ 0 h 477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09911" h="47708">
                    <a:moveTo>
                      <a:pt x="67833" y="0"/>
                    </a:moveTo>
                    <a:lnTo>
                      <a:pt x="109912" y="10133"/>
                    </a:lnTo>
                    <a:lnTo>
                      <a:pt x="99990" y="29343"/>
                    </a:lnTo>
                    <a:lnTo>
                      <a:pt x="44330" y="47708"/>
                    </a:lnTo>
                    <a:lnTo>
                      <a:pt x="0" y="27091"/>
                    </a:lnTo>
                    <a:lnTo>
                      <a:pt x="24206" y="6614"/>
                    </a:lnTo>
                    <a:lnTo>
                      <a:pt x="6783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5" name="Freeform: Shape 294">
                <a:extLst>
                  <a:ext uri="{FF2B5EF4-FFF2-40B4-BE49-F238E27FC236}">
                    <a16:creationId xmlns:a16="http://schemas.microsoft.com/office/drawing/2014/main" id="{B457DCC9-1584-AD0C-2812-87EC0E6E6E57}"/>
                  </a:ext>
                </a:extLst>
              </p:cNvPr>
              <p:cNvSpPr/>
              <p:nvPr/>
            </p:nvSpPr>
            <p:spPr>
              <a:xfrm>
                <a:off x="3630729" y="1449561"/>
                <a:ext cx="85987" cy="29061"/>
              </a:xfrm>
              <a:custGeom>
                <a:avLst/>
                <a:gdLst>
                  <a:gd name="csX0" fmla="*/ 47145 w 85987"/>
                  <a:gd name="csY0" fmla="*/ 2955 h 29061"/>
                  <a:gd name="csX1" fmla="*/ 85987 w 85987"/>
                  <a:gd name="csY1" fmla="*/ 16325 h 29061"/>
                  <a:gd name="csX2" fmla="*/ 49608 w 85987"/>
                  <a:gd name="csY2" fmla="*/ 29061 h 29061"/>
                  <a:gd name="csX3" fmla="*/ 0 w 85987"/>
                  <a:gd name="csY3" fmla="*/ 28991 h 29061"/>
                  <a:gd name="csX4" fmla="*/ 493 w 85987"/>
                  <a:gd name="csY4" fmla="*/ 19632 h 29061"/>
                  <a:gd name="csX5" fmla="*/ 31172 w 85987"/>
                  <a:gd name="csY5" fmla="*/ 0 h 29061"/>
                  <a:gd name="csX6" fmla="*/ 47145 w 85987"/>
                  <a:gd name="csY6" fmla="*/ 2955 h 29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85987" h="29061">
                    <a:moveTo>
                      <a:pt x="47145" y="2955"/>
                    </a:moveTo>
                    <a:lnTo>
                      <a:pt x="85987" y="16325"/>
                    </a:lnTo>
                    <a:lnTo>
                      <a:pt x="49608" y="29061"/>
                    </a:lnTo>
                    <a:lnTo>
                      <a:pt x="0" y="28991"/>
                    </a:lnTo>
                    <a:lnTo>
                      <a:pt x="493" y="19632"/>
                    </a:lnTo>
                    <a:lnTo>
                      <a:pt x="31172" y="0"/>
                    </a:lnTo>
                    <a:lnTo>
                      <a:pt x="47145" y="295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6" name="Freeform: Shape 295">
                <a:extLst>
                  <a:ext uri="{FF2B5EF4-FFF2-40B4-BE49-F238E27FC236}">
                    <a16:creationId xmlns:a16="http://schemas.microsoft.com/office/drawing/2014/main" id="{FD49653B-4A67-735C-6427-8EB95A63B86C}"/>
                  </a:ext>
                </a:extLst>
              </p:cNvPr>
              <p:cNvSpPr/>
              <p:nvPr/>
            </p:nvSpPr>
            <p:spPr>
              <a:xfrm>
                <a:off x="5217340" y="2811916"/>
                <a:ext cx="202231" cy="193646"/>
              </a:xfrm>
              <a:custGeom>
                <a:avLst/>
                <a:gdLst>
                  <a:gd name="csX0" fmla="*/ 114063 w 202231"/>
                  <a:gd name="csY0" fmla="*/ 12525 h 193646"/>
                  <a:gd name="csX1" fmla="*/ 98161 w 202231"/>
                  <a:gd name="csY1" fmla="*/ 37364 h 193646"/>
                  <a:gd name="csX2" fmla="*/ 78388 w 202231"/>
                  <a:gd name="csY2" fmla="*/ 71562 h 193646"/>
                  <a:gd name="csX3" fmla="*/ 97879 w 202231"/>
                  <a:gd name="csY3" fmla="*/ 58404 h 193646"/>
                  <a:gd name="csX4" fmla="*/ 117933 w 202231"/>
                  <a:gd name="csY4" fmla="*/ 66777 h 193646"/>
                  <a:gd name="csX5" fmla="*/ 107449 w 202231"/>
                  <a:gd name="csY5" fmla="*/ 80358 h 193646"/>
                  <a:gd name="csX6" fmla="*/ 133906 w 202231"/>
                  <a:gd name="csY6" fmla="*/ 90983 h 193646"/>
                  <a:gd name="csX7" fmla="*/ 147698 w 202231"/>
                  <a:gd name="csY7" fmla="*/ 81484 h 193646"/>
                  <a:gd name="csX8" fmla="*/ 177533 w 202231"/>
                  <a:gd name="csY8" fmla="*/ 93446 h 193646"/>
                  <a:gd name="csX9" fmla="*/ 168245 w 202231"/>
                  <a:gd name="csY9" fmla="*/ 121592 h 193646"/>
                  <a:gd name="csX10" fmla="*/ 189144 w 202231"/>
                  <a:gd name="csY10" fmla="*/ 115048 h 193646"/>
                  <a:gd name="csX11" fmla="*/ 192943 w 202231"/>
                  <a:gd name="csY11" fmla="*/ 135384 h 193646"/>
                  <a:gd name="csX12" fmla="*/ 202232 w 202231"/>
                  <a:gd name="csY12" fmla="*/ 159027 h 193646"/>
                  <a:gd name="csX13" fmla="*/ 189636 w 202231"/>
                  <a:gd name="csY13" fmla="*/ 192240 h 193646"/>
                  <a:gd name="csX14" fmla="*/ 176126 w 202231"/>
                  <a:gd name="csY14" fmla="*/ 193647 h 193646"/>
                  <a:gd name="csX15" fmla="*/ 156494 w 202231"/>
                  <a:gd name="csY15" fmla="*/ 186540 h 193646"/>
                  <a:gd name="csX16" fmla="*/ 163038 w 202231"/>
                  <a:gd name="csY16" fmla="*/ 155579 h 193646"/>
                  <a:gd name="csX17" fmla="*/ 154664 w 202231"/>
                  <a:gd name="csY17" fmla="*/ 150794 h 193646"/>
                  <a:gd name="csX18" fmla="*/ 120044 w 202231"/>
                  <a:gd name="csY18" fmla="*/ 183585 h 193646"/>
                  <a:gd name="csX19" fmla="*/ 102241 w 202231"/>
                  <a:gd name="csY19" fmla="*/ 182318 h 193646"/>
                  <a:gd name="csX20" fmla="*/ 123281 w 202231"/>
                  <a:gd name="csY20" fmla="*/ 164516 h 193646"/>
                  <a:gd name="csX21" fmla="*/ 94642 w 202231"/>
                  <a:gd name="csY21" fmla="*/ 155298 h 193646"/>
                  <a:gd name="csX22" fmla="*/ 62555 w 202231"/>
                  <a:gd name="csY22" fmla="*/ 157620 h 193646"/>
                  <a:gd name="csX23" fmla="*/ 4574 w 202231"/>
                  <a:gd name="csY23" fmla="*/ 156423 h 193646"/>
                  <a:gd name="csX24" fmla="*/ 0 w 202231"/>
                  <a:gd name="csY24" fmla="*/ 145165 h 193646"/>
                  <a:gd name="csX25" fmla="*/ 18577 w 202231"/>
                  <a:gd name="csY25" fmla="*/ 131725 h 193646"/>
                  <a:gd name="csX26" fmla="*/ 5629 w 202231"/>
                  <a:gd name="csY26" fmla="*/ 121381 h 193646"/>
                  <a:gd name="csX27" fmla="*/ 30679 w 202231"/>
                  <a:gd name="csY27" fmla="*/ 98160 h 193646"/>
                  <a:gd name="csX28" fmla="*/ 61570 w 202231"/>
                  <a:gd name="csY28" fmla="*/ 36168 h 193646"/>
                  <a:gd name="csX29" fmla="*/ 80076 w 202231"/>
                  <a:gd name="csY29" fmla="*/ 13721 h 193646"/>
                  <a:gd name="csX30" fmla="*/ 105971 w 202231"/>
                  <a:gd name="csY30" fmla="*/ 0 h 193646"/>
                  <a:gd name="csX31" fmla="*/ 119833 w 202231"/>
                  <a:gd name="csY31" fmla="*/ 1759 h 193646"/>
                  <a:gd name="csX32" fmla="*/ 114063 w 202231"/>
                  <a:gd name="csY32" fmla="*/ 12525 h 1936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202231" h="193646">
                    <a:moveTo>
                      <a:pt x="114063" y="12525"/>
                    </a:moveTo>
                    <a:lnTo>
                      <a:pt x="98161" y="37364"/>
                    </a:lnTo>
                    <a:lnTo>
                      <a:pt x="78388" y="71562"/>
                    </a:lnTo>
                    <a:lnTo>
                      <a:pt x="97879" y="58404"/>
                    </a:lnTo>
                    <a:lnTo>
                      <a:pt x="117933" y="66777"/>
                    </a:lnTo>
                    <a:lnTo>
                      <a:pt x="107449" y="80358"/>
                    </a:lnTo>
                    <a:lnTo>
                      <a:pt x="133906" y="90983"/>
                    </a:lnTo>
                    <a:lnTo>
                      <a:pt x="147698" y="81484"/>
                    </a:lnTo>
                    <a:lnTo>
                      <a:pt x="177533" y="93446"/>
                    </a:lnTo>
                    <a:lnTo>
                      <a:pt x="168245" y="121592"/>
                    </a:lnTo>
                    <a:lnTo>
                      <a:pt x="189144" y="115048"/>
                    </a:lnTo>
                    <a:lnTo>
                      <a:pt x="192943" y="135384"/>
                    </a:lnTo>
                    <a:lnTo>
                      <a:pt x="202232" y="159027"/>
                    </a:lnTo>
                    <a:lnTo>
                      <a:pt x="189636" y="192240"/>
                    </a:lnTo>
                    <a:lnTo>
                      <a:pt x="176126" y="193647"/>
                    </a:lnTo>
                    <a:lnTo>
                      <a:pt x="156494" y="186540"/>
                    </a:lnTo>
                    <a:lnTo>
                      <a:pt x="163038" y="155579"/>
                    </a:lnTo>
                    <a:lnTo>
                      <a:pt x="154664" y="150794"/>
                    </a:lnTo>
                    <a:lnTo>
                      <a:pt x="120044" y="183585"/>
                    </a:lnTo>
                    <a:lnTo>
                      <a:pt x="102241" y="182318"/>
                    </a:lnTo>
                    <a:lnTo>
                      <a:pt x="123281" y="164516"/>
                    </a:lnTo>
                    <a:lnTo>
                      <a:pt x="94642" y="155298"/>
                    </a:lnTo>
                    <a:lnTo>
                      <a:pt x="62555" y="157620"/>
                    </a:lnTo>
                    <a:lnTo>
                      <a:pt x="4574" y="156423"/>
                    </a:lnTo>
                    <a:lnTo>
                      <a:pt x="0" y="145165"/>
                    </a:lnTo>
                    <a:lnTo>
                      <a:pt x="18577" y="131725"/>
                    </a:lnTo>
                    <a:lnTo>
                      <a:pt x="5629" y="121381"/>
                    </a:lnTo>
                    <a:lnTo>
                      <a:pt x="30679" y="98160"/>
                    </a:lnTo>
                    <a:lnTo>
                      <a:pt x="61570" y="36168"/>
                    </a:lnTo>
                    <a:lnTo>
                      <a:pt x="80076" y="13721"/>
                    </a:lnTo>
                    <a:lnTo>
                      <a:pt x="105971" y="0"/>
                    </a:lnTo>
                    <a:lnTo>
                      <a:pt x="119833" y="1759"/>
                    </a:lnTo>
                    <a:lnTo>
                      <a:pt x="114063" y="1252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7" name="Freeform: Shape 296">
                <a:extLst>
                  <a:ext uri="{FF2B5EF4-FFF2-40B4-BE49-F238E27FC236}">
                    <a16:creationId xmlns:a16="http://schemas.microsoft.com/office/drawing/2014/main" id="{76A50B87-8898-59A3-F5BD-55D5A7DBE592}"/>
                  </a:ext>
                </a:extLst>
              </p:cNvPr>
              <p:cNvSpPr/>
              <p:nvPr/>
            </p:nvSpPr>
            <p:spPr>
              <a:xfrm>
                <a:off x="4386952" y="2191429"/>
                <a:ext cx="212646" cy="128980"/>
              </a:xfrm>
              <a:custGeom>
                <a:avLst/>
                <a:gdLst>
                  <a:gd name="csX0" fmla="*/ 99779 w 212646"/>
                  <a:gd name="csY0" fmla="*/ 30750 h 128980"/>
                  <a:gd name="csX1" fmla="*/ 132499 w 212646"/>
                  <a:gd name="csY1" fmla="*/ 47356 h 128980"/>
                  <a:gd name="csX2" fmla="*/ 166697 w 212646"/>
                  <a:gd name="csY2" fmla="*/ 62415 h 128980"/>
                  <a:gd name="csX3" fmla="*/ 169300 w 212646"/>
                  <a:gd name="csY3" fmla="*/ 85143 h 128980"/>
                  <a:gd name="csX4" fmla="*/ 191325 w 212646"/>
                  <a:gd name="csY4" fmla="*/ 81413 h 128980"/>
                  <a:gd name="csX5" fmla="*/ 212646 w 212646"/>
                  <a:gd name="csY5" fmla="*/ 97175 h 128980"/>
                  <a:gd name="csX6" fmla="*/ 186118 w 212646"/>
                  <a:gd name="csY6" fmla="*/ 112093 h 128980"/>
                  <a:gd name="csX7" fmla="*/ 139676 w 212646"/>
                  <a:gd name="csY7" fmla="*/ 100764 h 128980"/>
                  <a:gd name="csX8" fmla="*/ 122859 w 212646"/>
                  <a:gd name="csY8" fmla="*/ 79302 h 128980"/>
                  <a:gd name="csX9" fmla="*/ 93235 w 212646"/>
                  <a:gd name="csY9" fmla="*/ 104634 h 128980"/>
                  <a:gd name="csX10" fmla="*/ 50734 w 212646"/>
                  <a:gd name="csY10" fmla="*/ 128981 h 128980"/>
                  <a:gd name="csX11" fmla="*/ 40531 w 212646"/>
                  <a:gd name="csY11" fmla="*/ 101397 h 128980"/>
                  <a:gd name="csX12" fmla="*/ 0 w 212646"/>
                  <a:gd name="csY12" fmla="*/ 105971 h 128980"/>
                  <a:gd name="csX13" fmla="*/ 25965 w 212646"/>
                  <a:gd name="csY13" fmla="*/ 82469 h 128980"/>
                  <a:gd name="csX14" fmla="*/ 29835 w 212646"/>
                  <a:gd name="csY14" fmla="*/ 44682 h 128980"/>
                  <a:gd name="csX15" fmla="*/ 39968 w 212646"/>
                  <a:gd name="csY15" fmla="*/ 0 h 128980"/>
                  <a:gd name="csX16" fmla="*/ 61570 w 212646"/>
                  <a:gd name="csY16" fmla="*/ 4011 h 128980"/>
                  <a:gd name="csX17" fmla="*/ 67129 w 212646"/>
                  <a:gd name="csY17" fmla="*/ 25543 h 128980"/>
                  <a:gd name="csX18" fmla="*/ 82399 w 212646"/>
                  <a:gd name="csY18" fmla="*/ 18014 h 128980"/>
                  <a:gd name="csX19" fmla="*/ 99779 w 212646"/>
                  <a:gd name="csY19" fmla="*/ 30750 h 1289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12646" h="128980">
                    <a:moveTo>
                      <a:pt x="99779" y="30750"/>
                    </a:moveTo>
                    <a:lnTo>
                      <a:pt x="132499" y="47356"/>
                    </a:lnTo>
                    <a:lnTo>
                      <a:pt x="166697" y="62415"/>
                    </a:lnTo>
                    <a:lnTo>
                      <a:pt x="169300" y="85143"/>
                    </a:lnTo>
                    <a:lnTo>
                      <a:pt x="191325" y="81413"/>
                    </a:lnTo>
                    <a:lnTo>
                      <a:pt x="212646" y="97175"/>
                    </a:lnTo>
                    <a:lnTo>
                      <a:pt x="186118" y="112093"/>
                    </a:lnTo>
                    <a:lnTo>
                      <a:pt x="139676" y="100764"/>
                    </a:lnTo>
                    <a:lnTo>
                      <a:pt x="122859" y="79302"/>
                    </a:lnTo>
                    <a:lnTo>
                      <a:pt x="93235" y="104634"/>
                    </a:lnTo>
                    <a:lnTo>
                      <a:pt x="50734" y="128981"/>
                    </a:lnTo>
                    <a:lnTo>
                      <a:pt x="40531" y="101397"/>
                    </a:lnTo>
                    <a:lnTo>
                      <a:pt x="0" y="105971"/>
                    </a:lnTo>
                    <a:lnTo>
                      <a:pt x="25965" y="82469"/>
                    </a:lnTo>
                    <a:lnTo>
                      <a:pt x="29835" y="44682"/>
                    </a:lnTo>
                    <a:lnTo>
                      <a:pt x="39968" y="0"/>
                    </a:lnTo>
                    <a:lnTo>
                      <a:pt x="61570" y="4011"/>
                    </a:lnTo>
                    <a:lnTo>
                      <a:pt x="67129" y="25543"/>
                    </a:lnTo>
                    <a:lnTo>
                      <a:pt x="82399" y="18014"/>
                    </a:lnTo>
                    <a:lnTo>
                      <a:pt x="99779" y="3075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73D55027-108B-7F4A-4C65-2ADADCD7824C}"/>
                  </a:ext>
                </a:extLst>
              </p:cNvPr>
              <p:cNvSpPr/>
              <p:nvPr/>
            </p:nvSpPr>
            <p:spPr>
              <a:xfrm>
                <a:off x="4297868" y="1761494"/>
                <a:ext cx="846853" cy="610987"/>
              </a:xfrm>
              <a:custGeom>
                <a:avLst/>
                <a:gdLst>
                  <a:gd name="csX0" fmla="*/ 341556 w 846853"/>
                  <a:gd name="csY0" fmla="*/ 82891 h 610987"/>
                  <a:gd name="csX1" fmla="*/ 369773 w 846853"/>
                  <a:gd name="csY1" fmla="*/ 60515 h 610987"/>
                  <a:gd name="csX2" fmla="*/ 436058 w 846853"/>
                  <a:gd name="csY2" fmla="*/ 89013 h 610987"/>
                  <a:gd name="csX3" fmla="*/ 477151 w 846853"/>
                  <a:gd name="csY3" fmla="*/ 115541 h 610987"/>
                  <a:gd name="csX4" fmla="*/ 481021 w 846853"/>
                  <a:gd name="csY4" fmla="*/ 139676 h 610987"/>
                  <a:gd name="csX5" fmla="*/ 536540 w 846853"/>
                  <a:gd name="csY5" fmla="*/ 127222 h 610987"/>
                  <a:gd name="csX6" fmla="*/ 567642 w 846853"/>
                  <a:gd name="csY6" fmla="*/ 162123 h 610987"/>
                  <a:gd name="csX7" fmla="*/ 639697 w 846853"/>
                  <a:gd name="csY7" fmla="*/ 183514 h 610987"/>
                  <a:gd name="csX8" fmla="*/ 665732 w 846853"/>
                  <a:gd name="csY8" fmla="*/ 205187 h 610987"/>
                  <a:gd name="csX9" fmla="*/ 694019 w 846853"/>
                  <a:gd name="csY9" fmla="*/ 254865 h 610987"/>
                  <a:gd name="csX10" fmla="*/ 639134 w 846853"/>
                  <a:gd name="csY10" fmla="*/ 279212 h 610987"/>
                  <a:gd name="csX11" fmla="*/ 709499 w 846853"/>
                  <a:gd name="csY11" fmla="*/ 312988 h 610987"/>
                  <a:gd name="csX12" fmla="*/ 756926 w 846853"/>
                  <a:gd name="csY12" fmla="*/ 324246 h 610987"/>
                  <a:gd name="csX13" fmla="*/ 799850 w 846853"/>
                  <a:gd name="csY13" fmla="*/ 370829 h 610987"/>
                  <a:gd name="csX14" fmla="*/ 846854 w 846853"/>
                  <a:gd name="csY14" fmla="*/ 374136 h 610987"/>
                  <a:gd name="csX15" fmla="*/ 837566 w 846853"/>
                  <a:gd name="csY15" fmla="*/ 409178 h 610987"/>
                  <a:gd name="csX16" fmla="*/ 785143 w 846853"/>
                  <a:gd name="csY16" fmla="*/ 466104 h 610987"/>
                  <a:gd name="csX17" fmla="*/ 748342 w 846853"/>
                  <a:gd name="csY17" fmla="*/ 445276 h 610987"/>
                  <a:gd name="csX18" fmla="*/ 701408 w 846853"/>
                  <a:gd name="csY18" fmla="*/ 397849 h 610987"/>
                  <a:gd name="csX19" fmla="*/ 662777 w 846853"/>
                  <a:gd name="csY19" fmla="*/ 404041 h 610987"/>
                  <a:gd name="csX20" fmla="*/ 658977 w 846853"/>
                  <a:gd name="csY20" fmla="*/ 432328 h 610987"/>
                  <a:gd name="csX21" fmla="*/ 690431 w 846853"/>
                  <a:gd name="csY21" fmla="*/ 460756 h 610987"/>
                  <a:gd name="csX22" fmla="*/ 730961 w 846853"/>
                  <a:gd name="csY22" fmla="*/ 483062 h 610987"/>
                  <a:gd name="csX23" fmla="*/ 743275 w 846853"/>
                  <a:gd name="csY23" fmla="*/ 495798 h 610987"/>
                  <a:gd name="csX24" fmla="*/ 762696 w 846853"/>
                  <a:gd name="csY24" fmla="*/ 542873 h 610987"/>
                  <a:gd name="csX25" fmla="*/ 752423 w 846853"/>
                  <a:gd name="csY25" fmla="*/ 576579 h 610987"/>
                  <a:gd name="csX26" fmla="*/ 714707 w 846853"/>
                  <a:gd name="csY26" fmla="*/ 563913 h 610987"/>
                  <a:gd name="csX27" fmla="*/ 639837 w 846853"/>
                  <a:gd name="csY27" fmla="*/ 526197 h 610987"/>
                  <a:gd name="csX28" fmla="*/ 682057 w 846853"/>
                  <a:gd name="csY28" fmla="*/ 566798 h 610987"/>
                  <a:gd name="csX29" fmla="*/ 713159 w 846853"/>
                  <a:gd name="csY29" fmla="*/ 594874 h 610987"/>
                  <a:gd name="csX30" fmla="*/ 718014 w 846853"/>
                  <a:gd name="csY30" fmla="*/ 610987 h 610987"/>
                  <a:gd name="csX31" fmla="*/ 637023 w 846853"/>
                  <a:gd name="csY31" fmla="*/ 592552 h 610987"/>
                  <a:gd name="csX32" fmla="*/ 572919 w 846853"/>
                  <a:gd name="csY32" fmla="*/ 565531 h 610987"/>
                  <a:gd name="csX33" fmla="*/ 536681 w 846853"/>
                  <a:gd name="csY33" fmla="*/ 542662 h 610987"/>
                  <a:gd name="csX34" fmla="*/ 547165 w 846853"/>
                  <a:gd name="csY34" fmla="*/ 529293 h 610987"/>
                  <a:gd name="csX35" fmla="*/ 502553 w 846853"/>
                  <a:gd name="csY35" fmla="*/ 504876 h 610987"/>
                  <a:gd name="csX36" fmla="*/ 459067 w 846853"/>
                  <a:gd name="csY36" fmla="*/ 481584 h 610987"/>
                  <a:gd name="csX37" fmla="*/ 459560 w 846853"/>
                  <a:gd name="csY37" fmla="*/ 495517 h 610987"/>
                  <a:gd name="csX38" fmla="*/ 373221 w 846853"/>
                  <a:gd name="csY38" fmla="*/ 503117 h 610987"/>
                  <a:gd name="csX39" fmla="*/ 347959 w 846853"/>
                  <a:gd name="csY39" fmla="*/ 486651 h 610987"/>
                  <a:gd name="csX40" fmla="*/ 367592 w 846853"/>
                  <a:gd name="csY40" fmla="*/ 450975 h 610987"/>
                  <a:gd name="csX41" fmla="*/ 423743 w 846853"/>
                  <a:gd name="csY41" fmla="*/ 450131 h 610987"/>
                  <a:gd name="csX42" fmla="*/ 485243 w 846853"/>
                  <a:gd name="csY42" fmla="*/ 443868 h 610987"/>
                  <a:gd name="csX43" fmla="*/ 475251 w 846853"/>
                  <a:gd name="csY43" fmla="*/ 426347 h 610987"/>
                  <a:gd name="csX44" fmla="*/ 485665 w 846853"/>
                  <a:gd name="csY44" fmla="*/ 401719 h 610987"/>
                  <a:gd name="csX45" fmla="*/ 524296 w 846853"/>
                  <a:gd name="csY45" fmla="*/ 352885 h 610987"/>
                  <a:gd name="csX46" fmla="*/ 516064 w 846853"/>
                  <a:gd name="csY46" fmla="*/ 330368 h 610987"/>
                  <a:gd name="csX47" fmla="*/ 504594 w 846853"/>
                  <a:gd name="csY47" fmla="*/ 312847 h 610987"/>
                  <a:gd name="csX48" fmla="*/ 458856 w 846853"/>
                  <a:gd name="csY48" fmla="*/ 287797 h 610987"/>
                  <a:gd name="csX49" fmla="*/ 398341 w 846853"/>
                  <a:gd name="csY49" fmla="*/ 270064 h 610987"/>
                  <a:gd name="csX50" fmla="*/ 417481 w 846853"/>
                  <a:gd name="csY50" fmla="*/ 256836 h 610987"/>
                  <a:gd name="csX51" fmla="*/ 385816 w 846853"/>
                  <a:gd name="csY51" fmla="*/ 223975 h 610987"/>
                  <a:gd name="csX52" fmla="*/ 359499 w 846853"/>
                  <a:gd name="csY52" fmla="*/ 220949 h 610987"/>
                  <a:gd name="csX53" fmla="*/ 335927 w 846853"/>
                  <a:gd name="csY53" fmla="*/ 202795 h 610987"/>
                  <a:gd name="csX54" fmla="*/ 319954 w 846853"/>
                  <a:gd name="csY54" fmla="*/ 218557 h 610987"/>
                  <a:gd name="csX55" fmla="*/ 265842 w 846853"/>
                  <a:gd name="csY55" fmla="*/ 225382 h 610987"/>
                  <a:gd name="csX56" fmla="*/ 157127 w 846853"/>
                  <a:gd name="csY56" fmla="*/ 213490 h 610987"/>
                  <a:gd name="csX57" fmla="*/ 93938 w 846853"/>
                  <a:gd name="csY57" fmla="*/ 197799 h 610987"/>
                  <a:gd name="csX58" fmla="*/ 45527 w 846853"/>
                  <a:gd name="csY58" fmla="*/ 189707 h 610987"/>
                  <a:gd name="csX59" fmla="*/ 20688 w 846853"/>
                  <a:gd name="csY59" fmla="*/ 170708 h 610987"/>
                  <a:gd name="csX60" fmla="*/ 51930 w 846853"/>
                  <a:gd name="csY60" fmla="*/ 145798 h 610987"/>
                  <a:gd name="csX61" fmla="*/ 9499 w 846853"/>
                  <a:gd name="csY61" fmla="*/ 145587 h 610987"/>
                  <a:gd name="csX62" fmla="*/ 0 w 846853"/>
                  <a:gd name="csY62" fmla="*/ 89505 h 610987"/>
                  <a:gd name="csX63" fmla="*/ 22939 w 846853"/>
                  <a:gd name="csY63" fmla="*/ 38842 h 610987"/>
                  <a:gd name="csX64" fmla="*/ 53689 w 846853"/>
                  <a:gd name="csY64" fmla="*/ 15410 h 610987"/>
                  <a:gd name="csX65" fmla="*/ 130810 w 846853"/>
                  <a:gd name="csY65" fmla="*/ 0 h 610987"/>
                  <a:gd name="csX66" fmla="*/ 108785 w 846853"/>
                  <a:gd name="csY66" fmla="*/ 37294 h 610987"/>
                  <a:gd name="csX67" fmla="*/ 132358 w 846853"/>
                  <a:gd name="csY67" fmla="*/ 72688 h 610987"/>
                  <a:gd name="csX68" fmla="*/ 159942 w 846853"/>
                  <a:gd name="csY68" fmla="*/ 26809 h 610987"/>
                  <a:gd name="csX69" fmla="*/ 235655 w 846853"/>
                  <a:gd name="csY69" fmla="*/ 3096 h 610987"/>
                  <a:gd name="csX70" fmla="*/ 286882 w 846853"/>
                  <a:gd name="csY70" fmla="*/ 62344 h 610987"/>
                  <a:gd name="csX71" fmla="*/ 282449 w 846853"/>
                  <a:gd name="csY71" fmla="*/ 99146 h 610987"/>
                  <a:gd name="csX72" fmla="*/ 341556 w 846853"/>
                  <a:gd name="csY72" fmla="*/ 82891 h 61098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</a:cxnLst>
                <a:rect l="l" t="t" r="r" b="b"/>
                <a:pathLst>
                  <a:path w="846853" h="610987">
                    <a:moveTo>
                      <a:pt x="341556" y="82891"/>
                    </a:moveTo>
                    <a:lnTo>
                      <a:pt x="369773" y="60515"/>
                    </a:lnTo>
                    <a:lnTo>
                      <a:pt x="436058" y="89013"/>
                    </a:lnTo>
                    <a:lnTo>
                      <a:pt x="477151" y="115541"/>
                    </a:lnTo>
                    <a:lnTo>
                      <a:pt x="481021" y="139676"/>
                    </a:lnTo>
                    <a:lnTo>
                      <a:pt x="536540" y="127222"/>
                    </a:lnTo>
                    <a:lnTo>
                      <a:pt x="567642" y="162123"/>
                    </a:lnTo>
                    <a:lnTo>
                      <a:pt x="639697" y="183514"/>
                    </a:lnTo>
                    <a:lnTo>
                      <a:pt x="665732" y="205187"/>
                    </a:lnTo>
                    <a:lnTo>
                      <a:pt x="694019" y="254865"/>
                    </a:lnTo>
                    <a:lnTo>
                      <a:pt x="639134" y="279212"/>
                    </a:lnTo>
                    <a:lnTo>
                      <a:pt x="709499" y="312988"/>
                    </a:lnTo>
                    <a:lnTo>
                      <a:pt x="756926" y="324246"/>
                    </a:lnTo>
                    <a:lnTo>
                      <a:pt x="799850" y="370829"/>
                    </a:lnTo>
                    <a:lnTo>
                      <a:pt x="846854" y="374136"/>
                    </a:lnTo>
                    <a:lnTo>
                      <a:pt x="837566" y="409178"/>
                    </a:lnTo>
                    <a:lnTo>
                      <a:pt x="785143" y="466104"/>
                    </a:lnTo>
                    <a:lnTo>
                      <a:pt x="748342" y="445276"/>
                    </a:lnTo>
                    <a:lnTo>
                      <a:pt x="701408" y="397849"/>
                    </a:lnTo>
                    <a:lnTo>
                      <a:pt x="662777" y="404041"/>
                    </a:lnTo>
                    <a:lnTo>
                      <a:pt x="658977" y="432328"/>
                    </a:lnTo>
                    <a:lnTo>
                      <a:pt x="690431" y="460756"/>
                    </a:lnTo>
                    <a:lnTo>
                      <a:pt x="730961" y="483062"/>
                    </a:lnTo>
                    <a:lnTo>
                      <a:pt x="743275" y="495798"/>
                    </a:lnTo>
                    <a:lnTo>
                      <a:pt x="762696" y="542873"/>
                    </a:lnTo>
                    <a:lnTo>
                      <a:pt x="752423" y="576579"/>
                    </a:lnTo>
                    <a:lnTo>
                      <a:pt x="714707" y="563913"/>
                    </a:lnTo>
                    <a:lnTo>
                      <a:pt x="639837" y="526197"/>
                    </a:lnTo>
                    <a:lnTo>
                      <a:pt x="682057" y="566798"/>
                    </a:lnTo>
                    <a:lnTo>
                      <a:pt x="713159" y="594874"/>
                    </a:lnTo>
                    <a:lnTo>
                      <a:pt x="718014" y="610987"/>
                    </a:lnTo>
                    <a:lnTo>
                      <a:pt x="637023" y="592552"/>
                    </a:lnTo>
                    <a:lnTo>
                      <a:pt x="572919" y="565531"/>
                    </a:lnTo>
                    <a:lnTo>
                      <a:pt x="536681" y="542662"/>
                    </a:lnTo>
                    <a:lnTo>
                      <a:pt x="547165" y="529293"/>
                    </a:lnTo>
                    <a:lnTo>
                      <a:pt x="502553" y="504876"/>
                    </a:lnTo>
                    <a:lnTo>
                      <a:pt x="459067" y="481584"/>
                    </a:lnTo>
                    <a:lnTo>
                      <a:pt x="459560" y="495517"/>
                    </a:lnTo>
                    <a:lnTo>
                      <a:pt x="373221" y="503117"/>
                    </a:lnTo>
                    <a:lnTo>
                      <a:pt x="347959" y="486651"/>
                    </a:lnTo>
                    <a:lnTo>
                      <a:pt x="367592" y="450975"/>
                    </a:lnTo>
                    <a:lnTo>
                      <a:pt x="423743" y="450131"/>
                    </a:lnTo>
                    <a:lnTo>
                      <a:pt x="485243" y="443868"/>
                    </a:lnTo>
                    <a:lnTo>
                      <a:pt x="475251" y="426347"/>
                    </a:lnTo>
                    <a:lnTo>
                      <a:pt x="485665" y="401719"/>
                    </a:lnTo>
                    <a:lnTo>
                      <a:pt x="524296" y="352885"/>
                    </a:lnTo>
                    <a:lnTo>
                      <a:pt x="516064" y="330368"/>
                    </a:lnTo>
                    <a:lnTo>
                      <a:pt x="504594" y="312847"/>
                    </a:lnTo>
                    <a:lnTo>
                      <a:pt x="458856" y="287797"/>
                    </a:lnTo>
                    <a:lnTo>
                      <a:pt x="398341" y="270064"/>
                    </a:lnTo>
                    <a:lnTo>
                      <a:pt x="417481" y="256836"/>
                    </a:lnTo>
                    <a:lnTo>
                      <a:pt x="385816" y="223975"/>
                    </a:lnTo>
                    <a:lnTo>
                      <a:pt x="359499" y="220949"/>
                    </a:lnTo>
                    <a:lnTo>
                      <a:pt x="335927" y="202795"/>
                    </a:lnTo>
                    <a:lnTo>
                      <a:pt x="319954" y="218557"/>
                    </a:lnTo>
                    <a:lnTo>
                      <a:pt x="265842" y="225382"/>
                    </a:lnTo>
                    <a:lnTo>
                      <a:pt x="157127" y="213490"/>
                    </a:lnTo>
                    <a:lnTo>
                      <a:pt x="93938" y="197799"/>
                    </a:lnTo>
                    <a:lnTo>
                      <a:pt x="45527" y="189707"/>
                    </a:lnTo>
                    <a:lnTo>
                      <a:pt x="20688" y="170708"/>
                    </a:lnTo>
                    <a:lnTo>
                      <a:pt x="51930" y="145798"/>
                    </a:lnTo>
                    <a:lnTo>
                      <a:pt x="9499" y="145587"/>
                    </a:lnTo>
                    <a:lnTo>
                      <a:pt x="0" y="89505"/>
                    </a:lnTo>
                    <a:lnTo>
                      <a:pt x="22939" y="38842"/>
                    </a:lnTo>
                    <a:lnTo>
                      <a:pt x="53689" y="15410"/>
                    </a:lnTo>
                    <a:lnTo>
                      <a:pt x="130810" y="0"/>
                    </a:lnTo>
                    <a:lnTo>
                      <a:pt x="108785" y="37294"/>
                    </a:lnTo>
                    <a:lnTo>
                      <a:pt x="132358" y="72688"/>
                    </a:lnTo>
                    <a:lnTo>
                      <a:pt x="159942" y="26809"/>
                    </a:lnTo>
                    <a:lnTo>
                      <a:pt x="235655" y="3096"/>
                    </a:lnTo>
                    <a:lnTo>
                      <a:pt x="286882" y="62344"/>
                    </a:lnTo>
                    <a:lnTo>
                      <a:pt x="282449" y="99146"/>
                    </a:lnTo>
                    <a:lnTo>
                      <a:pt x="341556" y="8289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99" name="Freeform: Shape 298">
                <a:extLst>
                  <a:ext uri="{FF2B5EF4-FFF2-40B4-BE49-F238E27FC236}">
                    <a16:creationId xmlns:a16="http://schemas.microsoft.com/office/drawing/2014/main" id="{4D9F8057-47FD-E95F-FDBD-2385AB97D842}"/>
                  </a:ext>
                </a:extLst>
              </p:cNvPr>
              <p:cNvSpPr/>
              <p:nvPr/>
            </p:nvSpPr>
            <p:spPr>
              <a:xfrm>
                <a:off x="4123783" y="1742213"/>
                <a:ext cx="165008" cy="120536"/>
              </a:xfrm>
              <a:custGeom>
                <a:avLst/>
                <a:gdLst>
                  <a:gd name="csX0" fmla="*/ 45738 w 165008"/>
                  <a:gd name="csY0" fmla="*/ 0 h 120536"/>
                  <a:gd name="csX1" fmla="*/ 107941 w 165008"/>
                  <a:gd name="csY1" fmla="*/ 2041 h 120536"/>
                  <a:gd name="csX2" fmla="*/ 165008 w 165008"/>
                  <a:gd name="csY2" fmla="*/ 16184 h 120536"/>
                  <a:gd name="csX3" fmla="*/ 120396 w 165008"/>
                  <a:gd name="csY3" fmla="*/ 67481 h 120536"/>
                  <a:gd name="csX4" fmla="*/ 84791 w 165008"/>
                  <a:gd name="csY4" fmla="*/ 78528 h 120536"/>
                  <a:gd name="csX5" fmla="*/ 52704 w 165008"/>
                  <a:gd name="csY5" fmla="*/ 120537 h 120536"/>
                  <a:gd name="csX6" fmla="*/ 18647 w 165008"/>
                  <a:gd name="csY6" fmla="*/ 118426 h 120536"/>
                  <a:gd name="csX7" fmla="*/ 0 w 165008"/>
                  <a:gd name="csY7" fmla="*/ 68959 h 120536"/>
                  <a:gd name="csX8" fmla="*/ 493 w 165008"/>
                  <a:gd name="csY8" fmla="*/ 40460 h 120536"/>
                  <a:gd name="csX9" fmla="*/ 16114 w 165008"/>
                  <a:gd name="csY9" fmla="*/ 15903 h 120536"/>
                  <a:gd name="csX10" fmla="*/ 45738 w 165008"/>
                  <a:gd name="csY10" fmla="*/ 0 h 1205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65008" h="120536">
                    <a:moveTo>
                      <a:pt x="45738" y="0"/>
                    </a:moveTo>
                    <a:lnTo>
                      <a:pt x="107941" y="2041"/>
                    </a:lnTo>
                    <a:lnTo>
                      <a:pt x="165008" y="16184"/>
                    </a:lnTo>
                    <a:lnTo>
                      <a:pt x="120396" y="67481"/>
                    </a:lnTo>
                    <a:lnTo>
                      <a:pt x="84791" y="78528"/>
                    </a:lnTo>
                    <a:lnTo>
                      <a:pt x="52704" y="120537"/>
                    </a:lnTo>
                    <a:lnTo>
                      <a:pt x="18647" y="118426"/>
                    </a:lnTo>
                    <a:lnTo>
                      <a:pt x="0" y="68959"/>
                    </a:lnTo>
                    <a:lnTo>
                      <a:pt x="493" y="40460"/>
                    </a:lnTo>
                    <a:lnTo>
                      <a:pt x="16114" y="15903"/>
                    </a:lnTo>
                    <a:lnTo>
                      <a:pt x="457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0" name="Freeform: Shape 299">
                <a:extLst>
                  <a:ext uri="{FF2B5EF4-FFF2-40B4-BE49-F238E27FC236}">
                    <a16:creationId xmlns:a16="http://schemas.microsoft.com/office/drawing/2014/main" id="{E553A2F6-F697-6AF6-BD7F-14AF4B9951CA}"/>
                  </a:ext>
                </a:extLst>
              </p:cNvPr>
              <p:cNvSpPr/>
              <p:nvPr/>
            </p:nvSpPr>
            <p:spPr>
              <a:xfrm>
                <a:off x="3322737" y="1527738"/>
                <a:ext cx="198783" cy="108996"/>
              </a:xfrm>
              <a:custGeom>
                <a:avLst/>
                <a:gdLst>
                  <a:gd name="csX0" fmla="*/ 0 w 198783"/>
                  <a:gd name="csY0" fmla="*/ 95698 h 108996"/>
                  <a:gd name="csX1" fmla="*/ 0 w 198783"/>
                  <a:gd name="csY1" fmla="*/ 95698 h 108996"/>
                  <a:gd name="csX2" fmla="*/ 50734 w 198783"/>
                  <a:gd name="csY2" fmla="*/ 49327 h 108996"/>
                  <a:gd name="csX3" fmla="*/ 112022 w 198783"/>
                  <a:gd name="csY3" fmla="*/ 8444 h 108996"/>
                  <a:gd name="csX4" fmla="*/ 157831 w 198783"/>
                  <a:gd name="csY4" fmla="*/ 9359 h 108996"/>
                  <a:gd name="csX5" fmla="*/ 198784 w 198783"/>
                  <a:gd name="csY5" fmla="*/ 0 h 108996"/>
                  <a:gd name="csX6" fmla="*/ 194702 w 198783"/>
                  <a:gd name="csY6" fmla="*/ 48553 h 108996"/>
                  <a:gd name="csX7" fmla="*/ 171693 w 198783"/>
                  <a:gd name="csY7" fmla="*/ 70225 h 108996"/>
                  <a:gd name="csX8" fmla="*/ 143828 w 198783"/>
                  <a:gd name="csY8" fmla="*/ 73251 h 108996"/>
                  <a:gd name="csX9" fmla="*/ 88309 w 198783"/>
                  <a:gd name="csY9" fmla="*/ 99568 h 108996"/>
                  <a:gd name="csX10" fmla="*/ 40460 w 198783"/>
                  <a:gd name="csY10" fmla="*/ 108997 h 108996"/>
                  <a:gd name="csX11" fmla="*/ 0 w 198783"/>
                  <a:gd name="csY11" fmla="*/ 95698 h 1089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198783" h="108996">
                    <a:moveTo>
                      <a:pt x="0" y="95698"/>
                    </a:moveTo>
                    <a:lnTo>
                      <a:pt x="0" y="95698"/>
                    </a:lnTo>
                    <a:lnTo>
                      <a:pt x="50734" y="49327"/>
                    </a:lnTo>
                    <a:lnTo>
                      <a:pt x="112022" y="8444"/>
                    </a:lnTo>
                    <a:lnTo>
                      <a:pt x="157831" y="9359"/>
                    </a:lnTo>
                    <a:lnTo>
                      <a:pt x="198784" y="0"/>
                    </a:lnTo>
                    <a:lnTo>
                      <a:pt x="194702" y="48553"/>
                    </a:lnTo>
                    <a:lnTo>
                      <a:pt x="171693" y="70225"/>
                    </a:lnTo>
                    <a:lnTo>
                      <a:pt x="143828" y="73251"/>
                    </a:lnTo>
                    <a:lnTo>
                      <a:pt x="88309" y="99568"/>
                    </a:lnTo>
                    <a:lnTo>
                      <a:pt x="40460" y="108997"/>
                    </a:lnTo>
                    <a:lnTo>
                      <a:pt x="0" y="9569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1" name="Freeform: Shape 300">
                <a:extLst>
                  <a:ext uri="{FF2B5EF4-FFF2-40B4-BE49-F238E27FC236}">
                    <a16:creationId xmlns:a16="http://schemas.microsoft.com/office/drawing/2014/main" id="{970F5759-A465-E5FF-87B1-0AF713C47BDB}"/>
                  </a:ext>
                </a:extLst>
              </p:cNvPr>
              <p:cNvSpPr/>
              <p:nvPr/>
            </p:nvSpPr>
            <p:spPr>
              <a:xfrm>
                <a:off x="3012564" y="2709393"/>
                <a:ext cx="61570" cy="80639"/>
              </a:xfrm>
              <a:custGeom>
                <a:avLst/>
                <a:gdLst>
                  <a:gd name="csX0" fmla="*/ 15832 w 61570"/>
                  <a:gd name="csY0" fmla="*/ 5348 h 80639"/>
                  <a:gd name="csX1" fmla="*/ 44542 w 61570"/>
                  <a:gd name="csY1" fmla="*/ 2041 h 80639"/>
                  <a:gd name="csX2" fmla="*/ 35605 w 61570"/>
                  <a:gd name="csY2" fmla="*/ 48341 h 80639"/>
                  <a:gd name="csX3" fmla="*/ 61570 w 61570"/>
                  <a:gd name="csY3" fmla="*/ 80639 h 80639"/>
                  <a:gd name="csX4" fmla="*/ 49678 w 61570"/>
                  <a:gd name="csY4" fmla="*/ 80569 h 80639"/>
                  <a:gd name="csX5" fmla="*/ 31665 w 61570"/>
                  <a:gd name="csY5" fmla="*/ 62203 h 80639"/>
                  <a:gd name="csX6" fmla="*/ 20617 w 61570"/>
                  <a:gd name="csY6" fmla="*/ 43627 h 80639"/>
                  <a:gd name="csX7" fmla="*/ 5559 w 61570"/>
                  <a:gd name="csY7" fmla="*/ 31031 h 80639"/>
                  <a:gd name="csX8" fmla="*/ 0 w 61570"/>
                  <a:gd name="csY8" fmla="*/ 13088 h 80639"/>
                  <a:gd name="csX9" fmla="*/ 1830 w 61570"/>
                  <a:gd name="csY9" fmla="*/ 0 h 80639"/>
                  <a:gd name="csX10" fmla="*/ 15832 w 61570"/>
                  <a:gd name="csY10" fmla="*/ 5348 h 8063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61570" h="80639">
                    <a:moveTo>
                      <a:pt x="15832" y="5348"/>
                    </a:moveTo>
                    <a:lnTo>
                      <a:pt x="44542" y="2041"/>
                    </a:lnTo>
                    <a:lnTo>
                      <a:pt x="35605" y="48341"/>
                    </a:lnTo>
                    <a:lnTo>
                      <a:pt x="61570" y="80639"/>
                    </a:lnTo>
                    <a:lnTo>
                      <a:pt x="49678" y="80569"/>
                    </a:lnTo>
                    <a:lnTo>
                      <a:pt x="31665" y="62203"/>
                    </a:lnTo>
                    <a:lnTo>
                      <a:pt x="20617" y="43627"/>
                    </a:lnTo>
                    <a:lnTo>
                      <a:pt x="5559" y="31031"/>
                    </a:lnTo>
                    <a:lnTo>
                      <a:pt x="0" y="13088"/>
                    </a:lnTo>
                    <a:lnTo>
                      <a:pt x="1830" y="0"/>
                    </a:lnTo>
                    <a:lnTo>
                      <a:pt x="15832" y="5348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2" name="Freeform: Shape 301">
                <a:extLst>
                  <a:ext uri="{FF2B5EF4-FFF2-40B4-BE49-F238E27FC236}">
                    <a16:creationId xmlns:a16="http://schemas.microsoft.com/office/drawing/2014/main" id="{8D289BD2-A12C-852C-8127-B1BCB311C00C}"/>
                  </a:ext>
                </a:extLst>
              </p:cNvPr>
              <p:cNvSpPr/>
              <p:nvPr/>
            </p:nvSpPr>
            <p:spPr>
              <a:xfrm>
                <a:off x="3841334" y="1419585"/>
                <a:ext cx="173874" cy="91334"/>
              </a:xfrm>
              <a:custGeom>
                <a:avLst/>
                <a:gdLst>
                  <a:gd name="csX0" fmla="*/ 0 w 173874"/>
                  <a:gd name="csY0" fmla="*/ 0 h 91334"/>
                  <a:gd name="csX1" fmla="*/ 58615 w 173874"/>
                  <a:gd name="csY1" fmla="*/ 9077 h 91334"/>
                  <a:gd name="csX2" fmla="*/ 139395 w 173874"/>
                  <a:gd name="csY2" fmla="*/ 33213 h 91334"/>
                  <a:gd name="csX3" fmla="*/ 162194 w 173874"/>
                  <a:gd name="csY3" fmla="*/ 64385 h 91334"/>
                  <a:gd name="csX4" fmla="*/ 173874 w 173874"/>
                  <a:gd name="csY4" fmla="*/ 91335 h 91334"/>
                  <a:gd name="csX5" fmla="*/ 125040 w 173874"/>
                  <a:gd name="csY5" fmla="*/ 84158 h 91334"/>
                  <a:gd name="csX6" fmla="*/ 75925 w 173874"/>
                  <a:gd name="csY6" fmla="*/ 63189 h 91334"/>
                  <a:gd name="csX7" fmla="*/ 9429 w 173874"/>
                  <a:gd name="csY7" fmla="*/ 60726 h 91334"/>
                  <a:gd name="csX8" fmla="*/ 38279 w 173874"/>
                  <a:gd name="csY8" fmla="*/ 41305 h 91334"/>
                  <a:gd name="csX9" fmla="*/ 2182 w 173874"/>
                  <a:gd name="csY9" fmla="*/ 25472 h 91334"/>
                  <a:gd name="csX10" fmla="*/ 0 w 173874"/>
                  <a:gd name="csY10" fmla="*/ 0 h 913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73874" h="91334">
                    <a:moveTo>
                      <a:pt x="0" y="0"/>
                    </a:moveTo>
                    <a:lnTo>
                      <a:pt x="58615" y="9077"/>
                    </a:lnTo>
                    <a:lnTo>
                      <a:pt x="139395" y="33213"/>
                    </a:lnTo>
                    <a:lnTo>
                      <a:pt x="162194" y="64385"/>
                    </a:lnTo>
                    <a:lnTo>
                      <a:pt x="173874" y="91335"/>
                    </a:lnTo>
                    <a:lnTo>
                      <a:pt x="125040" y="84158"/>
                    </a:lnTo>
                    <a:lnTo>
                      <a:pt x="75925" y="63189"/>
                    </a:lnTo>
                    <a:lnTo>
                      <a:pt x="9429" y="60726"/>
                    </a:lnTo>
                    <a:lnTo>
                      <a:pt x="38279" y="41305"/>
                    </a:lnTo>
                    <a:lnTo>
                      <a:pt x="2182" y="2547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3" name="Freeform: Shape 302">
                <a:extLst>
                  <a:ext uri="{FF2B5EF4-FFF2-40B4-BE49-F238E27FC236}">
                    <a16:creationId xmlns:a16="http://schemas.microsoft.com/office/drawing/2014/main" id="{7572A829-A6A7-C3F9-73C4-A1E0A690D7B5}"/>
                  </a:ext>
                </a:extLst>
              </p:cNvPr>
              <p:cNvSpPr/>
              <p:nvPr/>
            </p:nvSpPr>
            <p:spPr>
              <a:xfrm>
                <a:off x="3155829" y="2845973"/>
                <a:ext cx="147346" cy="93164"/>
              </a:xfrm>
              <a:custGeom>
                <a:avLst/>
                <a:gdLst>
                  <a:gd name="csX0" fmla="*/ 147346 w 147346"/>
                  <a:gd name="csY0" fmla="*/ 87817 h 93164"/>
                  <a:gd name="csX1" fmla="*/ 132358 w 147346"/>
                  <a:gd name="csY1" fmla="*/ 93164 h 93164"/>
                  <a:gd name="csX2" fmla="*/ 83313 w 147346"/>
                  <a:gd name="csY2" fmla="*/ 75714 h 93164"/>
                  <a:gd name="csX3" fmla="*/ 74306 w 147346"/>
                  <a:gd name="csY3" fmla="*/ 62063 h 93164"/>
                  <a:gd name="csX4" fmla="*/ 47638 w 147346"/>
                  <a:gd name="csY4" fmla="*/ 48482 h 93164"/>
                  <a:gd name="csX5" fmla="*/ 42220 w 147346"/>
                  <a:gd name="csY5" fmla="*/ 37435 h 93164"/>
                  <a:gd name="csX6" fmla="*/ 11470 w 147346"/>
                  <a:gd name="csY6" fmla="*/ 30398 h 93164"/>
                  <a:gd name="csX7" fmla="*/ 0 w 147346"/>
                  <a:gd name="csY7" fmla="*/ 9147 h 93164"/>
                  <a:gd name="csX8" fmla="*/ 2533 w 147346"/>
                  <a:gd name="csY8" fmla="*/ 0 h 93164"/>
                  <a:gd name="csX9" fmla="*/ 33916 w 147346"/>
                  <a:gd name="csY9" fmla="*/ 8585 h 93164"/>
                  <a:gd name="csX10" fmla="*/ 52211 w 147346"/>
                  <a:gd name="csY10" fmla="*/ 14566 h 93164"/>
                  <a:gd name="csX11" fmla="*/ 80288 w 147346"/>
                  <a:gd name="csY11" fmla="*/ 18717 h 93164"/>
                  <a:gd name="csX12" fmla="*/ 90490 w 147346"/>
                  <a:gd name="csY12" fmla="*/ 32157 h 93164"/>
                  <a:gd name="csX13" fmla="*/ 105197 w 147346"/>
                  <a:gd name="csY13" fmla="*/ 50593 h 93164"/>
                  <a:gd name="csX14" fmla="*/ 135032 w 147346"/>
                  <a:gd name="csY14" fmla="*/ 66566 h 93164"/>
                  <a:gd name="csX15" fmla="*/ 147346 w 147346"/>
                  <a:gd name="csY15" fmla="*/ 87817 h 93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47346" h="93164">
                    <a:moveTo>
                      <a:pt x="147346" y="87817"/>
                    </a:moveTo>
                    <a:lnTo>
                      <a:pt x="132358" y="93164"/>
                    </a:lnTo>
                    <a:lnTo>
                      <a:pt x="83313" y="75714"/>
                    </a:lnTo>
                    <a:lnTo>
                      <a:pt x="74306" y="62063"/>
                    </a:lnTo>
                    <a:lnTo>
                      <a:pt x="47638" y="48482"/>
                    </a:lnTo>
                    <a:lnTo>
                      <a:pt x="42220" y="37435"/>
                    </a:lnTo>
                    <a:lnTo>
                      <a:pt x="11470" y="30398"/>
                    </a:lnTo>
                    <a:lnTo>
                      <a:pt x="0" y="9147"/>
                    </a:lnTo>
                    <a:lnTo>
                      <a:pt x="2533" y="0"/>
                    </a:lnTo>
                    <a:lnTo>
                      <a:pt x="33916" y="8585"/>
                    </a:lnTo>
                    <a:lnTo>
                      <a:pt x="52211" y="14566"/>
                    </a:lnTo>
                    <a:lnTo>
                      <a:pt x="80288" y="18717"/>
                    </a:lnTo>
                    <a:lnTo>
                      <a:pt x="90490" y="32157"/>
                    </a:lnTo>
                    <a:lnTo>
                      <a:pt x="105197" y="50593"/>
                    </a:lnTo>
                    <a:lnTo>
                      <a:pt x="135032" y="66566"/>
                    </a:lnTo>
                    <a:lnTo>
                      <a:pt x="147346" y="8781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4" name="Freeform: Shape 303">
                <a:extLst>
                  <a:ext uri="{FF2B5EF4-FFF2-40B4-BE49-F238E27FC236}">
                    <a16:creationId xmlns:a16="http://schemas.microsoft.com/office/drawing/2014/main" id="{61CE4FE2-0251-0FD0-6159-555E9D8353F1}"/>
                  </a:ext>
                </a:extLst>
              </p:cNvPr>
              <p:cNvSpPr/>
              <p:nvPr/>
            </p:nvSpPr>
            <p:spPr>
              <a:xfrm>
                <a:off x="3230910" y="1723777"/>
                <a:ext cx="311158" cy="200824"/>
              </a:xfrm>
              <a:custGeom>
                <a:avLst/>
                <a:gdLst>
                  <a:gd name="csX0" fmla="*/ 131162 w 311158"/>
                  <a:gd name="csY0" fmla="*/ 0 h 200824"/>
                  <a:gd name="csX1" fmla="*/ 173804 w 311158"/>
                  <a:gd name="csY1" fmla="*/ 12173 h 200824"/>
                  <a:gd name="csX2" fmla="*/ 250081 w 311158"/>
                  <a:gd name="csY2" fmla="*/ 15481 h 200824"/>
                  <a:gd name="csX3" fmla="*/ 279142 w 311158"/>
                  <a:gd name="csY3" fmla="*/ 32368 h 200824"/>
                  <a:gd name="csX4" fmla="*/ 311158 w 311158"/>
                  <a:gd name="csY4" fmla="*/ 56715 h 200824"/>
                  <a:gd name="csX5" fmla="*/ 273653 w 311158"/>
                  <a:gd name="csY5" fmla="*/ 71210 h 200824"/>
                  <a:gd name="csX6" fmla="*/ 200402 w 311158"/>
                  <a:gd name="csY6" fmla="*/ 111178 h 200824"/>
                  <a:gd name="csX7" fmla="*/ 163390 w 311158"/>
                  <a:gd name="csY7" fmla="*/ 150372 h 200824"/>
                  <a:gd name="csX8" fmla="*/ 163390 w 311158"/>
                  <a:gd name="csY8" fmla="*/ 174437 h 200824"/>
                  <a:gd name="csX9" fmla="*/ 84791 w 311158"/>
                  <a:gd name="csY9" fmla="*/ 200824 h 200824"/>
                  <a:gd name="csX10" fmla="*/ 69029 w 311158"/>
                  <a:gd name="csY10" fmla="*/ 176830 h 200824"/>
                  <a:gd name="csX11" fmla="*/ 0 w 311158"/>
                  <a:gd name="csY11" fmla="*/ 147628 h 200824"/>
                  <a:gd name="csX12" fmla="*/ 12877 w 311158"/>
                  <a:gd name="csY12" fmla="*/ 123985 h 200824"/>
                  <a:gd name="csX13" fmla="*/ 33565 w 311158"/>
                  <a:gd name="csY13" fmla="*/ 82680 h 200824"/>
                  <a:gd name="csX14" fmla="*/ 59459 w 311158"/>
                  <a:gd name="csY14" fmla="*/ 44893 h 200824"/>
                  <a:gd name="csX15" fmla="*/ 30257 w 311158"/>
                  <a:gd name="csY15" fmla="*/ 9148 h 200824"/>
                  <a:gd name="csX16" fmla="*/ 131162 w 311158"/>
                  <a:gd name="csY16" fmla="*/ 0 h 2008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11158" h="200824">
                    <a:moveTo>
                      <a:pt x="131162" y="0"/>
                    </a:moveTo>
                    <a:lnTo>
                      <a:pt x="173804" y="12173"/>
                    </a:lnTo>
                    <a:lnTo>
                      <a:pt x="250081" y="15481"/>
                    </a:lnTo>
                    <a:lnTo>
                      <a:pt x="279142" y="32368"/>
                    </a:lnTo>
                    <a:lnTo>
                      <a:pt x="311158" y="56715"/>
                    </a:lnTo>
                    <a:lnTo>
                      <a:pt x="273653" y="71210"/>
                    </a:lnTo>
                    <a:lnTo>
                      <a:pt x="200402" y="111178"/>
                    </a:lnTo>
                    <a:lnTo>
                      <a:pt x="163390" y="150372"/>
                    </a:lnTo>
                    <a:lnTo>
                      <a:pt x="163390" y="174437"/>
                    </a:lnTo>
                    <a:lnTo>
                      <a:pt x="84791" y="200824"/>
                    </a:lnTo>
                    <a:lnTo>
                      <a:pt x="69029" y="176830"/>
                    </a:lnTo>
                    <a:lnTo>
                      <a:pt x="0" y="147628"/>
                    </a:lnTo>
                    <a:lnTo>
                      <a:pt x="12877" y="123985"/>
                    </a:lnTo>
                    <a:lnTo>
                      <a:pt x="33565" y="82680"/>
                    </a:lnTo>
                    <a:lnTo>
                      <a:pt x="59459" y="44893"/>
                    </a:lnTo>
                    <a:lnTo>
                      <a:pt x="30257" y="9148"/>
                    </a:lnTo>
                    <a:lnTo>
                      <a:pt x="13116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86876E2C-8F9E-C067-CC53-A1E7AB62FD92}"/>
                  </a:ext>
                </a:extLst>
              </p:cNvPr>
              <p:cNvSpPr/>
              <p:nvPr/>
            </p:nvSpPr>
            <p:spPr>
              <a:xfrm>
                <a:off x="3476416" y="1581497"/>
                <a:ext cx="358514" cy="145516"/>
              </a:xfrm>
              <a:custGeom>
                <a:avLst/>
                <a:gdLst>
                  <a:gd name="csX0" fmla="*/ 295396 w 358514"/>
                  <a:gd name="csY0" fmla="*/ 58544 h 145516"/>
                  <a:gd name="csX1" fmla="*/ 321995 w 358514"/>
                  <a:gd name="csY1" fmla="*/ 48341 h 145516"/>
                  <a:gd name="csX2" fmla="*/ 353307 w 358514"/>
                  <a:gd name="csY2" fmla="*/ 50945 h 145516"/>
                  <a:gd name="csX3" fmla="*/ 358515 w 358514"/>
                  <a:gd name="csY3" fmla="*/ 80780 h 145516"/>
                  <a:gd name="csX4" fmla="*/ 340360 w 358514"/>
                  <a:gd name="csY4" fmla="*/ 109278 h 145516"/>
                  <a:gd name="csX5" fmla="*/ 239244 w 358514"/>
                  <a:gd name="csY5" fmla="*/ 118496 h 145516"/>
                  <a:gd name="csX6" fmla="*/ 163882 w 358514"/>
                  <a:gd name="csY6" fmla="*/ 144180 h 145516"/>
                  <a:gd name="csX7" fmla="*/ 118426 w 358514"/>
                  <a:gd name="csY7" fmla="*/ 145517 h 145516"/>
                  <a:gd name="csX8" fmla="*/ 114626 w 358514"/>
                  <a:gd name="csY8" fmla="*/ 126237 h 145516"/>
                  <a:gd name="csX9" fmla="*/ 176689 w 358514"/>
                  <a:gd name="csY9" fmla="*/ 99849 h 145516"/>
                  <a:gd name="csX10" fmla="*/ 41727 w 358514"/>
                  <a:gd name="csY10" fmla="*/ 106956 h 145516"/>
                  <a:gd name="csX11" fmla="*/ 0 w 358514"/>
                  <a:gd name="csY11" fmla="*/ 96261 h 145516"/>
                  <a:gd name="csX12" fmla="*/ 40742 w 358514"/>
                  <a:gd name="csY12" fmla="*/ 36872 h 145516"/>
                  <a:gd name="csX13" fmla="*/ 68818 w 358514"/>
                  <a:gd name="csY13" fmla="*/ 19632 h 145516"/>
                  <a:gd name="csX14" fmla="*/ 152905 w 358514"/>
                  <a:gd name="csY14" fmla="*/ 40460 h 145516"/>
                  <a:gd name="csX15" fmla="*/ 205961 w 358514"/>
                  <a:gd name="csY15" fmla="*/ 76558 h 145516"/>
                  <a:gd name="csX16" fmla="*/ 258102 w 358514"/>
                  <a:gd name="csY16" fmla="*/ 81132 h 145516"/>
                  <a:gd name="csX17" fmla="*/ 215390 w 358514"/>
                  <a:gd name="csY17" fmla="*/ 22658 h 145516"/>
                  <a:gd name="csX18" fmla="*/ 242762 w 358514"/>
                  <a:gd name="csY18" fmla="*/ 0 h 145516"/>
                  <a:gd name="csX19" fmla="*/ 273583 w 358514"/>
                  <a:gd name="csY19" fmla="*/ 7248 h 145516"/>
                  <a:gd name="csX20" fmla="*/ 283716 w 358514"/>
                  <a:gd name="csY20" fmla="*/ 36731 h 145516"/>
                  <a:gd name="csX21" fmla="*/ 295396 w 358514"/>
                  <a:gd name="csY21" fmla="*/ 58544 h 145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358514" h="145516">
                    <a:moveTo>
                      <a:pt x="295396" y="58544"/>
                    </a:moveTo>
                    <a:lnTo>
                      <a:pt x="321995" y="48341"/>
                    </a:lnTo>
                    <a:lnTo>
                      <a:pt x="353307" y="50945"/>
                    </a:lnTo>
                    <a:lnTo>
                      <a:pt x="358515" y="80780"/>
                    </a:lnTo>
                    <a:lnTo>
                      <a:pt x="340360" y="109278"/>
                    </a:lnTo>
                    <a:lnTo>
                      <a:pt x="239244" y="118496"/>
                    </a:lnTo>
                    <a:lnTo>
                      <a:pt x="163882" y="144180"/>
                    </a:lnTo>
                    <a:lnTo>
                      <a:pt x="118426" y="145517"/>
                    </a:lnTo>
                    <a:lnTo>
                      <a:pt x="114626" y="126237"/>
                    </a:lnTo>
                    <a:lnTo>
                      <a:pt x="176689" y="99849"/>
                    </a:lnTo>
                    <a:lnTo>
                      <a:pt x="41727" y="106956"/>
                    </a:lnTo>
                    <a:lnTo>
                      <a:pt x="0" y="96261"/>
                    </a:lnTo>
                    <a:lnTo>
                      <a:pt x="40742" y="36872"/>
                    </a:lnTo>
                    <a:lnTo>
                      <a:pt x="68818" y="19632"/>
                    </a:lnTo>
                    <a:lnTo>
                      <a:pt x="152905" y="40460"/>
                    </a:lnTo>
                    <a:lnTo>
                      <a:pt x="205961" y="76558"/>
                    </a:lnTo>
                    <a:lnTo>
                      <a:pt x="258102" y="81132"/>
                    </a:lnTo>
                    <a:lnTo>
                      <a:pt x="215390" y="22658"/>
                    </a:lnTo>
                    <a:lnTo>
                      <a:pt x="242762" y="0"/>
                    </a:lnTo>
                    <a:lnTo>
                      <a:pt x="273583" y="7248"/>
                    </a:lnTo>
                    <a:lnTo>
                      <a:pt x="283716" y="36731"/>
                    </a:lnTo>
                    <a:lnTo>
                      <a:pt x="295396" y="5854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6" name="Freeform: Shape 305">
                <a:extLst>
                  <a:ext uri="{FF2B5EF4-FFF2-40B4-BE49-F238E27FC236}">
                    <a16:creationId xmlns:a16="http://schemas.microsoft.com/office/drawing/2014/main" id="{081F0D64-42F6-F913-04B2-0E2A841A7D60}"/>
                  </a:ext>
                </a:extLst>
              </p:cNvPr>
              <p:cNvSpPr/>
              <p:nvPr/>
            </p:nvSpPr>
            <p:spPr>
              <a:xfrm>
                <a:off x="3425894" y="1789781"/>
                <a:ext cx="550191" cy="260494"/>
              </a:xfrm>
              <a:custGeom>
                <a:avLst/>
                <a:gdLst>
                  <a:gd name="csX0" fmla="*/ 384620 w 550191"/>
                  <a:gd name="csY0" fmla="*/ 13651 h 260494"/>
                  <a:gd name="csX1" fmla="*/ 418114 w 550191"/>
                  <a:gd name="csY1" fmla="*/ 36590 h 260494"/>
                  <a:gd name="csX2" fmla="*/ 436832 w 550191"/>
                  <a:gd name="csY2" fmla="*/ 91054 h 260494"/>
                  <a:gd name="csX3" fmla="*/ 446120 w 550191"/>
                  <a:gd name="csY3" fmla="*/ 129825 h 260494"/>
                  <a:gd name="csX4" fmla="*/ 496291 w 550191"/>
                  <a:gd name="csY4" fmla="*/ 156705 h 260494"/>
                  <a:gd name="csX5" fmla="*/ 550191 w 550191"/>
                  <a:gd name="csY5" fmla="*/ 182107 h 260494"/>
                  <a:gd name="csX6" fmla="*/ 546954 w 550191"/>
                  <a:gd name="csY6" fmla="*/ 205539 h 260494"/>
                  <a:gd name="csX7" fmla="*/ 497909 w 550191"/>
                  <a:gd name="csY7" fmla="*/ 209761 h 260494"/>
                  <a:gd name="csX8" fmla="*/ 516908 w 550191"/>
                  <a:gd name="csY8" fmla="*/ 230026 h 260494"/>
                  <a:gd name="csX9" fmla="*/ 506846 w 550191"/>
                  <a:gd name="csY9" fmla="*/ 249236 h 260494"/>
                  <a:gd name="csX10" fmla="*/ 452805 w 550191"/>
                  <a:gd name="csY10" fmla="*/ 241003 h 260494"/>
                  <a:gd name="csX11" fmla="*/ 401438 w 550191"/>
                  <a:gd name="csY11" fmla="*/ 226860 h 260494"/>
                  <a:gd name="csX12" fmla="*/ 366747 w 550191"/>
                  <a:gd name="csY12" fmla="*/ 230026 h 260494"/>
                  <a:gd name="csX13" fmla="*/ 310666 w 550191"/>
                  <a:gd name="csY13" fmla="*/ 247759 h 260494"/>
                  <a:gd name="csX14" fmla="*/ 234952 w 550191"/>
                  <a:gd name="csY14" fmla="*/ 255569 h 260494"/>
                  <a:gd name="csX15" fmla="*/ 181826 w 550191"/>
                  <a:gd name="csY15" fmla="*/ 260495 h 260494"/>
                  <a:gd name="csX16" fmla="*/ 165641 w 550191"/>
                  <a:gd name="csY16" fmla="*/ 235937 h 260494"/>
                  <a:gd name="csX17" fmla="*/ 124900 w 550191"/>
                  <a:gd name="csY17" fmla="*/ 221582 h 260494"/>
                  <a:gd name="csX18" fmla="*/ 98371 w 550191"/>
                  <a:gd name="csY18" fmla="*/ 227493 h 260494"/>
                  <a:gd name="csX19" fmla="*/ 61570 w 550191"/>
                  <a:gd name="csY19" fmla="*/ 185555 h 260494"/>
                  <a:gd name="csX20" fmla="*/ 81413 w 550191"/>
                  <a:gd name="csY20" fmla="*/ 179855 h 260494"/>
                  <a:gd name="csX21" fmla="*/ 127573 w 550191"/>
                  <a:gd name="csY21" fmla="*/ 170708 h 260494"/>
                  <a:gd name="csX22" fmla="*/ 169652 w 550191"/>
                  <a:gd name="csY22" fmla="*/ 173171 h 260494"/>
                  <a:gd name="csX23" fmla="*/ 208635 w 550191"/>
                  <a:gd name="csY23" fmla="*/ 163812 h 260494"/>
                  <a:gd name="csX24" fmla="*/ 150865 w 550191"/>
                  <a:gd name="csY24" fmla="*/ 151216 h 260494"/>
                  <a:gd name="csX25" fmla="*/ 87043 w 550191"/>
                  <a:gd name="csY25" fmla="*/ 155509 h 260494"/>
                  <a:gd name="csX26" fmla="*/ 44682 w 550191"/>
                  <a:gd name="csY26" fmla="*/ 154383 h 260494"/>
                  <a:gd name="csX27" fmla="*/ 28920 w 550191"/>
                  <a:gd name="csY27" fmla="*/ 134399 h 260494"/>
                  <a:gd name="csX28" fmla="*/ 98231 w 550191"/>
                  <a:gd name="csY28" fmla="*/ 112515 h 260494"/>
                  <a:gd name="csX29" fmla="*/ 52141 w 550191"/>
                  <a:gd name="csY29" fmla="*/ 113289 h 260494"/>
                  <a:gd name="csX30" fmla="*/ 0 w 550191"/>
                  <a:gd name="csY30" fmla="*/ 98794 h 260494"/>
                  <a:gd name="csX31" fmla="*/ 25050 w 550191"/>
                  <a:gd name="csY31" fmla="*/ 57137 h 260494"/>
                  <a:gd name="csX32" fmla="*/ 45879 w 550191"/>
                  <a:gd name="csY32" fmla="*/ 34690 h 260494"/>
                  <a:gd name="csX33" fmla="*/ 125814 w 550191"/>
                  <a:gd name="csY33" fmla="*/ 0 h 260494"/>
                  <a:gd name="csX34" fmla="*/ 156353 w 550191"/>
                  <a:gd name="csY34" fmla="*/ 11048 h 260494"/>
                  <a:gd name="csX35" fmla="*/ 141436 w 550191"/>
                  <a:gd name="csY35" fmla="*/ 37646 h 260494"/>
                  <a:gd name="csX36" fmla="*/ 207861 w 550191"/>
                  <a:gd name="csY36" fmla="*/ 20477 h 260494"/>
                  <a:gd name="csX37" fmla="*/ 249447 w 550191"/>
                  <a:gd name="csY37" fmla="*/ 49116 h 260494"/>
                  <a:gd name="csX38" fmla="*/ 283152 w 550191"/>
                  <a:gd name="csY38" fmla="*/ 20195 h 260494"/>
                  <a:gd name="csX39" fmla="*/ 310454 w 550191"/>
                  <a:gd name="csY39" fmla="*/ 38772 h 260494"/>
                  <a:gd name="csX40" fmla="*/ 334871 w 550191"/>
                  <a:gd name="csY40" fmla="*/ 93727 h 260494"/>
                  <a:gd name="csX41" fmla="*/ 349930 w 550191"/>
                  <a:gd name="csY41" fmla="*/ 70647 h 260494"/>
                  <a:gd name="csX42" fmla="*/ 328679 w 550191"/>
                  <a:gd name="csY42" fmla="*/ 12877 h 260494"/>
                  <a:gd name="csX43" fmla="*/ 354996 w 550191"/>
                  <a:gd name="csY43" fmla="*/ 4503 h 260494"/>
                  <a:gd name="csX44" fmla="*/ 384620 w 550191"/>
                  <a:gd name="csY44" fmla="*/ 13651 h 2604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550191" h="260494">
                    <a:moveTo>
                      <a:pt x="384620" y="13651"/>
                    </a:moveTo>
                    <a:lnTo>
                      <a:pt x="418114" y="36590"/>
                    </a:lnTo>
                    <a:lnTo>
                      <a:pt x="436832" y="91054"/>
                    </a:lnTo>
                    <a:lnTo>
                      <a:pt x="446120" y="129825"/>
                    </a:lnTo>
                    <a:lnTo>
                      <a:pt x="496291" y="156705"/>
                    </a:lnTo>
                    <a:lnTo>
                      <a:pt x="550191" y="182107"/>
                    </a:lnTo>
                    <a:lnTo>
                      <a:pt x="546954" y="205539"/>
                    </a:lnTo>
                    <a:lnTo>
                      <a:pt x="497909" y="209761"/>
                    </a:lnTo>
                    <a:lnTo>
                      <a:pt x="516908" y="230026"/>
                    </a:lnTo>
                    <a:lnTo>
                      <a:pt x="506846" y="249236"/>
                    </a:lnTo>
                    <a:lnTo>
                      <a:pt x="452805" y="241003"/>
                    </a:lnTo>
                    <a:lnTo>
                      <a:pt x="401438" y="226860"/>
                    </a:lnTo>
                    <a:lnTo>
                      <a:pt x="366747" y="230026"/>
                    </a:lnTo>
                    <a:lnTo>
                      <a:pt x="310666" y="247759"/>
                    </a:lnTo>
                    <a:lnTo>
                      <a:pt x="234952" y="255569"/>
                    </a:lnTo>
                    <a:lnTo>
                      <a:pt x="181826" y="260495"/>
                    </a:lnTo>
                    <a:lnTo>
                      <a:pt x="165641" y="235937"/>
                    </a:lnTo>
                    <a:lnTo>
                      <a:pt x="124900" y="221582"/>
                    </a:lnTo>
                    <a:lnTo>
                      <a:pt x="98371" y="227493"/>
                    </a:lnTo>
                    <a:lnTo>
                      <a:pt x="61570" y="185555"/>
                    </a:lnTo>
                    <a:lnTo>
                      <a:pt x="81413" y="179855"/>
                    </a:lnTo>
                    <a:lnTo>
                      <a:pt x="127573" y="170708"/>
                    </a:lnTo>
                    <a:lnTo>
                      <a:pt x="169652" y="173171"/>
                    </a:lnTo>
                    <a:lnTo>
                      <a:pt x="208635" y="163812"/>
                    </a:lnTo>
                    <a:lnTo>
                      <a:pt x="150865" y="151216"/>
                    </a:lnTo>
                    <a:lnTo>
                      <a:pt x="87043" y="155509"/>
                    </a:lnTo>
                    <a:lnTo>
                      <a:pt x="44682" y="154383"/>
                    </a:lnTo>
                    <a:lnTo>
                      <a:pt x="28920" y="134399"/>
                    </a:lnTo>
                    <a:lnTo>
                      <a:pt x="98231" y="112515"/>
                    </a:lnTo>
                    <a:lnTo>
                      <a:pt x="52141" y="113289"/>
                    </a:lnTo>
                    <a:lnTo>
                      <a:pt x="0" y="98794"/>
                    </a:lnTo>
                    <a:lnTo>
                      <a:pt x="25050" y="57137"/>
                    </a:lnTo>
                    <a:lnTo>
                      <a:pt x="45879" y="34690"/>
                    </a:lnTo>
                    <a:lnTo>
                      <a:pt x="125814" y="0"/>
                    </a:lnTo>
                    <a:lnTo>
                      <a:pt x="156353" y="11048"/>
                    </a:lnTo>
                    <a:lnTo>
                      <a:pt x="141436" y="37646"/>
                    </a:lnTo>
                    <a:lnTo>
                      <a:pt x="207861" y="20477"/>
                    </a:lnTo>
                    <a:lnTo>
                      <a:pt x="249447" y="49116"/>
                    </a:lnTo>
                    <a:lnTo>
                      <a:pt x="283152" y="20195"/>
                    </a:lnTo>
                    <a:lnTo>
                      <a:pt x="310454" y="38772"/>
                    </a:lnTo>
                    <a:lnTo>
                      <a:pt x="334871" y="93727"/>
                    </a:lnTo>
                    <a:lnTo>
                      <a:pt x="349930" y="70647"/>
                    </a:lnTo>
                    <a:lnTo>
                      <a:pt x="328679" y="12877"/>
                    </a:lnTo>
                    <a:lnTo>
                      <a:pt x="354996" y="4503"/>
                    </a:lnTo>
                    <a:lnTo>
                      <a:pt x="384620" y="1365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7" name="Freeform: Shape 306">
                <a:extLst>
                  <a:ext uri="{FF2B5EF4-FFF2-40B4-BE49-F238E27FC236}">
                    <a16:creationId xmlns:a16="http://schemas.microsoft.com/office/drawing/2014/main" id="{AFB3DE30-EFA2-C527-16C9-7CB30A78C4D6}"/>
                  </a:ext>
                </a:extLst>
              </p:cNvPr>
              <p:cNvSpPr/>
              <p:nvPr/>
            </p:nvSpPr>
            <p:spPr>
              <a:xfrm>
                <a:off x="3930699" y="1759171"/>
                <a:ext cx="177955" cy="145164"/>
              </a:xfrm>
              <a:custGeom>
                <a:avLst/>
                <a:gdLst>
                  <a:gd name="csX0" fmla="*/ 61570 w 177955"/>
                  <a:gd name="csY0" fmla="*/ 65300 h 145164"/>
                  <a:gd name="csX1" fmla="*/ 28639 w 177955"/>
                  <a:gd name="csY1" fmla="*/ 27935 h 145164"/>
                  <a:gd name="csX2" fmla="*/ 64033 w 177955"/>
                  <a:gd name="csY2" fmla="*/ 0 h 145164"/>
                  <a:gd name="csX3" fmla="*/ 99638 w 177955"/>
                  <a:gd name="csY3" fmla="*/ 12244 h 145164"/>
                  <a:gd name="csX4" fmla="*/ 152905 w 177955"/>
                  <a:gd name="csY4" fmla="*/ 4855 h 145164"/>
                  <a:gd name="csX5" fmla="*/ 160645 w 177955"/>
                  <a:gd name="csY5" fmla="*/ 21673 h 145164"/>
                  <a:gd name="csX6" fmla="*/ 132780 w 177955"/>
                  <a:gd name="csY6" fmla="*/ 49115 h 145164"/>
                  <a:gd name="csX7" fmla="*/ 177956 w 177955"/>
                  <a:gd name="csY7" fmla="*/ 73532 h 145164"/>
                  <a:gd name="csX8" fmla="*/ 172608 w 177955"/>
                  <a:gd name="csY8" fmla="*/ 123844 h 145164"/>
                  <a:gd name="csX9" fmla="*/ 123633 w 177955"/>
                  <a:gd name="csY9" fmla="*/ 145165 h 145164"/>
                  <a:gd name="csX10" fmla="*/ 94853 w 177955"/>
                  <a:gd name="csY10" fmla="*/ 140591 h 145164"/>
                  <a:gd name="csX11" fmla="*/ 74236 w 177955"/>
                  <a:gd name="csY11" fmla="*/ 119481 h 145164"/>
                  <a:gd name="csX12" fmla="*/ 0 w 177955"/>
                  <a:gd name="csY12" fmla="*/ 76347 h 145164"/>
                  <a:gd name="csX13" fmla="*/ 563 w 177955"/>
                  <a:gd name="csY13" fmla="*/ 58263 h 145164"/>
                  <a:gd name="csX14" fmla="*/ 61570 w 177955"/>
                  <a:gd name="csY14" fmla="*/ 65300 h 14516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77955" h="145164">
                    <a:moveTo>
                      <a:pt x="61570" y="65300"/>
                    </a:moveTo>
                    <a:lnTo>
                      <a:pt x="28639" y="27935"/>
                    </a:lnTo>
                    <a:lnTo>
                      <a:pt x="64033" y="0"/>
                    </a:lnTo>
                    <a:lnTo>
                      <a:pt x="99638" y="12244"/>
                    </a:lnTo>
                    <a:lnTo>
                      <a:pt x="152905" y="4855"/>
                    </a:lnTo>
                    <a:lnTo>
                      <a:pt x="160645" y="21673"/>
                    </a:lnTo>
                    <a:lnTo>
                      <a:pt x="132780" y="49115"/>
                    </a:lnTo>
                    <a:lnTo>
                      <a:pt x="177956" y="73532"/>
                    </a:lnTo>
                    <a:lnTo>
                      <a:pt x="172608" y="123844"/>
                    </a:lnTo>
                    <a:lnTo>
                      <a:pt x="123633" y="145165"/>
                    </a:lnTo>
                    <a:lnTo>
                      <a:pt x="94853" y="140591"/>
                    </a:lnTo>
                    <a:lnTo>
                      <a:pt x="74236" y="119481"/>
                    </a:lnTo>
                    <a:lnTo>
                      <a:pt x="0" y="76347"/>
                    </a:lnTo>
                    <a:lnTo>
                      <a:pt x="563" y="58263"/>
                    </a:lnTo>
                    <a:lnTo>
                      <a:pt x="61570" y="6530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8" name="Freeform: Shape 307">
                <a:extLst>
                  <a:ext uri="{FF2B5EF4-FFF2-40B4-BE49-F238E27FC236}">
                    <a16:creationId xmlns:a16="http://schemas.microsoft.com/office/drawing/2014/main" id="{5A459C96-37EA-D9C9-D5B7-868D3BA21F8D}"/>
                  </a:ext>
                </a:extLst>
              </p:cNvPr>
              <p:cNvSpPr/>
              <p:nvPr/>
            </p:nvSpPr>
            <p:spPr>
              <a:xfrm>
                <a:off x="3798059" y="1770993"/>
                <a:ext cx="72899" cy="50382"/>
              </a:xfrm>
              <a:custGeom>
                <a:avLst/>
                <a:gdLst>
                  <a:gd name="csX0" fmla="*/ 10203 w 72899"/>
                  <a:gd name="csY0" fmla="*/ 2322 h 50382"/>
                  <a:gd name="csX1" fmla="*/ 50171 w 72899"/>
                  <a:gd name="csY1" fmla="*/ 0 h 50382"/>
                  <a:gd name="csX2" fmla="*/ 72899 w 72899"/>
                  <a:gd name="csY2" fmla="*/ 12666 h 50382"/>
                  <a:gd name="csX3" fmla="*/ 46582 w 72899"/>
                  <a:gd name="csY3" fmla="*/ 50382 h 50382"/>
                  <a:gd name="csX4" fmla="*/ 0 w 72899"/>
                  <a:gd name="csY4" fmla="*/ 10414 h 50382"/>
                  <a:gd name="csX5" fmla="*/ 10203 w 72899"/>
                  <a:gd name="csY5" fmla="*/ 2322 h 503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72899" h="50382">
                    <a:moveTo>
                      <a:pt x="10203" y="2322"/>
                    </a:moveTo>
                    <a:lnTo>
                      <a:pt x="50171" y="0"/>
                    </a:lnTo>
                    <a:lnTo>
                      <a:pt x="72899" y="12666"/>
                    </a:lnTo>
                    <a:lnTo>
                      <a:pt x="46582" y="50382"/>
                    </a:lnTo>
                    <a:lnTo>
                      <a:pt x="0" y="10414"/>
                    </a:lnTo>
                    <a:lnTo>
                      <a:pt x="10203" y="232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09" name="Freeform: Shape 308">
                <a:extLst>
                  <a:ext uri="{FF2B5EF4-FFF2-40B4-BE49-F238E27FC236}">
                    <a16:creationId xmlns:a16="http://schemas.microsoft.com/office/drawing/2014/main" id="{BB66B358-8F14-B446-F6D5-4324034B4E14}"/>
                  </a:ext>
                </a:extLst>
              </p:cNvPr>
              <p:cNvSpPr/>
              <p:nvPr/>
            </p:nvSpPr>
            <p:spPr>
              <a:xfrm>
                <a:off x="3928729" y="1586142"/>
                <a:ext cx="145164" cy="111037"/>
              </a:xfrm>
              <a:custGeom>
                <a:avLst/>
                <a:gdLst>
                  <a:gd name="csX0" fmla="*/ 121452 w 145164"/>
                  <a:gd name="csY0" fmla="*/ 0 h 111037"/>
                  <a:gd name="csX1" fmla="*/ 144250 w 145164"/>
                  <a:gd name="csY1" fmla="*/ 28709 h 111037"/>
                  <a:gd name="csX2" fmla="*/ 145165 w 145164"/>
                  <a:gd name="csY2" fmla="*/ 60093 h 111037"/>
                  <a:gd name="csX3" fmla="*/ 131584 w 145164"/>
                  <a:gd name="csY3" fmla="*/ 104916 h 111037"/>
                  <a:gd name="csX4" fmla="*/ 82328 w 145164"/>
                  <a:gd name="csY4" fmla="*/ 111037 h 111037"/>
                  <a:gd name="csX5" fmla="*/ 50241 w 145164"/>
                  <a:gd name="csY5" fmla="*/ 101468 h 111037"/>
                  <a:gd name="csX6" fmla="*/ 50875 w 145164"/>
                  <a:gd name="csY6" fmla="*/ 66355 h 111037"/>
                  <a:gd name="csX7" fmla="*/ 1900 w 145164"/>
                  <a:gd name="csY7" fmla="*/ 70999 h 111037"/>
                  <a:gd name="csX8" fmla="*/ 0 w 145164"/>
                  <a:gd name="csY8" fmla="*/ 23784 h 111037"/>
                  <a:gd name="csX9" fmla="*/ 32157 w 145164"/>
                  <a:gd name="csY9" fmla="*/ 25684 h 111037"/>
                  <a:gd name="csX10" fmla="*/ 77121 w 145164"/>
                  <a:gd name="csY10" fmla="*/ 4574 h 111037"/>
                  <a:gd name="csX11" fmla="*/ 119129 w 145164"/>
                  <a:gd name="csY11" fmla="*/ 8162 h 111037"/>
                  <a:gd name="csX12" fmla="*/ 121452 w 145164"/>
                  <a:gd name="csY12" fmla="*/ 0 h 11103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145164" h="111037">
                    <a:moveTo>
                      <a:pt x="121452" y="0"/>
                    </a:moveTo>
                    <a:lnTo>
                      <a:pt x="144250" y="28709"/>
                    </a:lnTo>
                    <a:lnTo>
                      <a:pt x="145165" y="60093"/>
                    </a:lnTo>
                    <a:lnTo>
                      <a:pt x="131584" y="104916"/>
                    </a:lnTo>
                    <a:lnTo>
                      <a:pt x="82328" y="111037"/>
                    </a:lnTo>
                    <a:lnTo>
                      <a:pt x="50241" y="101468"/>
                    </a:lnTo>
                    <a:lnTo>
                      <a:pt x="50875" y="66355"/>
                    </a:lnTo>
                    <a:lnTo>
                      <a:pt x="1900" y="70999"/>
                    </a:lnTo>
                    <a:lnTo>
                      <a:pt x="0" y="23784"/>
                    </a:lnTo>
                    <a:lnTo>
                      <a:pt x="32157" y="25684"/>
                    </a:lnTo>
                    <a:lnTo>
                      <a:pt x="77121" y="4574"/>
                    </a:lnTo>
                    <a:lnTo>
                      <a:pt x="119129" y="8162"/>
                    </a:lnTo>
                    <a:lnTo>
                      <a:pt x="121452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0" name="Freeform: Shape 309">
                <a:extLst>
                  <a:ext uri="{FF2B5EF4-FFF2-40B4-BE49-F238E27FC236}">
                    <a16:creationId xmlns:a16="http://schemas.microsoft.com/office/drawing/2014/main" id="{67149F5E-961E-CFFE-112C-65EAE5921E12}"/>
                  </a:ext>
                </a:extLst>
              </p:cNvPr>
              <p:cNvSpPr/>
              <p:nvPr/>
            </p:nvSpPr>
            <p:spPr>
              <a:xfrm>
                <a:off x="4103588" y="1285187"/>
                <a:ext cx="325442" cy="205890"/>
              </a:xfrm>
              <a:custGeom>
                <a:avLst/>
                <a:gdLst>
                  <a:gd name="csX0" fmla="*/ 20758 w 325442"/>
                  <a:gd name="csY0" fmla="*/ 45879 h 205890"/>
                  <a:gd name="csX1" fmla="*/ 41445 w 325442"/>
                  <a:gd name="csY1" fmla="*/ 24628 h 205890"/>
                  <a:gd name="csX2" fmla="*/ 72055 w 325442"/>
                  <a:gd name="csY2" fmla="*/ 19702 h 205890"/>
                  <a:gd name="csX3" fmla="*/ 58967 w 325442"/>
                  <a:gd name="csY3" fmla="*/ 3589 h 205890"/>
                  <a:gd name="csX4" fmla="*/ 128418 w 325442"/>
                  <a:gd name="csY4" fmla="*/ 0 h 205890"/>
                  <a:gd name="csX5" fmla="*/ 166556 w 325442"/>
                  <a:gd name="csY5" fmla="*/ 37435 h 205890"/>
                  <a:gd name="csX6" fmla="*/ 216868 w 325442"/>
                  <a:gd name="csY6" fmla="*/ 52282 h 205890"/>
                  <a:gd name="csX7" fmla="*/ 265843 w 325442"/>
                  <a:gd name="csY7" fmla="*/ 65370 h 205890"/>
                  <a:gd name="csX8" fmla="*/ 289415 w 325442"/>
                  <a:gd name="csY8" fmla="*/ 110334 h 205890"/>
                  <a:gd name="csX9" fmla="*/ 325442 w 325442"/>
                  <a:gd name="csY9" fmla="*/ 132007 h 205890"/>
                  <a:gd name="csX10" fmla="*/ 284419 w 325442"/>
                  <a:gd name="csY10" fmla="*/ 151850 h 205890"/>
                  <a:gd name="csX11" fmla="*/ 229252 w 325442"/>
                  <a:gd name="csY11" fmla="*/ 201176 h 205890"/>
                  <a:gd name="csX12" fmla="*/ 176407 w 325442"/>
                  <a:gd name="csY12" fmla="*/ 205891 h 205890"/>
                  <a:gd name="csX13" fmla="*/ 114485 w 325442"/>
                  <a:gd name="csY13" fmla="*/ 197588 h 205890"/>
                  <a:gd name="csX14" fmla="*/ 82398 w 325442"/>
                  <a:gd name="csY14" fmla="*/ 170849 h 205890"/>
                  <a:gd name="csX15" fmla="*/ 82891 w 325442"/>
                  <a:gd name="csY15" fmla="*/ 146924 h 205890"/>
                  <a:gd name="csX16" fmla="*/ 106464 w 325442"/>
                  <a:gd name="csY16" fmla="*/ 129122 h 205890"/>
                  <a:gd name="csX17" fmla="*/ 51860 w 325442"/>
                  <a:gd name="csY17" fmla="*/ 129614 h 205890"/>
                  <a:gd name="csX18" fmla="*/ 18928 w 325442"/>
                  <a:gd name="csY18" fmla="*/ 107308 h 205890"/>
                  <a:gd name="csX19" fmla="*/ 0 w 325442"/>
                  <a:gd name="csY19" fmla="*/ 76488 h 205890"/>
                  <a:gd name="csX20" fmla="*/ 20758 w 325442"/>
                  <a:gd name="csY20" fmla="*/ 45879 h 2058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</a:cxnLst>
                <a:rect l="l" t="t" r="r" b="b"/>
                <a:pathLst>
                  <a:path w="325442" h="205890">
                    <a:moveTo>
                      <a:pt x="20758" y="45879"/>
                    </a:moveTo>
                    <a:lnTo>
                      <a:pt x="41445" y="24628"/>
                    </a:lnTo>
                    <a:lnTo>
                      <a:pt x="72055" y="19702"/>
                    </a:lnTo>
                    <a:lnTo>
                      <a:pt x="58967" y="3589"/>
                    </a:lnTo>
                    <a:lnTo>
                      <a:pt x="128418" y="0"/>
                    </a:lnTo>
                    <a:lnTo>
                      <a:pt x="166556" y="37435"/>
                    </a:lnTo>
                    <a:lnTo>
                      <a:pt x="216868" y="52282"/>
                    </a:lnTo>
                    <a:lnTo>
                      <a:pt x="265843" y="65370"/>
                    </a:lnTo>
                    <a:lnTo>
                      <a:pt x="289415" y="110334"/>
                    </a:lnTo>
                    <a:lnTo>
                      <a:pt x="325442" y="132007"/>
                    </a:lnTo>
                    <a:lnTo>
                      <a:pt x="284419" y="151850"/>
                    </a:lnTo>
                    <a:lnTo>
                      <a:pt x="229252" y="201176"/>
                    </a:lnTo>
                    <a:lnTo>
                      <a:pt x="176407" y="205891"/>
                    </a:lnTo>
                    <a:lnTo>
                      <a:pt x="114485" y="197588"/>
                    </a:lnTo>
                    <a:lnTo>
                      <a:pt x="82398" y="170849"/>
                    </a:lnTo>
                    <a:lnTo>
                      <a:pt x="82891" y="146924"/>
                    </a:lnTo>
                    <a:lnTo>
                      <a:pt x="106464" y="129122"/>
                    </a:lnTo>
                    <a:lnTo>
                      <a:pt x="51860" y="129614"/>
                    </a:lnTo>
                    <a:lnTo>
                      <a:pt x="18928" y="107308"/>
                    </a:lnTo>
                    <a:lnTo>
                      <a:pt x="0" y="76488"/>
                    </a:lnTo>
                    <a:lnTo>
                      <a:pt x="20758" y="4587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1" name="Freeform: Shape 310">
                <a:extLst>
                  <a:ext uri="{FF2B5EF4-FFF2-40B4-BE49-F238E27FC236}">
                    <a16:creationId xmlns:a16="http://schemas.microsoft.com/office/drawing/2014/main" id="{C821BCB0-23AF-8742-5229-58A97F35EA2F}"/>
                  </a:ext>
                </a:extLst>
              </p:cNvPr>
              <p:cNvSpPr/>
              <p:nvPr/>
            </p:nvSpPr>
            <p:spPr>
              <a:xfrm>
                <a:off x="4256634" y="1141218"/>
                <a:ext cx="888088" cy="478418"/>
              </a:xfrm>
              <a:custGeom>
                <a:avLst/>
                <a:gdLst>
                  <a:gd name="csX0" fmla="*/ 0 w 888088"/>
                  <a:gd name="csY0" fmla="*/ 98512 h 478418"/>
                  <a:gd name="csX1" fmla="*/ 44401 w 888088"/>
                  <a:gd name="csY1" fmla="*/ 84721 h 478418"/>
                  <a:gd name="csX2" fmla="*/ 79302 w 888088"/>
                  <a:gd name="csY2" fmla="*/ 82399 h 478418"/>
                  <a:gd name="csX3" fmla="*/ 137847 w 888088"/>
                  <a:gd name="csY3" fmla="*/ 70577 h 478418"/>
                  <a:gd name="csX4" fmla="*/ 181755 w 888088"/>
                  <a:gd name="csY4" fmla="*/ 43275 h 478418"/>
                  <a:gd name="csX5" fmla="*/ 218838 w 888088"/>
                  <a:gd name="csY5" fmla="*/ 47145 h 478418"/>
                  <a:gd name="csX6" fmla="*/ 251066 w 888088"/>
                  <a:gd name="csY6" fmla="*/ 67622 h 478418"/>
                  <a:gd name="csX7" fmla="*/ 273794 w 888088"/>
                  <a:gd name="csY7" fmla="*/ 27865 h 478418"/>
                  <a:gd name="csX8" fmla="*/ 313199 w 888088"/>
                  <a:gd name="csY8" fmla="*/ 15973 h 478418"/>
                  <a:gd name="csX9" fmla="*/ 366747 w 888088"/>
                  <a:gd name="csY9" fmla="*/ 7670 h 478418"/>
                  <a:gd name="csX10" fmla="*/ 458012 w 888088"/>
                  <a:gd name="csY10" fmla="*/ 4574 h 478418"/>
                  <a:gd name="csX11" fmla="*/ 473915 w 888088"/>
                  <a:gd name="csY11" fmla="*/ 12666 h 478418"/>
                  <a:gd name="csX12" fmla="*/ 560113 w 888088"/>
                  <a:gd name="csY12" fmla="*/ 0 h 478418"/>
                  <a:gd name="csX13" fmla="*/ 624850 w 888088"/>
                  <a:gd name="csY13" fmla="*/ 4785 h 478418"/>
                  <a:gd name="csX14" fmla="*/ 689516 w 888088"/>
                  <a:gd name="csY14" fmla="*/ 9499 h 478418"/>
                  <a:gd name="csX15" fmla="*/ 769311 w 888088"/>
                  <a:gd name="csY15" fmla="*/ 15340 h 478418"/>
                  <a:gd name="csX16" fmla="*/ 833484 w 888088"/>
                  <a:gd name="csY16" fmla="*/ 24910 h 478418"/>
                  <a:gd name="csX17" fmla="*/ 888088 w 888088"/>
                  <a:gd name="csY17" fmla="*/ 45034 h 478418"/>
                  <a:gd name="csX18" fmla="*/ 886822 w 888088"/>
                  <a:gd name="csY18" fmla="*/ 64596 h 478418"/>
                  <a:gd name="csX19" fmla="*/ 813923 w 888088"/>
                  <a:gd name="csY19" fmla="*/ 96120 h 478418"/>
                  <a:gd name="csX20" fmla="*/ 741657 w 888088"/>
                  <a:gd name="csY20" fmla="*/ 110686 h 478418"/>
                  <a:gd name="csX21" fmla="*/ 714636 w 888088"/>
                  <a:gd name="csY21" fmla="*/ 126659 h 478418"/>
                  <a:gd name="csX22" fmla="*/ 779725 w 888088"/>
                  <a:gd name="csY22" fmla="*/ 126307 h 478418"/>
                  <a:gd name="csX23" fmla="*/ 709218 w 888088"/>
                  <a:gd name="csY23" fmla="*/ 169089 h 478418"/>
                  <a:gd name="csX24" fmla="*/ 660525 w 888088"/>
                  <a:gd name="csY24" fmla="*/ 188862 h 478418"/>
                  <a:gd name="csX25" fmla="*/ 609440 w 888088"/>
                  <a:gd name="csY25" fmla="*/ 244803 h 478418"/>
                  <a:gd name="csX26" fmla="*/ 547869 w 888088"/>
                  <a:gd name="csY26" fmla="*/ 256062 h 478418"/>
                  <a:gd name="csX27" fmla="*/ 528800 w 888088"/>
                  <a:gd name="csY27" fmla="*/ 269783 h 478418"/>
                  <a:gd name="csX28" fmla="*/ 438380 w 888088"/>
                  <a:gd name="csY28" fmla="*/ 276890 h 478418"/>
                  <a:gd name="csX29" fmla="*/ 479544 w 888088"/>
                  <a:gd name="csY29" fmla="*/ 285264 h 478418"/>
                  <a:gd name="csX30" fmla="*/ 458927 w 888088"/>
                  <a:gd name="csY30" fmla="*/ 297155 h 478418"/>
                  <a:gd name="csX31" fmla="*/ 483625 w 888088"/>
                  <a:gd name="csY31" fmla="*/ 329594 h 478418"/>
                  <a:gd name="csX32" fmla="*/ 455268 w 888088"/>
                  <a:gd name="csY32" fmla="*/ 351900 h 478418"/>
                  <a:gd name="csX33" fmla="*/ 409107 w 888088"/>
                  <a:gd name="csY33" fmla="*/ 370195 h 478418"/>
                  <a:gd name="csX34" fmla="*/ 394964 w 888088"/>
                  <a:gd name="csY34" fmla="*/ 395246 h 478418"/>
                  <a:gd name="csX35" fmla="*/ 353237 w 888088"/>
                  <a:gd name="csY35" fmla="*/ 414174 h 478418"/>
                  <a:gd name="csX36" fmla="*/ 357389 w 888088"/>
                  <a:gd name="csY36" fmla="*/ 428388 h 478418"/>
                  <a:gd name="csX37" fmla="*/ 408404 w 888088"/>
                  <a:gd name="csY37" fmla="*/ 425995 h 478418"/>
                  <a:gd name="csX38" fmla="*/ 409107 w 888088"/>
                  <a:gd name="csY38" fmla="*/ 441265 h 478418"/>
                  <a:gd name="csX39" fmla="*/ 329313 w 888088"/>
                  <a:gd name="csY39" fmla="*/ 478418 h 478418"/>
                  <a:gd name="csX40" fmla="*/ 251206 w 888088"/>
                  <a:gd name="csY40" fmla="*/ 461390 h 478418"/>
                  <a:gd name="csX41" fmla="*/ 163531 w 888088"/>
                  <a:gd name="csY41" fmla="*/ 471030 h 478418"/>
                  <a:gd name="csX42" fmla="*/ 119059 w 888088"/>
                  <a:gd name="csY42" fmla="*/ 463501 h 478418"/>
                  <a:gd name="csX43" fmla="*/ 62626 w 888088"/>
                  <a:gd name="csY43" fmla="*/ 460264 h 478418"/>
                  <a:gd name="csX44" fmla="*/ 58826 w 888088"/>
                  <a:gd name="csY44" fmla="*/ 430358 h 478418"/>
                  <a:gd name="csX45" fmla="*/ 114063 w 888088"/>
                  <a:gd name="csY45" fmla="*/ 416144 h 478418"/>
                  <a:gd name="csX46" fmla="*/ 99356 w 888088"/>
                  <a:gd name="csY46" fmla="*/ 370195 h 478418"/>
                  <a:gd name="csX47" fmla="*/ 117581 w 888088"/>
                  <a:gd name="csY47" fmla="*/ 365692 h 478418"/>
                  <a:gd name="csX48" fmla="*/ 197447 w 888088"/>
                  <a:gd name="csY48" fmla="*/ 393346 h 478418"/>
                  <a:gd name="csX49" fmla="*/ 156705 w 888088"/>
                  <a:gd name="csY49" fmla="*/ 352111 h 478418"/>
                  <a:gd name="csX50" fmla="*/ 108223 w 888088"/>
                  <a:gd name="csY50" fmla="*/ 339656 h 478418"/>
                  <a:gd name="csX51" fmla="*/ 132429 w 888088"/>
                  <a:gd name="csY51" fmla="*/ 314325 h 478418"/>
                  <a:gd name="csX52" fmla="*/ 185414 w 888088"/>
                  <a:gd name="csY52" fmla="*/ 298633 h 478418"/>
                  <a:gd name="csX53" fmla="*/ 193858 w 888088"/>
                  <a:gd name="csY53" fmla="*/ 275412 h 478418"/>
                  <a:gd name="csX54" fmla="*/ 151709 w 888088"/>
                  <a:gd name="csY54" fmla="*/ 249166 h 478418"/>
                  <a:gd name="csX55" fmla="*/ 139043 w 888088"/>
                  <a:gd name="csY55" fmla="*/ 214053 h 478418"/>
                  <a:gd name="csX56" fmla="*/ 220668 w 888088"/>
                  <a:gd name="csY56" fmla="*/ 217009 h 478418"/>
                  <a:gd name="csX57" fmla="*/ 244240 w 888088"/>
                  <a:gd name="csY57" fmla="*/ 224397 h 478418"/>
                  <a:gd name="csX58" fmla="*/ 290822 w 888088"/>
                  <a:gd name="csY58" fmla="*/ 199417 h 478418"/>
                  <a:gd name="csX59" fmla="*/ 223623 w 888088"/>
                  <a:gd name="csY59" fmla="*/ 191395 h 478418"/>
                  <a:gd name="csX60" fmla="*/ 119059 w 888088"/>
                  <a:gd name="csY60" fmla="*/ 195828 h 478418"/>
                  <a:gd name="csX61" fmla="*/ 66285 w 888088"/>
                  <a:gd name="csY61" fmla="*/ 172185 h 478418"/>
                  <a:gd name="csX62" fmla="*/ 41375 w 888088"/>
                  <a:gd name="csY62" fmla="*/ 143828 h 478418"/>
                  <a:gd name="csX63" fmla="*/ 6544 w 888088"/>
                  <a:gd name="csY63" fmla="*/ 123000 h 478418"/>
                  <a:gd name="csX64" fmla="*/ 0 w 888088"/>
                  <a:gd name="csY64" fmla="*/ 98512 h 4784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</a:cxnLst>
                <a:rect l="l" t="t" r="r" b="b"/>
                <a:pathLst>
                  <a:path w="888088" h="478418">
                    <a:moveTo>
                      <a:pt x="0" y="98512"/>
                    </a:moveTo>
                    <a:lnTo>
                      <a:pt x="44401" y="84721"/>
                    </a:lnTo>
                    <a:lnTo>
                      <a:pt x="79302" y="82399"/>
                    </a:lnTo>
                    <a:lnTo>
                      <a:pt x="137847" y="70577"/>
                    </a:lnTo>
                    <a:lnTo>
                      <a:pt x="181755" y="43275"/>
                    </a:lnTo>
                    <a:lnTo>
                      <a:pt x="218838" y="47145"/>
                    </a:lnTo>
                    <a:lnTo>
                      <a:pt x="251066" y="67622"/>
                    </a:lnTo>
                    <a:lnTo>
                      <a:pt x="273794" y="27865"/>
                    </a:lnTo>
                    <a:lnTo>
                      <a:pt x="313199" y="15973"/>
                    </a:lnTo>
                    <a:lnTo>
                      <a:pt x="366747" y="7670"/>
                    </a:lnTo>
                    <a:lnTo>
                      <a:pt x="458012" y="4574"/>
                    </a:lnTo>
                    <a:lnTo>
                      <a:pt x="473915" y="12666"/>
                    </a:lnTo>
                    <a:lnTo>
                      <a:pt x="560113" y="0"/>
                    </a:lnTo>
                    <a:lnTo>
                      <a:pt x="624850" y="4785"/>
                    </a:lnTo>
                    <a:lnTo>
                      <a:pt x="689516" y="9499"/>
                    </a:lnTo>
                    <a:lnTo>
                      <a:pt x="769311" y="15340"/>
                    </a:lnTo>
                    <a:lnTo>
                      <a:pt x="833484" y="24910"/>
                    </a:lnTo>
                    <a:lnTo>
                      <a:pt x="888088" y="45034"/>
                    </a:lnTo>
                    <a:lnTo>
                      <a:pt x="886822" y="64596"/>
                    </a:lnTo>
                    <a:lnTo>
                      <a:pt x="813923" y="96120"/>
                    </a:lnTo>
                    <a:lnTo>
                      <a:pt x="741657" y="110686"/>
                    </a:lnTo>
                    <a:lnTo>
                      <a:pt x="714636" y="126659"/>
                    </a:lnTo>
                    <a:lnTo>
                      <a:pt x="779725" y="126307"/>
                    </a:lnTo>
                    <a:lnTo>
                      <a:pt x="709218" y="169089"/>
                    </a:lnTo>
                    <a:lnTo>
                      <a:pt x="660525" y="188862"/>
                    </a:lnTo>
                    <a:lnTo>
                      <a:pt x="609440" y="244803"/>
                    </a:lnTo>
                    <a:lnTo>
                      <a:pt x="547869" y="256062"/>
                    </a:lnTo>
                    <a:lnTo>
                      <a:pt x="528800" y="269783"/>
                    </a:lnTo>
                    <a:lnTo>
                      <a:pt x="438380" y="276890"/>
                    </a:lnTo>
                    <a:lnTo>
                      <a:pt x="479544" y="285264"/>
                    </a:lnTo>
                    <a:lnTo>
                      <a:pt x="458927" y="297155"/>
                    </a:lnTo>
                    <a:lnTo>
                      <a:pt x="483625" y="329594"/>
                    </a:lnTo>
                    <a:lnTo>
                      <a:pt x="455268" y="351900"/>
                    </a:lnTo>
                    <a:lnTo>
                      <a:pt x="409107" y="370195"/>
                    </a:lnTo>
                    <a:lnTo>
                      <a:pt x="394964" y="395246"/>
                    </a:lnTo>
                    <a:lnTo>
                      <a:pt x="353237" y="414174"/>
                    </a:lnTo>
                    <a:lnTo>
                      <a:pt x="357389" y="428388"/>
                    </a:lnTo>
                    <a:lnTo>
                      <a:pt x="408404" y="425995"/>
                    </a:lnTo>
                    <a:lnTo>
                      <a:pt x="409107" y="441265"/>
                    </a:lnTo>
                    <a:lnTo>
                      <a:pt x="329313" y="478418"/>
                    </a:lnTo>
                    <a:lnTo>
                      <a:pt x="251206" y="461390"/>
                    </a:lnTo>
                    <a:lnTo>
                      <a:pt x="163531" y="471030"/>
                    </a:lnTo>
                    <a:lnTo>
                      <a:pt x="119059" y="463501"/>
                    </a:lnTo>
                    <a:lnTo>
                      <a:pt x="62626" y="460264"/>
                    </a:lnTo>
                    <a:lnTo>
                      <a:pt x="58826" y="430358"/>
                    </a:lnTo>
                    <a:lnTo>
                      <a:pt x="114063" y="416144"/>
                    </a:lnTo>
                    <a:lnTo>
                      <a:pt x="99356" y="370195"/>
                    </a:lnTo>
                    <a:lnTo>
                      <a:pt x="117581" y="365692"/>
                    </a:lnTo>
                    <a:lnTo>
                      <a:pt x="197447" y="393346"/>
                    </a:lnTo>
                    <a:lnTo>
                      <a:pt x="156705" y="352111"/>
                    </a:lnTo>
                    <a:lnTo>
                      <a:pt x="108223" y="339656"/>
                    </a:lnTo>
                    <a:lnTo>
                      <a:pt x="132429" y="314325"/>
                    </a:lnTo>
                    <a:lnTo>
                      <a:pt x="185414" y="298633"/>
                    </a:lnTo>
                    <a:lnTo>
                      <a:pt x="193858" y="275412"/>
                    </a:lnTo>
                    <a:lnTo>
                      <a:pt x="151709" y="249166"/>
                    </a:lnTo>
                    <a:lnTo>
                      <a:pt x="139043" y="214053"/>
                    </a:lnTo>
                    <a:lnTo>
                      <a:pt x="220668" y="217009"/>
                    </a:lnTo>
                    <a:lnTo>
                      <a:pt x="244240" y="224397"/>
                    </a:lnTo>
                    <a:lnTo>
                      <a:pt x="290822" y="199417"/>
                    </a:lnTo>
                    <a:lnTo>
                      <a:pt x="223623" y="191395"/>
                    </a:lnTo>
                    <a:lnTo>
                      <a:pt x="119059" y="195828"/>
                    </a:lnTo>
                    <a:lnTo>
                      <a:pt x="66285" y="172185"/>
                    </a:lnTo>
                    <a:lnTo>
                      <a:pt x="41375" y="143828"/>
                    </a:lnTo>
                    <a:lnTo>
                      <a:pt x="6544" y="123000"/>
                    </a:lnTo>
                    <a:lnTo>
                      <a:pt x="0" y="985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4A86CFA1-D02F-034B-34B5-3F6DFBA772FF}"/>
                  </a:ext>
                </a:extLst>
              </p:cNvPr>
              <p:cNvSpPr/>
              <p:nvPr/>
            </p:nvSpPr>
            <p:spPr>
              <a:xfrm>
                <a:off x="4685233" y="2063152"/>
                <a:ext cx="63681" cy="60585"/>
              </a:xfrm>
              <a:custGeom>
                <a:avLst/>
                <a:gdLst>
                  <a:gd name="csX0" fmla="*/ 60304 w 63681"/>
                  <a:gd name="csY0" fmla="*/ 43134 h 60585"/>
                  <a:gd name="csX1" fmla="*/ 40883 w 63681"/>
                  <a:gd name="csY1" fmla="*/ 58052 h 60585"/>
                  <a:gd name="csX2" fmla="*/ 7459 w 63681"/>
                  <a:gd name="csY2" fmla="*/ 60585 h 60585"/>
                  <a:gd name="csX3" fmla="*/ 0 w 63681"/>
                  <a:gd name="csY3" fmla="*/ 35816 h 60585"/>
                  <a:gd name="csX4" fmla="*/ 12666 w 63681"/>
                  <a:gd name="csY4" fmla="*/ 7107 h 60585"/>
                  <a:gd name="csX5" fmla="*/ 40038 w 63681"/>
                  <a:gd name="csY5" fmla="*/ 0 h 60585"/>
                  <a:gd name="csX6" fmla="*/ 63329 w 63681"/>
                  <a:gd name="csY6" fmla="*/ 14214 h 60585"/>
                  <a:gd name="csX7" fmla="*/ 63681 w 63681"/>
                  <a:gd name="csY7" fmla="*/ 36098 h 60585"/>
                  <a:gd name="csX8" fmla="*/ 60304 w 63681"/>
                  <a:gd name="csY8" fmla="*/ 43134 h 60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63681" h="60585">
                    <a:moveTo>
                      <a:pt x="60304" y="43134"/>
                    </a:moveTo>
                    <a:lnTo>
                      <a:pt x="40883" y="58052"/>
                    </a:lnTo>
                    <a:lnTo>
                      <a:pt x="7459" y="60585"/>
                    </a:lnTo>
                    <a:lnTo>
                      <a:pt x="0" y="35816"/>
                    </a:lnTo>
                    <a:lnTo>
                      <a:pt x="12666" y="7107"/>
                    </a:lnTo>
                    <a:lnTo>
                      <a:pt x="40038" y="0"/>
                    </a:lnTo>
                    <a:lnTo>
                      <a:pt x="63329" y="14214"/>
                    </a:lnTo>
                    <a:lnTo>
                      <a:pt x="63681" y="36098"/>
                    </a:lnTo>
                    <a:lnTo>
                      <a:pt x="60304" y="4313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3" name="Freeform: Shape 312">
                <a:extLst>
                  <a:ext uri="{FF2B5EF4-FFF2-40B4-BE49-F238E27FC236}">
                    <a16:creationId xmlns:a16="http://schemas.microsoft.com/office/drawing/2014/main" id="{8A2E1D18-507C-F91B-1871-D17F609C271E}"/>
                  </a:ext>
                </a:extLst>
              </p:cNvPr>
              <p:cNvSpPr/>
              <p:nvPr/>
            </p:nvSpPr>
            <p:spPr>
              <a:xfrm>
                <a:off x="4011409" y="1965555"/>
                <a:ext cx="123914" cy="73180"/>
              </a:xfrm>
              <a:custGeom>
                <a:avLst/>
                <a:gdLst>
                  <a:gd name="csX0" fmla="*/ 105690 w 123914"/>
                  <a:gd name="csY0" fmla="*/ 34761 h 73180"/>
                  <a:gd name="csX1" fmla="*/ 123914 w 123914"/>
                  <a:gd name="csY1" fmla="*/ 54885 h 73180"/>
                  <a:gd name="csX2" fmla="*/ 105338 w 123914"/>
                  <a:gd name="csY2" fmla="*/ 73181 h 73180"/>
                  <a:gd name="csX3" fmla="*/ 65088 w 123914"/>
                  <a:gd name="csY3" fmla="*/ 57419 h 73180"/>
                  <a:gd name="csX4" fmla="*/ 40812 w 123914"/>
                  <a:gd name="csY4" fmla="*/ 63118 h 73180"/>
                  <a:gd name="csX5" fmla="*/ 0 w 123914"/>
                  <a:gd name="csY5" fmla="*/ 39475 h 73180"/>
                  <a:gd name="csX6" fmla="*/ 26247 w 123914"/>
                  <a:gd name="csY6" fmla="*/ 23080 h 73180"/>
                  <a:gd name="csX7" fmla="*/ 47145 w 123914"/>
                  <a:gd name="csY7" fmla="*/ 0 h 73180"/>
                  <a:gd name="csX8" fmla="*/ 78810 w 123914"/>
                  <a:gd name="csY8" fmla="*/ 15129 h 73180"/>
                  <a:gd name="csX9" fmla="*/ 96753 w 123914"/>
                  <a:gd name="csY9" fmla="*/ 24698 h 73180"/>
                  <a:gd name="csX10" fmla="*/ 105690 w 123914"/>
                  <a:gd name="csY10" fmla="*/ 34761 h 73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23914" h="73180">
                    <a:moveTo>
                      <a:pt x="105690" y="34761"/>
                    </a:moveTo>
                    <a:lnTo>
                      <a:pt x="123914" y="54885"/>
                    </a:lnTo>
                    <a:lnTo>
                      <a:pt x="105338" y="73181"/>
                    </a:lnTo>
                    <a:lnTo>
                      <a:pt x="65088" y="57419"/>
                    </a:lnTo>
                    <a:lnTo>
                      <a:pt x="40812" y="63118"/>
                    </a:lnTo>
                    <a:lnTo>
                      <a:pt x="0" y="39475"/>
                    </a:lnTo>
                    <a:lnTo>
                      <a:pt x="26247" y="23080"/>
                    </a:lnTo>
                    <a:lnTo>
                      <a:pt x="47145" y="0"/>
                    </a:lnTo>
                    <a:lnTo>
                      <a:pt x="78810" y="15129"/>
                    </a:lnTo>
                    <a:lnTo>
                      <a:pt x="96753" y="24698"/>
                    </a:lnTo>
                    <a:lnTo>
                      <a:pt x="105690" y="3476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4" name="Freeform: Shape 313">
                <a:extLst>
                  <a:ext uri="{FF2B5EF4-FFF2-40B4-BE49-F238E27FC236}">
                    <a16:creationId xmlns:a16="http://schemas.microsoft.com/office/drawing/2014/main" id="{FD907D81-2B3B-6A76-F0F3-CBA1C337BD94}"/>
                  </a:ext>
                </a:extLst>
              </p:cNvPr>
              <p:cNvSpPr/>
              <p:nvPr/>
            </p:nvSpPr>
            <p:spPr>
              <a:xfrm>
                <a:off x="5065068" y="2877849"/>
                <a:ext cx="80991" cy="33705"/>
              </a:xfrm>
              <a:custGeom>
                <a:avLst/>
                <a:gdLst>
                  <a:gd name="csX0" fmla="*/ 0 w 80991"/>
                  <a:gd name="csY0" fmla="*/ 3307 h 33705"/>
                  <a:gd name="csX1" fmla="*/ 10274 w 80991"/>
                  <a:gd name="csY1" fmla="*/ 0 h 33705"/>
                  <a:gd name="csX2" fmla="*/ 49538 w 80991"/>
                  <a:gd name="csY2" fmla="*/ 9781 h 33705"/>
                  <a:gd name="csX3" fmla="*/ 80147 w 80991"/>
                  <a:gd name="csY3" fmla="*/ 25965 h 33705"/>
                  <a:gd name="csX4" fmla="*/ 80991 w 80991"/>
                  <a:gd name="csY4" fmla="*/ 33072 h 33705"/>
                  <a:gd name="csX5" fmla="*/ 66425 w 80991"/>
                  <a:gd name="csY5" fmla="*/ 33705 h 33705"/>
                  <a:gd name="csX6" fmla="*/ 27724 w 80991"/>
                  <a:gd name="csY6" fmla="*/ 21602 h 33705"/>
                  <a:gd name="csX7" fmla="*/ 0 w 80991"/>
                  <a:gd name="csY7" fmla="*/ 3307 h 33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80991" h="33705">
                    <a:moveTo>
                      <a:pt x="0" y="3307"/>
                    </a:moveTo>
                    <a:lnTo>
                      <a:pt x="10274" y="0"/>
                    </a:lnTo>
                    <a:lnTo>
                      <a:pt x="49538" y="9781"/>
                    </a:lnTo>
                    <a:lnTo>
                      <a:pt x="80147" y="25965"/>
                    </a:lnTo>
                    <a:lnTo>
                      <a:pt x="80991" y="33072"/>
                    </a:lnTo>
                    <a:lnTo>
                      <a:pt x="66425" y="33705"/>
                    </a:lnTo>
                    <a:lnTo>
                      <a:pt x="27724" y="21602"/>
                    </a:lnTo>
                    <a:lnTo>
                      <a:pt x="0" y="3307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15" name="Freeform: Shape 314">
                <a:extLst>
                  <a:ext uri="{FF2B5EF4-FFF2-40B4-BE49-F238E27FC236}">
                    <a16:creationId xmlns:a16="http://schemas.microsoft.com/office/drawing/2014/main" id="{0F3C7845-1647-A887-F788-087F66C22486}"/>
                  </a:ext>
                </a:extLst>
              </p:cNvPr>
              <p:cNvSpPr/>
              <p:nvPr/>
            </p:nvSpPr>
            <p:spPr>
              <a:xfrm>
                <a:off x="5068798" y="2989801"/>
                <a:ext cx="71139" cy="40038"/>
              </a:xfrm>
              <a:custGeom>
                <a:avLst/>
                <a:gdLst>
                  <a:gd name="csX0" fmla="*/ 11329 w 71139"/>
                  <a:gd name="csY0" fmla="*/ 0 h 40038"/>
                  <a:gd name="csX1" fmla="*/ 21743 w 71139"/>
                  <a:gd name="csY1" fmla="*/ 18295 h 40038"/>
                  <a:gd name="csX2" fmla="*/ 43416 w 71139"/>
                  <a:gd name="csY2" fmla="*/ 23291 h 40038"/>
                  <a:gd name="csX3" fmla="*/ 71140 w 71139"/>
                  <a:gd name="csY3" fmla="*/ 22306 h 40038"/>
                  <a:gd name="csX4" fmla="*/ 56433 w 71139"/>
                  <a:gd name="csY4" fmla="*/ 37646 h 40038"/>
                  <a:gd name="csX5" fmla="*/ 45386 w 71139"/>
                  <a:gd name="csY5" fmla="*/ 40038 h 40038"/>
                  <a:gd name="csX6" fmla="*/ 7459 w 71139"/>
                  <a:gd name="csY6" fmla="*/ 24206 h 40038"/>
                  <a:gd name="csX7" fmla="*/ 0 w 71139"/>
                  <a:gd name="csY7" fmla="*/ 11610 h 40038"/>
                  <a:gd name="csX8" fmla="*/ 11329 w 71139"/>
                  <a:gd name="csY8" fmla="*/ 0 h 400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1139" h="40038">
                    <a:moveTo>
                      <a:pt x="11329" y="0"/>
                    </a:moveTo>
                    <a:lnTo>
                      <a:pt x="21743" y="18295"/>
                    </a:lnTo>
                    <a:lnTo>
                      <a:pt x="43416" y="23291"/>
                    </a:lnTo>
                    <a:lnTo>
                      <a:pt x="71140" y="22306"/>
                    </a:lnTo>
                    <a:lnTo>
                      <a:pt x="56433" y="37646"/>
                    </a:lnTo>
                    <a:lnTo>
                      <a:pt x="45386" y="40038"/>
                    </a:lnTo>
                    <a:lnTo>
                      <a:pt x="7459" y="24206"/>
                    </a:lnTo>
                    <a:lnTo>
                      <a:pt x="0" y="11610"/>
                    </a:lnTo>
                    <a:lnTo>
                      <a:pt x="1132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" name="Graphic 5">
              <a:extLst>
                <a:ext uri="{FF2B5EF4-FFF2-40B4-BE49-F238E27FC236}">
                  <a16:creationId xmlns:a16="http://schemas.microsoft.com/office/drawing/2014/main" id="{72005463-64D5-A01F-4B56-AD9FB0A4E977}"/>
                </a:ext>
              </a:extLst>
            </p:cNvPr>
            <p:cNvGrpSpPr/>
            <p:nvPr/>
          </p:nvGrpSpPr>
          <p:grpSpPr>
            <a:xfrm>
              <a:off x="1861237" y="1899622"/>
              <a:ext cx="3130791" cy="2036812"/>
              <a:chOff x="1861237" y="1899622"/>
              <a:chExt cx="3130791" cy="2036812"/>
            </a:xfrm>
          </p:grpSpPr>
          <p:sp>
            <p:nvSpPr>
              <p:cNvPr id="276" name="Freeform: Shape 275">
                <a:extLst>
                  <a:ext uri="{FF2B5EF4-FFF2-40B4-BE49-F238E27FC236}">
                    <a16:creationId xmlns:a16="http://schemas.microsoft.com/office/drawing/2014/main" id="{6D4F00D0-2B02-88F9-8B9D-A7429FEAB905}"/>
                  </a:ext>
                </a:extLst>
              </p:cNvPr>
              <p:cNvSpPr/>
              <p:nvPr/>
            </p:nvSpPr>
            <p:spPr>
              <a:xfrm>
                <a:off x="3268063" y="2899944"/>
                <a:ext cx="1723965" cy="843265"/>
              </a:xfrm>
              <a:custGeom>
                <a:avLst/>
                <a:gdLst>
                  <a:gd name="csX0" fmla="*/ 55167 w 1723965"/>
                  <a:gd name="csY0" fmla="*/ 14988 h 843265"/>
                  <a:gd name="csX1" fmla="*/ 139958 w 1723965"/>
                  <a:gd name="csY1" fmla="*/ 14988 h 843265"/>
                  <a:gd name="csX2" fmla="*/ 228619 w 1723965"/>
                  <a:gd name="csY2" fmla="*/ 14988 h 843265"/>
                  <a:gd name="csX3" fmla="*/ 257962 w 1723965"/>
                  <a:gd name="csY3" fmla="*/ 14988 h 843265"/>
                  <a:gd name="csX4" fmla="*/ 349015 w 1723965"/>
                  <a:gd name="csY4" fmla="*/ 14988 h 843265"/>
                  <a:gd name="csX5" fmla="*/ 437113 w 1723965"/>
                  <a:gd name="csY5" fmla="*/ 14988 h 843265"/>
                  <a:gd name="csX6" fmla="*/ 526760 w 1723965"/>
                  <a:gd name="csY6" fmla="*/ 14988 h 843265"/>
                  <a:gd name="csX7" fmla="*/ 616406 w 1723965"/>
                  <a:gd name="csY7" fmla="*/ 14988 h 843265"/>
                  <a:gd name="csX8" fmla="*/ 717873 w 1723965"/>
                  <a:gd name="csY8" fmla="*/ 14988 h 843265"/>
                  <a:gd name="csX9" fmla="*/ 820045 w 1723965"/>
                  <a:gd name="csY9" fmla="*/ 14988 h 843265"/>
                  <a:gd name="csX10" fmla="*/ 881896 w 1723965"/>
                  <a:gd name="csY10" fmla="*/ 14988 h 843265"/>
                  <a:gd name="csX11" fmla="*/ 881967 w 1723965"/>
                  <a:gd name="csY11" fmla="*/ 141 h 843265"/>
                  <a:gd name="csX12" fmla="*/ 892100 w 1723965"/>
                  <a:gd name="csY12" fmla="*/ 0 h 843265"/>
                  <a:gd name="csX13" fmla="*/ 897377 w 1723965"/>
                  <a:gd name="csY13" fmla="*/ 21180 h 843265"/>
                  <a:gd name="csX14" fmla="*/ 906665 w 1723965"/>
                  <a:gd name="csY14" fmla="*/ 27654 h 843265"/>
                  <a:gd name="csX15" fmla="*/ 927494 w 1723965"/>
                  <a:gd name="csY15" fmla="*/ 30046 h 843265"/>
                  <a:gd name="csX16" fmla="*/ 958032 w 1723965"/>
                  <a:gd name="csY16" fmla="*/ 36168 h 843265"/>
                  <a:gd name="csX17" fmla="*/ 986953 w 1723965"/>
                  <a:gd name="csY17" fmla="*/ 47990 h 843265"/>
                  <a:gd name="csX18" fmla="*/ 1011159 w 1723965"/>
                  <a:gd name="csY18" fmla="*/ 42994 h 843265"/>
                  <a:gd name="csX19" fmla="*/ 1047890 w 1723965"/>
                  <a:gd name="csY19" fmla="*/ 52915 h 843265"/>
                  <a:gd name="csX20" fmla="*/ 1057670 w 1723965"/>
                  <a:gd name="csY20" fmla="*/ 52563 h 843265"/>
                  <a:gd name="csX21" fmla="*/ 1084409 w 1723965"/>
                  <a:gd name="csY21" fmla="*/ 41797 h 843265"/>
                  <a:gd name="csX22" fmla="*/ 1112415 w 1723965"/>
                  <a:gd name="csY22" fmla="*/ 55589 h 843265"/>
                  <a:gd name="csX23" fmla="*/ 1141617 w 1723965"/>
                  <a:gd name="csY23" fmla="*/ 70296 h 843265"/>
                  <a:gd name="csX24" fmla="*/ 1165823 w 1723965"/>
                  <a:gd name="csY24" fmla="*/ 82891 h 843265"/>
                  <a:gd name="csX25" fmla="*/ 1188974 w 1723965"/>
                  <a:gd name="csY25" fmla="*/ 94994 h 843265"/>
                  <a:gd name="csX26" fmla="*/ 1191858 w 1723965"/>
                  <a:gd name="csY26" fmla="*/ 104916 h 843265"/>
                  <a:gd name="csX27" fmla="*/ 1198895 w 1723965"/>
                  <a:gd name="csY27" fmla="*/ 108575 h 843265"/>
                  <a:gd name="csX28" fmla="*/ 1197065 w 1723965"/>
                  <a:gd name="csY28" fmla="*/ 112304 h 843265"/>
                  <a:gd name="csX29" fmla="*/ 1205087 w 1723965"/>
                  <a:gd name="csY29" fmla="*/ 113430 h 843265"/>
                  <a:gd name="csX30" fmla="*/ 1210928 w 1723965"/>
                  <a:gd name="csY30" fmla="*/ 109560 h 843265"/>
                  <a:gd name="csX31" fmla="*/ 1212405 w 1723965"/>
                  <a:gd name="csY31" fmla="*/ 118426 h 843265"/>
                  <a:gd name="csX32" fmla="*/ 1218386 w 1723965"/>
                  <a:gd name="csY32" fmla="*/ 124337 h 843265"/>
                  <a:gd name="csX33" fmla="*/ 1226619 w 1723965"/>
                  <a:gd name="csY33" fmla="*/ 124337 h 843265"/>
                  <a:gd name="csX34" fmla="*/ 1230982 w 1723965"/>
                  <a:gd name="csY34" fmla="*/ 128910 h 843265"/>
                  <a:gd name="csX35" fmla="*/ 1227323 w 1723965"/>
                  <a:gd name="csY35" fmla="*/ 135525 h 843265"/>
                  <a:gd name="csX36" fmla="*/ 1258425 w 1723965"/>
                  <a:gd name="csY36" fmla="*/ 152976 h 843265"/>
                  <a:gd name="csX37" fmla="*/ 1264828 w 1723965"/>
                  <a:gd name="csY37" fmla="*/ 186470 h 843265"/>
                  <a:gd name="csX38" fmla="*/ 1270739 w 1723965"/>
                  <a:gd name="csY38" fmla="*/ 218205 h 843265"/>
                  <a:gd name="csX39" fmla="*/ 1262013 w 1723965"/>
                  <a:gd name="csY39" fmla="*/ 239667 h 843265"/>
                  <a:gd name="csX40" fmla="*/ 1248010 w 1723965"/>
                  <a:gd name="csY40" fmla="*/ 259510 h 843265"/>
                  <a:gd name="csX41" fmla="*/ 1241466 w 1723965"/>
                  <a:gd name="csY41" fmla="*/ 272105 h 843265"/>
                  <a:gd name="csX42" fmla="*/ 1240763 w 1723965"/>
                  <a:gd name="csY42" fmla="*/ 275835 h 843265"/>
                  <a:gd name="csX43" fmla="*/ 1244140 w 1723965"/>
                  <a:gd name="csY43" fmla="*/ 280971 h 843265"/>
                  <a:gd name="csX44" fmla="*/ 1254273 w 1723965"/>
                  <a:gd name="csY44" fmla="*/ 286601 h 843265"/>
                  <a:gd name="csX45" fmla="*/ 1261732 w 1723965"/>
                  <a:gd name="csY45" fmla="*/ 286601 h 843265"/>
                  <a:gd name="csX46" fmla="*/ 1296422 w 1723965"/>
                  <a:gd name="csY46" fmla="*/ 267461 h 843265"/>
                  <a:gd name="csX47" fmla="*/ 1327242 w 1723965"/>
                  <a:gd name="csY47" fmla="*/ 261832 h 843265"/>
                  <a:gd name="csX48" fmla="*/ 1366296 w 1723965"/>
                  <a:gd name="csY48" fmla="*/ 243888 h 843265"/>
                  <a:gd name="csX49" fmla="*/ 1366858 w 1723965"/>
                  <a:gd name="csY49" fmla="*/ 240229 h 843265"/>
                  <a:gd name="csX50" fmla="*/ 1364184 w 1723965"/>
                  <a:gd name="csY50" fmla="*/ 229182 h 843265"/>
                  <a:gd name="csX51" fmla="*/ 1359329 w 1723965"/>
                  <a:gd name="csY51" fmla="*/ 222005 h 843265"/>
                  <a:gd name="csX52" fmla="*/ 1372840 w 1723965"/>
                  <a:gd name="csY52" fmla="*/ 216235 h 843265"/>
                  <a:gd name="csX53" fmla="*/ 1402182 w 1723965"/>
                  <a:gd name="csY53" fmla="*/ 216094 h 843265"/>
                  <a:gd name="csX54" fmla="*/ 1429555 w 1723965"/>
                  <a:gd name="csY54" fmla="*/ 216094 h 843265"/>
                  <a:gd name="csX55" fmla="*/ 1439124 w 1723965"/>
                  <a:gd name="csY55" fmla="*/ 201880 h 843265"/>
                  <a:gd name="csX56" fmla="*/ 1442854 w 1723965"/>
                  <a:gd name="csY56" fmla="*/ 199065 h 843265"/>
                  <a:gd name="csX57" fmla="*/ 1474448 w 1723965"/>
                  <a:gd name="csY57" fmla="*/ 172608 h 843265"/>
                  <a:gd name="csX58" fmla="*/ 1487888 w 1723965"/>
                  <a:gd name="csY58" fmla="*/ 165782 h 843265"/>
                  <a:gd name="csX59" fmla="*/ 1533274 w 1723965"/>
                  <a:gd name="csY59" fmla="*/ 165571 h 843265"/>
                  <a:gd name="csX60" fmla="*/ 1588300 w 1723965"/>
                  <a:gd name="csY60" fmla="*/ 165501 h 843265"/>
                  <a:gd name="csX61" fmla="*/ 1591326 w 1723965"/>
                  <a:gd name="csY61" fmla="*/ 156424 h 843265"/>
                  <a:gd name="csX62" fmla="*/ 1600896 w 1723965"/>
                  <a:gd name="csY62" fmla="*/ 154524 h 843265"/>
                  <a:gd name="csX63" fmla="*/ 1613561 w 1723965"/>
                  <a:gd name="csY63" fmla="*/ 148824 h 843265"/>
                  <a:gd name="csX64" fmla="*/ 1624187 w 1723965"/>
                  <a:gd name="csY64" fmla="*/ 131866 h 843265"/>
                  <a:gd name="csX65" fmla="*/ 1633264 w 1723965"/>
                  <a:gd name="csY65" fmla="*/ 102805 h 843265"/>
                  <a:gd name="csX66" fmla="*/ 1656063 w 1723965"/>
                  <a:gd name="csY66" fmla="*/ 74307 h 843265"/>
                  <a:gd name="csX67" fmla="*/ 1665984 w 1723965"/>
                  <a:gd name="csY67" fmla="*/ 84228 h 843265"/>
                  <a:gd name="csX68" fmla="*/ 1686038 w 1723965"/>
                  <a:gd name="csY68" fmla="*/ 77825 h 843265"/>
                  <a:gd name="csX69" fmla="*/ 1699267 w 1723965"/>
                  <a:gd name="csY69" fmla="*/ 88732 h 843265"/>
                  <a:gd name="csX70" fmla="*/ 1699267 w 1723965"/>
                  <a:gd name="csY70" fmla="*/ 139817 h 843265"/>
                  <a:gd name="csX71" fmla="*/ 1718759 w 1723965"/>
                  <a:gd name="csY71" fmla="*/ 160786 h 843265"/>
                  <a:gd name="csX72" fmla="*/ 1723966 w 1723965"/>
                  <a:gd name="csY72" fmla="*/ 172819 h 843265"/>
                  <a:gd name="csX73" fmla="*/ 1692020 w 1723965"/>
                  <a:gd name="csY73" fmla="*/ 190692 h 843265"/>
                  <a:gd name="csX74" fmla="*/ 1661340 w 1723965"/>
                  <a:gd name="csY74" fmla="*/ 203287 h 843265"/>
                  <a:gd name="csX75" fmla="*/ 1629816 w 1723965"/>
                  <a:gd name="csY75" fmla="*/ 214124 h 843265"/>
                  <a:gd name="csX76" fmla="*/ 1613984 w 1723965"/>
                  <a:gd name="csY76" fmla="*/ 235656 h 843265"/>
                  <a:gd name="csX77" fmla="*/ 1608917 w 1723965"/>
                  <a:gd name="csY77" fmla="*/ 243818 h 843265"/>
                  <a:gd name="csX78" fmla="*/ 1608636 w 1723965"/>
                  <a:gd name="csY78" fmla="*/ 262958 h 843265"/>
                  <a:gd name="csX79" fmla="*/ 1618487 w 1723965"/>
                  <a:gd name="csY79" fmla="*/ 281956 h 843265"/>
                  <a:gd name="csX80" fmla="*/ 1630872 w 1723965"/>
                  <a:gd name="csY80" fmla="*/ 282871 h 843265"/>
                  <a:gd name="csX81" fmla="*/ 1627775 w 1723965"/>
                  <a:gd name="csY81" fmla="*/ 269783 h 843265"/>
                  <a:gd name="csX82" fmla="*/ 1636712 w 1723965"/>
                  <a:gd name="csY82" fmla="*/ 277734 h 843265"/>
                  <a:gd name="csX83" fmla="*/ 1634319 w 1723965"/>
                  <a:gd name="csY83" fmla="*/ 287938 h 843265"/>
                  <a:gd name="csX84" fmla="*/ 1614195 w 1723965"/>
                  <a:gd name="csY84" fmla="*/ 293778 h 843265"/>
                  <a:gd name="csX85" fmla="*/ 1599840 w 1723965"/>
                  <a:gd name="csY85" fmla="*/ 293074 h 843265"/>
                  <a:gd name="csX86" fmla="*/ 1577745 w 1723965"/>
                  <a:gd name="csY86" fmla="*/ 299267 h 843265"/>
                  <a:gd name="csX87" fmla="*/ 1564727 w 1723965"/>
                  <a:gd name="csY87" fmla="*/ 301026 h 843265"/>
                  <a:gd name="csX88" fmla="*/ 1547347 w 1723965"/>
                  <a:gd name="csY88" fmla="*/ 302785 h 843265"/>
                  <a:gd name="csX89" fmla="*/ 1522508 w 1723965"/>
                  <a:gd name="csY89" fmla="*/ 313128 h 843265"/>
                  <a:gd name="csX90" fmla="*/ 1566346 w 1723965"/>
                  <a:gd name="csY90" fmla="*/ 306444 h 843265"/>
                  <a:gd name="csX91" fmla="*/ 1575212 w 1723965"/>
                  <a:gd name="csY91" fmla="*/ 313128 h 843265"/>
                  <a:gd name="csX92" fmla="*/ 1533344 w 1723965"/>
                  <a:gd name="csY92" fmla="*/ 323754 h 843265"/>
                  <a:gd name="csX93" fmla="*/ 1514346 w 1723965"/>
                  <a:gd name="csY93" fmla="*/ 323824 h 843265"/>
                  <a:gd name="csX94" fmla="*/ 1515260 w 1723965"/>
                  <a:gd name="csY94" fmla="*/ 319532 h 843265"/>
                  <a:gd name="csX95" fmla="*/ 1506113 w 1723965"/>
                  <a:gd name="csY95" fmla="*/ 329313 h 843265"/>
                  <a:gd name="csX96" fmla="*/ 1514909 w 1723965"/>
                  <a:gd name="csY96" fmla="*/ 330931 h 843265"/>
                  <a:gd name="csX97" fmla="*/ 1508505 w 1723965"/>
                  <a:gd name="csY97" fmla="*/ 356263 h 843265"/>
                  <a:gd name="csX98" fmla="*/ 1486762 w 1723965"/>
                  <a:gd name="csY98" fmla="*/ 383213 h 843265"/>
                  <a:gd name="csX99" fmla="*/ 1484510 w 1723965"/>
                  <a:gd name="csY99" fmla="*/ 374206 h 843265"/>
                  <a:gd name="csX100" fmla="*/ 1477966 w 1723965"/>
                  <a:gd name="csY100" fmla="*/ 372447 h 843265"/>
                  <a:gd name="csX101" fmla="*/ 1468186 w 1723965"/>
                  <a:gd name="csY101" fmla="*/ 363651 h 843265"/>
                  <a:gd name="csX102" fmla="*/ 1474378 w 1723965"/>
                  <a:gd name="csY102" fmla="*/ 382509 h 843265"/>
                  <a:gd name="csX103" fmla="*/ 1481837 w 1723965"/>
                  <a:gd name="csY103" fmla="*/ 388702 h 843265"/>
                  <a:gd name="csX104" fmla="*/ 1482259 w 1723965"/>
                  <a:gd name="csY104" fmla="*/ 401860 h 843265"/>
                  <a:gd name="csX105" fmla="*/ 1472689 w 1723965"/>
                  <a:gd name="csY105" fmla="*/ 415300 h 843265"/>
                  <a:gd name="csX106" fmla="*/ 1455871 w 1723965"/>
                  <a:gd name="csY106" fmla="*/ 442883 h 843265"/>
                  <a:gd name="csX107" fmla="*/ 1453127 w 1723965"/>
                  <a:gd name="csY107" fmla="*/ 441546 h 843265"/>
                  <a:gd name="csX108" fmla="*/ 1462415 w 1723965"/>
                  <a:gd name="csY108" fmla="*/ 418044 h 843265"/>
                  <a:gd name="csX109" fmla="*/ 1447146 w 1723965"/>
                  <a:gd name="csY109" fmla="*/ 404815 h 843265"/>
                  <a:gd name="csX110" fmla="*/ 1443628 w 1723965"/>
                  <a:gd name="csY110" fmla="*/ 375825 h 843265"/>
                  <a:gd name="csX111" fmla="*/ 1437858 w 1723965"/>
                  <a:gd name="csY111" fmla="*/ 390953 h 843265"/>
                  <a:gd name="csX112" fmla="*/ 1444261 w 1723965"/>
                  <a:gd name="csY112" fmla="*/ 412978 h 843265"/>
                  <a:gd name="csX113" fmla="*/ 1424488 w 1723965"/>
                  <a:gd name="csY113" fmla="*/ 407560 h 843265"/>
                  <a:gd name="csX114" fmla="*/ 1445105 w 1723965"/>
                  <a:gd name="csY114" fmla="*/ 418677 h 843265"/>
                  <a:gd name="csX115" fmla="*/ 1446372 w 1723965"/>
                  <a:gd name="csY115" fmla="*/ 451538 h 843265"/>
                  <a:gd name="csX116" fmla="*/ 1454957 w 1723965"/>
                  <a:gd name="csY116" fmla="*/ 453860 h 843265"/>
                  <a:gd name="csX117" fmla="*/ 1458053 w 1723965"/>
                  <a:gd name="csY117" fmla="*/ 465752 h 843265"/>
                  <a:gd name="csX118" fmla="*/ 1462204 w 1723965"/>
                  <a:gd name="csY118" fmla="*/ 499880 h 843265"/>
                  <a:gd name="csX119" fmla="*/ 1443206 w 1723965"/>
                  <a:gd name="csY119" fmla="*/ 525000 h 843265"/>
                  <a:gd name="csX120" fmla="*/ 1412315 w 1723965"/>
                  <a:gd name="csY120" fmla="*/ 534993 h 843265"/>
                  <a:gd name="csX121" fmla="*/ 1392683 w 1723965"/>
                  <a:gd name="csY121" fmla="*/ 554695 h 843265"/>
                  <a:gd name="csX122" fmla="*/ 1377765 w 1723965"/>
                  <a:gd name="csY122" fmla="*/ 556876 h 843265"/>
                  <a:gd name="csX123" fmla="*/ 1362637 w 1723965"/>
                  <a:gd name="csY123" fmla="*/ 569190 h 843265"/>
                  <a:gd name="csX124" fmla="*/ 1358414 w 1723965"/>
                  <a:gd name="csY124" fmla="*/ 580378 h 843265"/>
                  <a:gd name="csX125" fmla="*/ 1325624 w 1723965"/>
                  <a:gd name="csY125" fmla="*/ 602051 h 843265"/>
                  <a:gd name="csX126" fmla="*/ 1308807 w 1723965"/>
                  <a:gd name="csY126" fmla="*/ 617813 h 843265"/>
                  <a:gd name="csX127" fmla="*/ 1294733 w 1723965"/>
                  <a:gd name="csY127" fmla="*/ 637445 h 843265"/>
                  <a:gd name="csX128" fmla="*/ 1290089 w 1723965"/>
                  <a:gd name="csY128" fmla="*/ 660807 h 843265"/>
                  <a:gd name="csX129" fmla="*/ 1295367 w 1723965"/>
                  <a:gd name="csY129" fmla="*/ 683535 h 843265"/>
                  <a:gd name="csX130" fmla="*/ 1305359 w 1723965"/>
                  <a:gd name="csY130" fmla="*/ 711470 h 843265"/>
                  <a:gd name="csX131" fmla="*/ 1318587 w 1723965"/>
                  <a:gd name="csY131" fmla="*/ 734410 h 843265"/>
                  <a:gd name="csX132" fmla="*/ 1318799 w 1723965"/>
                  <a:gd name="csY132" fmla="*/ 748412 h 843265"/>
                  <a:gd name="csX133" fmla="*/ 1332942 w 1723965"/>
                  <a:gd name="csY133" fmla="*/ 785777 h 843265"/>
                  <a:gd name="csX134" fmla="*/ 1331957 w 1723965"/>
                  <a:gd name="csY134" fmla="*/ 807379 h 843265"/>
                  <a:gd name="csX135" fmla="*/ 1330690 w 1723965"/>
                  <a:gd name="csY135" fmla="*/ 819834 h 843265"/>
                  <a:gd name="csX136" fmla="*/ 1323231 w 1723965"/>
                  <a:gd name="csY136" fmla="*/ 839255 h 843265"/>
                  <a:gd name="csX137" fmla="*/ 1314295 w 1723965"/>
                  <a:gd name="csY137" fmla="*/ 843266 h 843265"/>
                  <a:gd name="csX138" fmla="*/ 1299589 w 1723965"/>
                  <a:gd name="csY138" fmla="*/ 839395 h 843265"/>
                  <a:gd name="csX139" fmla="*/ 1294874 w 1723965"/>
                  <a:gd name="csY139" fmla="*/ 825463 h 843265"/>
                  <a:gd name="csX140" fmla="*/ 1283545 w 1723965"/>
                  <a:gd name="csY140" fmla="*/ 818145 h 843265"/>
                  <a:gd name="csX141" fmla="*/ 1267713 w 1723965"/>
                  <a:gd name="csY141" fmla="*/ 790561 h 843265"/>
                  <a:gd name="csX142" fmla="*/ 1253851 w 1723965"/>
                  <a:gd name="csY142" fmla="*/ 766004 h 843265"/>
                  <a:gd name="csX143" fmla="*/ 1249347 w 1723965"/>
                  <a:gd name="csY143" fmla="*/ 753408 h 843265"/>
                  <a:gd name="csX144" fmla="*/ 1255469 w 1723965"/>
                  <a:gd name="csY144" fmla="*/ 731947 h 843265"/>
                  <a:gd name="csX145" fmla="*/ 1247096 w 1723965"/>
                  <a:gd name="csY145" fmla="*/ 714074 h 843265"/>
                  <a:gd name="csX146" fmla="*/ 1223805 w 1723965"/>
                  <a:gd name="csY146" fmla="*/ 686772 h 843265"/>
                  <a:gd name="csX147" fmla="*/ 1212194 w 1723965"/>
                  <a:gd name="csY147" fmla="*/ 681776 h 843265"/>
                  <a:gd name="csX148" fmla="*/ 1182007 w 1723965"/>
                  <a:gd name="csY148" fmla="*/ 696623 h 843265"/>
                  <a:gd name="csX149" fmla="*/ 1176659 w 1723965"/>
                  <a:gd name="csY149" fmla="*/ 695005 h 843265"/>
                  <a:gd name="csX150" fmla="*/ 1162164 w 1723965"/>
                  <a:gd name="csY150" fmla="*/ 679735 h 843265"/>
                  <a:gd name="csX151" fmla="*/ 1143447 w 1723965"/>
                  <a:gd name="csY151" fmla="*/ 671643 h 843265"/>
                  <a:gd name="csX152" fmla="*/ 1109741 w 1723965"/>
                  <a:gd name="csY152" fmla="*/ 675724 h 843265"/>
                  <a:gd name="csX153" fmla="*/ 1083213 w 1723965"/>
                  <a:gd name="csY153" fmla="*/ 672136 h 843265"/>
                  <a:gd name="csX154" fmla="*/ 1060415 w 1723965"/>
                  <a:gd name="csY154" fmla="*/ 674387 h 843265"/>
                  <a:gd name="csX155" fmla="*/ 1048101 w 1723965"/>
                  <a:gd name="csY155" fmla="*/ 679454 h 843265"/>
                  <a:gd name="csX156" fmla="*/ 1053449 w 1723965"/>
                  <a:gd name="csY156" fmla="*/ 688179 h 843265"/>
                  <a:gd name="csX157" fmla="*/ 1052956 w 1723965"/>
                  <a:gd name="csY157" fmla="*/ 701408 h 843265"/>
                  <a:gd name="csX158" fmla="*/ 1059289 w 1723965"/>
                  <a:gd name="csY158" fmla="*/ 707881 h 843265"/>
                  <a:gd name="csX159" fmla="*/ 1053660 w 1723965"/>
                  <a:gd name="csY159" fmla="*/ 712103 h 843265"/>
                  <a:gd name="csX160" fmla="*/ 1042542 w 1723965"/>
                  <a:gd name="csY160" fmla="*/ 707319 h 843265"/>
                  <a:gd name="csX161" fmla="*/ 1031354 w 1723965"/>
                  <a:gd name="csY161" fmla="*/ 713511 h 843265"/>
                  <a:gd name="csX162" fmla="*/ 1009681 w 1723965"/>
                  <a:gd name="csY162" fmla="*/ 712455 h 843265"/>
                  <a:gd name="csX163" fmla="*/ 987375 w 1723965"/>
                  <a:gd name="csY163" fmla="*/ 695286 h 843265"/>
                  <a:gd name="csX164" fmla="*/ 961340 w 1723965"/>
                  <a:gd name="csY164" fmla="*/ 699367 h 843265"/>
                  <a:gd name="csX165" fmla="*/ 939597 w 1723965"/>
                  <a:gd name="csY165" fmla="*/ 691768 h 843265"/>
                  <a:gd name="csX166" fmla="*/ 921020 w 1723965"/>
                  <a:gd name="csY166" fmla="*/ 694090 h 843265"/>
                  <a:gd name="csX167" fmla="*/ 895899 w 1723965"/>
                  <a:gd name="csY167" fmla="*/ 701689 h 843265"/>
                  <a:gd name="csX168" fmla="*/ 868668 w 1723965"/>
                  <a:gd name="csY168" fmla="*/ 725825 h 843265"/>
                  <a:gd name="csX169" fmla="*/ 839044 w 1723965"/>
                  <a:gd name="csY169" fmla="*/ 739757 h 843265"/>
                  <a:gd name="csX170" fmla="*/ 822719 w 1723965"/>
                  <a:gd name="csY170" fmla="*/ 755167 h 843265"/>
                  <a:gd name="csX171" fmla="*/ 815823 w 1723965"/>
                  <a:gd name="csY171" fmla="*/ 769733 h 843265"/>
                  <a:gd name="csX172" fmla="*/ 815541 w 1723965"/>
                  <a:gd name="csY172" fmla="*/ 791898 h 843265"/>
                  <a:gd name="csX173" fmla="*/ 817019 w 1723965"/>
                  <a:gd name="csY173" fmla="*/ 807238 h 843265"/>
                  <a:gd name="csX174" fmla="*/ 822719 w 1723965"/>
                  <a:gd name="csY174" fmla="*/ 818145 h 843265"/>
                  <a:gd name="csX175" fmla="*/ 811038 w 1723965"/>
                  <a:gd name="csY175" fmla="*/ 819060 h 843265"/>
                  <a:gd name="csX176" fmla="*/ 789858 w 1723965"/>
                  <a:gd name="csY176" fmla="*/ 812023 h 843265"/>
                  <a:gd name="csX177" fmla="*/ 766567 w 1723965"/>
                  <a:gd name="csY177" fmla="*/ 802102 h 843265"/>
                  <a:gd name="csX178" fmla="*/ 758193 w 1723965"/>
                  <a:gd name="csY178" fmla="*/ 787043 h 843265"/>
                  <a:gd name="csX179" fmla="*/ 751649 w 1723965"/>
                  <a:gd name="csY179" fmla="*/ 764526 h 843265"/>
                  <a:gd name="csX180" fmla="*/ 733987 w 1723965"/>
                  <a:gd name="csY180" fmla="*/ 746161 h 843265"/>
                  <a:gd name="csX181" fmla="*/ 723644 w 1723965"/>
                  <a:gd name="csY181" fmla="*/ 727162 h 843265"/>
                  <a:gd name="csX182" fmla="*/ 708656 w 1723965"/>
                  <a:gd name="csY182" fmla="*/ 704926 h 843265"/>
                  <a:gd name="csX183" fmla="*/ 687616 w 1723965"/>
                  <a:gd name="csY183" fmla="*/ 691908 h 843265"/>
                  <a:gd name="csX184" fmla="*/ 663199 w 1723965"/>
                  <a:gd name="csY184" fmla="*/ 692542 h 843265"/>
                  <a:gd name="csX185" fmla="*/ 644411 w 1723965"/>
                  <a:gd name="csY185" fmla="*/ 718296 h 843265"/>
                  <a:gd name="csX186" fmla="*/ 619643 w 1723965"/>
                  <a:gd name="csY186" fmla="*/ 708515 h 843265"/>
                  <a:gd name="csX187" fmla="*/ 604162 w 1723965"/>
                  <a:gd name="csY187" fmla="*/ 698664 h 843265"/>
                  <a:gd name="csX188" fmla="*/ 596774 w 1723965"/>
                  <a:gd name="csY188" fmla="*/ 680720 h 843265"/>
                  <a:gd name="csX189" fmla="*/ 586852 w 1723965"/>
                  <a:gd name="csY189" fmla="*/ 663621 h 843265"/>
                  <a:gd name="csX190" fmla="*/ 569120 w 1723965"/>
                  <a:gd name="csY190" fmla="*/ 649196 h 843265"/>
                  <a:gd name="csX191" fmla="*/ 553850 w 1723965"/>
                  <a:gd name="csY191" fmla="*/ 638782 h 843265"/>
                  <a:gd name="csX192" fmla="*/ 542944 w 1723965"/>
                  <a:gd name="csY192" fmla="*/ 627031 h 843265"/>
                  <a:gd name="csX193" fmla="*/ 491154 w 1723965"/>
                  <a:gd name="csY193" fmla="*/ 627031 h 843265"/>
                  <a:gd name="csX194" fmla="*/ 491154 w 1723965"/>
                  <a:gd name="csY194" fmla="*/ 640682 h 843265"/>
                  <a:gd name="csX195" fmla="*/ 467441 w 1723965"/>
                  <a:gd name="csY195" fmla="*/ 640682 h 843265"/>
                  <a:gd name="csX196" fmla="*/ 408052 w 1723965"/>
                  <a:gd name="csY196" fmla="*/ 640893 h 843265"/>
                  <a:gd name="csX197" fmla="*/ 339938 w 1723965"/>
                  <a:gd name="csY197" fmla="*/ 617602 h 843265"/>
                  <a:gd name="csX198" fmla="*/ 294833 w 1723965"/>
                  <a:gd name="csY198" fmla="*/ 601488 h 843265"/>
                  <a:gd name="csX199" fmla="*/ 297578 w 1723965"/>
                  <a:gd name="csY199" fmla="*/ 595015 h 843265"/>
                  <a:gd name="csX200" fmla="*/ 259650 w 1723965"/>
                  <a:gd name="csY200" fmla="*/ 598603 h 843265"/>
                  <a:gd name="csX201" fmla="*/ 225734 w 1723965"/>
                  <a:gd name="csY201" fmla="*/ 601136 h 843265"/>
                  <a:gd name="csX202" fmla="*/ 220738 w 1723965"/>
                  <a:gd name="csY202" fmla="*/ 584178 h 843265"/>
                  <a:gd name="csX203" fmla="*/ 201388 w 1723965"/>
                  <a:gd name="csY203" fmla="*/ 564898 h 843265"/>
                  <a:gd name="csX204" fmla="*/ 187455 w 1723965"/>
                  <a:gd name="csY204" fmla="*/ 560887 h 843265"/>
                  <a:gd name="csX205" fmla="*/ 184148 w 1723965"/>
                  <a:gd name="csY205" fmla="*/ 551317 h 843265"/>
                  <a:gd name="csX206" fmla="*/ 167401 w 1723965"/>
                  <a:gd name="csY206" fmla="*/ 549629 h 843265"/>
                  <a:gd name="csX207" fmla="*/ 156705 w 1723965"/>
                  <a:gd name="csY207" fmla="*/ 540481 h 843265"/>
                  <a:gd name="csX208" fmla="*/ 128981 w 1723965"/>
                  <a:gd name="csY208" fmla="*/ 537174 h 843265"/>
                  <a:gd name="csX209" fmla="*/ 121381 w 1723965"/>
                  <a:gd name="csY209" fmla="*/ 531756 h 843265"/>
                  <a:gd name="csX210" fmla="*/ 117722 w 1723965"/>
                  <a:gd name="csY210" fmla="*/ 513249 h 843265"/>
                  <a:gd name="csX211" fmla="*/ 88732 w 1723965"/>
                  <a:gd name="csY211" fmla="*/ 479051 h 843265"/>
                  <a:gd name="csX212" fmla="*/ 63892 w 1723965"/>
                  <a:gd name="csY212" fmla="*/ 431343 h 843265"/>
                  <a:gd name="csX213" fmla="*/ 64948 w 1723965"/>
                  <a:gd name="csY213" fmla="*/ 423392 h 843265"/>
                  <a:gd name="csX214" fmla="*/ 51789 w 1723965"/>
                  <a:gd name="csY214" fmla="*/ 411922 h 843265"/>
                  <a:gd name="csX215" fmla="*/ 28639 w 1723965"/>
                  <a:gd name="csY215" fmla="*/ 382791 h 843265"/>
                  <a:gd name="csX216" fmla="*/ 24487 w 1723965"/>
                  <a:gd name="csY216" fmla="*/ 354222 h 843265"/>
                  <a:gd name="csX217" fmla="*/ 8585 w 1723965"/>
                  <a:gd name="csY217" fmla="*/ 335012 h 843265"/>
                  <a:gd name="csX218" fmla="*/ 15129 w 1723965"/>
                  <a:gd name="csY218" fmla="*/ 305599 h 843265"/>
                  <a:gd name="csX219" fmla="*/ 14144 w 1723965"/>
                  <a:gd name="csY219" fmla="*/ 274990 h 843265"/>
                  <a:gd name="csX220" fmla="*/ 4574 w 1723965"/>
                  <a:gd name="csY220" fmla="*/ 247407 h 843265"/>
                  <a:gd name="csX221" fmla="*/ 16255 w 1723965"/>
                  <a:gd name="csY221" fmla="*/ 213209 h 843265"/>
                  <a:gd name="csX222" fmla="*/ 19914 w 1723965"/>
                  <a:gd name="csY222" fmla="*/ 179996 h 843265"/>
                  <a:gd name="csX223" fmla="*/ 23502 w 1723965"/>
                  <a:gd name="csY223" fmla="*/ 146432 h 843265"/>
                  <a:gd name="csX224" fmla="*/ 18084 w 1723965"/>
                  <a:gd name="csY224" fmla="*/ 96331 h 843265"/>
                  <a:gd name="csX225" fmla="*/ 8655 w 1723965"/>
                  <a:gd name="csY225" fmla="*/ 63963 h 843265"/>
                  <a:gd name="csX226" fmla="*/ 0 w 1723965"/>
                  <a:gd name="csY226" fmla="*/ 46301 h 843265"/>
                  <a:gd name="csX227" fmla="*/ 3589 w 1723965"/>
                  <a:gd name="csY227" fmla="*/ 38842 h 843265"/>
                  <a:gd name="csX228" fmla="*/ 46794 w 1723965"/>
                  <a:gd name="csY228" fmla="*/ 51789 h 843265"/>
                  <a:gd name="csX229" fmla="*/ 62696 w 1723965"/>
                  <a:gd name="csY229" fmla="*/ 87606 h 843265"/>
                  <a:gd name="csX230" fmla="*/ 70085 w 1723965"/>
                  <a:gd name="csY230" fmla="*/ 77614 h 843265"/>
                  <a:gd name="csX231" fmla="*/ 65300 w 1723965"/>
                  <a:gd name="csY231" fmla="*/ 46442 h 843265"/>
                  <a:gd name="csX232" fmla="*/ 55167 w 1723965"/>
                  <a:gd name="csY232" fmla="*/ 14988 h 84326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</a:cxnLst>
                <a:rect l="l" t="t" r="r" b="b"/>
                <a:pathLst>
                  <a:path w="1723965" h="843265">
                    <a:moveTo>
                      <a:pt x="55167" y="14988"/>
                    </a:moveTo>
                    <a:lnTo>
                      <a:pt x="139958" y="14988"/>
                    </a:lnTo>
                    <a:lnTo>
                      <a:pt x="228619" y="14988"/>
                    </a:lnTo>
                    <a:lnTo>
                      <a:pt x="257962" y="14988"/>
                    </a:lnTo>
                    <a:lnTo>
                      <a:pt x="349015" y="14988"/>
                    </a:lnTo>
                    <a:lnTo>
                      <a:pt x="437113" y="14988"/>
                    </a:lnTo>
                    <a:lnTo>
                      <a:pt x="526760" y="14988"/>
                    </a:lnTo>
                    <a:lnTo>
                      <a:pt x="616406" y="14988"/>
                    </a:lnTo>
                    <a:lnTo>
                      <a:pt x="717873" y="14988"/>
                    </a:lnTo>
                    <a:lnTo>
                      <a:pt x="820045" y="14988"/>
                    </a:lnTo>
                    <a:lnTo>
                      <a:pt x="881896" y="14988"/>
                    </a:lnTo>
                    <a:lnTo>
                      <a:pt x="881967" y="141"/>
                    </a:lnTo>
                    <a:lnTo>
                      <a:pt x="892100" y="0"/>
                    </a:lnTo>
                    <a:lnTo>
                      <a:pt x="897377" y="21180"/>
                    </a:lnTo>
                    <a:lnTo>
                      <a:pt x="906665" y="27654"/>
                    </a:lnTo>
                    <a:lnTo>
                      <a:pt x="927494" y="30046"/>
                    </a:lnTo>
                    <a:lnTo>
                      <a:pt x="958032" y="36168"/>
                    </a:lnTo>
                    <a:lnTo>
                      <a:pt x="986953" y="47990"/>
                    </a:lnTo>
                    <a:lnTo>
                      <a:pt x="1011159" y="42994"/>
                    </a:lnTo>
                    <a:lnTo>
                      <a:pt x="1047890" y="52915"/>
                    </a:lnTo>
                    <a:lnTo>
                      <a:pt x="1057670" y="52563"/>
                    </a:lnTo>
                    <a:lnTo>
                      <a:pt x="1084409" y="41797"/>
                    </a:lnTo>
                    <a:lnTo>
                      <a:pt x="1112415" y="55589"/>
                    </a:lnTo>
                    <a:lnTo>
                      <a:pt x="1141617" y="70296"/>
                    </a:lnTo>
                    <a:lnTo>
                      <a:pt x="1165823" y="82891"/>
                    </a:lnTo>
                    <a:lnTo>
                      <a:pt x="1188974" y="94994"/>
                    </a:lnTo>
                    <a:lnTo>
                      <a:pt x="1191858" y="104916"/>
                    </a:lnTo>
                    <a:lnTo>
                      <a:pt x="1198895" y="108575"/>
                    </a:lnTo>
                    <a:lnTo>
                      <a:pt x="1197065" y="112304"/>
                    </a:lnTo>
                    <a:lnTo>
                      <a:pt x="1205087" y="113430"/>
                    </a:lnTo>
                    <a:lnTo>
                      <a:pt x="1210928" y="109560"/>
                    </a:lnTo>
                    <a:lnTo>
                      <a:pt x="1212405" y="118426"/>
                    </a:lnTo>
                    <a:lnTo>
                      <a:pt x="1218386" y="124337"/>
                    </a:lnTo>
                    <a:lnTo>
                      <a:pt x="1226619" y="124337"/>
                    </a:lnTo>
                    <a:lnTo>
                      <a:pt x="1230982" y="128910"/>
                    </a:lnTo>
                    <a:lnTo>
                      <a:pt x="1227323" y="135525"/>
                    </a:lnTo>
                    <a:lnTo>
                      <a:pt x="1258425" y="152976"/>
                    </a:lnTo>
                    <a:lnTo>
                      <a:pt x="1264828" y="186470"/>
                    </a:lnTo>
                    <a:lnTo>
                      <a:pt x="1270739" y="218205"/>
                    </a:lnTo>
                    <a:lnTo>
                      <a:pt x="1262013" y="239667"/>
                    </a:lnTo>
                    <a:lnTo>
                      <a:pt x="1248010" y="259510"/>
                    </a:lnTo>
                    <a:lnTo>
                      <a:pt x="1241466" y="272105"/>
                    </a:lnTo>
                    <a:lnTo>
                      <a:pt x="1240763" y="275835"/>
                    </a:lnTo>
                    <a:lnTo>
                      <a:pt x="1244140" y="280971"/>
                    </a:lnTo>
                    <a:lnTo>
                      <a:pt x="1254273" y="286601"/>
                    </a:lnTo>
                    <a:lnTo>
                      <a:pt x="1261732" y="286601"/>
                    </a:lnTo>
                    <a:lnTo>
                      <a:pt x="1296422" y="267461"/>
                    </a:lnTo>
                    <a:lnTo>
                      <a:pt x="1327242" y="261832"/>
                    </a:lnTo>
                    <a:lnTo>
                      <a:pt x="1366296" y="243888"/>
                    </a:lnTo>
                    <a:lnTo>
                      <a:pt x="1366858" y="240229"/>
                    </a:lnTo>
                    <a:lnTo>
                      <a:pt x="1364184" y="229182"/>
                    </a:lnTo>
                    <a:lnTo>
                      <a:pt x="1359329" y="222005"/>
                    </a:lnTo>
                    <a:lnTo>
                      <a:pt x="1372840" y="216235"/>
                    </a:lnTo>
                    <a:lnTo>
                      <a:pt x="1402182" y="216094"/>
                    </a:lnTo>
                    <a:lnTo>
                      <a:pt x="1429555" y="216094"/>
                    </a:lnTo>
                    <a:lnTo>
                      <a:pt x="1439124" y="201880"/>
                    </a:lnTo>
                    <a:lnTo>
                      <a:pt x="1442854" y="199065"/>
                    </a:lnTo>
                    <a:lnTo>
                      <a:pt x="1474448" y="172608"/>
                    </a:lnTo>
                    <a:lnTo>
                      <a:pt x="1487888" y="165782"/>
                    </a:lnTo>
                    <a:lnTo>
                      <a:pt x="1533274" y="165571"/>
                    </a:lnTo>
                    <a:lnTo>
                      <a:pt x="1588300" y="165501"/>
                    </a:lnTo>
                    <a:lnTo>
                      <a:pt x="1591326" y="156424"/>
                    </a:lnTo>
                    <a:lnTo>
                      <a:pt x="1600896" y="154524"/>
                    </a:lnTo>
                    <a:lnTo>
                      <a:pt x="1613561" y="148824"/>
                    </a:lnTo>
                    <a:lnTo>
                      <a:pt x="1624187" y="131866"/>
                    </a:lnTo>
                    <a:lnTo>
                      <a:pt x="1633264" y="102805"/>
                    </a:lnTo>
                    <a:lnTo>
                      <a:pt x="1656063" y="74307"/>
                    </a:lnTo>
                    <a:lnTo>
                      <a:pt x="1665984" y="84228"/>
                    </a:lnTo>
                    <a:lnTo>
                      <a:pt x="1686038" y="77825"/>
                    </a:lnTo>
                    <a:lnTo>
                      <a:pt x="1699267" y="88732"/>
                    </a:lnTo>
                    <a:lnTo>
                      <a:pt x="1699267" y="139817"/>
                    </a:lnTo>
                    <a:lnTo>
                      <a:pt x="1718759" y="160786"/>
                    </a:lnTo>
                    <a:lnTo>
                      <a:pt x="1723966" y="172819"/>
                    </a:lnTo>
                    <a:lnTo>
                      <a:pt x="1692020" y="190692"/>
                    </a:lnTo>
                    <a:lnTo>
                      <a:pt x="1661340" y="203287"/>
                    </a:lnTo>
                    <a:lnTo>
                      <a:pt x="1629816" y="214124"/>
                    </a:lnTo>
                    <a:lnTo>
                      <a:pt x="1613984" y="235656"/>
                    </a:lnTo>
                    <a:lnTo>
                      <a:pt x="1608917" y="243818"/>
                    </a:lnTo>
                    <a:lnTo>
                      <a:pt x="1608636" y="262958"/>
                    </a:lnTo>
                    <a:lnTo>
                      <a:pt x="1618487" y="281956"/>
                    </a:lnTo>
                    <a:lnTo>
                      <a:pt x="1630872" y="282871"/>
                    </a:lnTo>
                    <a:lnTo>
                      <a:pt x="1627775" y="269783"/>
                    </a:lnTo>
                    <a:lnTo>
                      <a:pt x="1636712" y="277734"/>
                    </a:lnTo>
                    <a:lnTo>
                      <a:pt x="1634319" y="287938"/>
                    </a:lnTo>
                    <a:lnTo>
                      <a:pt x="1614195" y="293778"/>
                    </a:lnTo>
                    <a:lnTo>
                      <a:pt x="1599840" y="293074"/>
                    </a:lnTo>
                    <a:lnTo>
                      <a:pt x="1577745" y="299267"/>
                    </a:lnTo>
                    <a:lnTo>
                      <a:pt x="1564727" y="301026"/>
                    </a:lnTo>
                    <a:lnTo>
                      <a:pt x="1547347" y="302785"/>
                    </a:lnTo>
                    <a:lnTo>
                      <a:pt x="1522508" y="313128"/>
                    </a:lnTo>
                    <a:lnTo>
                      <a:pt x="1566346" y="306444"/>
                    </a:lnTo>
                    <a:lnTo>
                      <a:pt x="1575212" y="313128"/>
                    </a:lnTo>
                    <a:lnTo>
                      <a:pt x="1533344" y="323754"/>
                    </a:lnTo>
                    <a:lnTo>
                      <a:pt x="1514346" y="323824"/>
                    </a:lnTo>
                    <a:lnTo>
                      <a:pt x="1515260" y="319532"/>
                    </a:lnTo>
                    <a:lnTo>
                      <a:pt x="1506113" y="329313"/>
                    </a:lnTo>
                    <a:lnTo>
                      <a:pt x="1514909" y="330931"/>
                    </a:lnTo>
                    <a:lnTo>
                      <a:pt x="1508505" y="356263"/>
                    </a:lnTo>
                    <a:lnTo>
                      <a:pt x="1486762" y="383213"/>
                    </a:lnTo>
                    <a:lnTo>
                      <a:pt x="1484510" y="374206"/>
                    </a:lnTo>
                    <a:lnTo>
                      <a:pt x="1477966" y="372447"/>
                    </a:lnTo>
                    <a:lnTo>
                      <a:pt x="1468186" y="363651"/>
                    </a:lnTo>
                    <a:lnTo>
                      <a:pt x="1474378" y="382509"/>
                    </a:lnTo>
                    <a:lnTo>
                      <a:pt x="1481837" y="388702"/>
                    </a:lnTo>
                    <a:lnTo>
                      <a:pt x="1482259" y="401860"/>
                    </a:lnTo>
                    <a:lnTo>
                      <a:pt x="1472689" y="415300"/>
                    </a:lnTo>
                    <a:lnTo>
                      <a:pt x="1455871" y="442883"/>
                    </a:lnTo>
                    <a:lnTo>
                      <a:pt x="1453127" y="441546"/>
                    </a:lnTo>
                    <a:lnTo>
                      <a:pt x="1462415" y="418044"/>
                    </a:lnTo>
                    <a:lnTo>
                      <a:pt x="1447146" y="404815"/>
                    </a:lnTo>
                    <a:lnTo>
                      <a:pt x="1443628" y="375825"/>
                    </a:lnTo>
                    <a:lnTo>
                      <a:pt x="1437858" y="390953"/>
                    </a:lnTo>
                    <a:lnTo>
                      <a:pt x="1444261" y="412978"/>
                    </a:lnTo>
                    <a:lnTo>
                      <a:pt x="1424488" y="407560"/>
                    </a:lnTo>
                    <a:lnTo>
                      <a:pt x="1445105" y="418677"/>
                    </a:lnTo>
                    <a:lnTo>
                      <a:pt x="1446372" y="451538"/>
                    </a:lnTo>
                    <a:lnTo>
                      <a:pt x="1454957" y="453860"/>
                    </a:lnTo>
                    <a:lnTo>
                      <a:pt x="1458053" y="465752"/>
                    </a:lnTo>
                    <a:lnTo>
                      <a:pt x="1462204" y="499880"/>
                    </a:lnTo>
                    <a:lnTo>
                      <a:pt x="1443206" y="525000"/>
                    </a:lnTo>
                    <a:lnTo>
                      <a:pt x="1412315" y="534993"/>
                    </a:lnTo>
                    <a:lnTo>
                      <a:pt x="1392683" y="554695"/>
                    </a:lnTo>
                    <a:lnTo>
                      <a:pt x="1377765" y="556876"/>
                    </a:lnTo>
                    <a:lnTo>
                      <a:pt x="1362637" y="569190"/>
                    </a:lnTo>
                    <a:lnTo>
                      <a:pt x="1358414" y="580378"/>
                    </a:lnTo>
                    <a:lnTo>
                      <a:pt x="1325624" y="602051"/>
                    </a:lnTo>
                    <a:lnTo>
                      <a:pt x="1308807" y="617813"/>
                    </a:lnTo>
                    <a:lnTo>
                      <a:pt x="1294733" y="637445"/>
                    </a:lnTo>
                    <a:lnTo>
                      <a:pt x="1290089" y="660807"/>
                    </a:lnTo>
                    <a:lnTo>
                      <a:pt x="1295367" y="683535"/>
                    </a:lnTo>
                    <a:lnTo>
                      <a:pt x="1305359" y="711470"/>
                    </a:lnTo>
                    <a:lnTo>
                      <a:pt x="1318587" y="734410"/>
                    </a:lnTo>
                    <a:lnTo>
                      <a:pt x="1318799" y="748412"/>
                    </a:lnTo>
                    <a:lnTo>
                      <a:pt x="1332942" y="785777"/>
                    </a:lnTo>
                    <a:lnTo>
                      <a:pt x="1331957" y="807379"/>
                    </a:lnTo>
                    <a:lnTo>
                      <a:pt x="1330690" y="819834"/>
                    </a:lnTo>
                    <a:lnTo>
                      <a:pt x="1323231" y="839255"/>
                    </a:lnTo>
                    <a:lnTo>
                      <a:pt x="1314295" y="843266"/>
                    </a:lnTo>
                    <a:lnTo>
                      <a:pt x="1299589" y="839395"/>
                    </a:lnTo>
                    <a:lnTo>
                      <a:pt x="1294874" y="825463"/>
                    </a:lnTo>
                    <a:lnTo>
                      <a:pt x="1283545" y="818145"/>
                    </a:lnTo>
                    <a:lnTo>
                      <a:pt x="1267713" y="790561"/>
                    </a:lnTo>
                    <a:lnTo>
                      <a:pt x="1253851" y="766004"/>
                    </a:lnTo>
                    <a:lnTo>
                      <a:pt x="1249347" y="753408"/>
                    </a:lnTo>
                    <a:lnTo>
                      <a:pt x="1255469" y="731947"/>
                    </a:lnTo>
                    <a:lnTo>
                      <a:pt x="1247096" y="714074"/>
                    </a:lnTo>
                    <a:lnTo>
                      <a:pt x="1223805" y="686772"/>
                    </a:lnTo>
                    <a:lnTo>
                      <a:pt x="1212194" y="681776"/>
                    </a:lnTo>
                    <a:lnTo>
                      <a:pt x="1182007" y="696623"/>
                    </a:lnTo>
                    <a:lnTo>
                      <a:pt x="1176659" y="695005"/>
                    </a:lnTo>
                    <a:lnTo>
                      <a:pt x="1162164" y="679735"/>
                    </a:lnTo>
                    <a:lnTo>
                      <a:pt x="1143447" y="671643"/>
                    </a:lnTo>
                    <a:lnTo>
                      <a:pt x="1109741" y="675724"/>
                    </a:lnTo>
                    <a:lnTo>
                      <a:pt x="1083213" y="672136"/>
                    </a:lnTo>
                    <a:lnTo>
                      <a:pt x="1060415" y="674387"/>
                    </a:lnTo>
                    <a:lnTo>
                      <a:pt x="1048101" y="679454"/>
                    </a:lnTo>
                    <a:lnTo>
                      <a:pt x="1053449" y="688179"/>
                    </a:lnTo>
                    <a:lnTo>
                      <a:pt x="1052956" y="701408"/>
                    </a:lnTo>
                    <a:lnTo>
                      <a:pt x="1059289" y="707881"/>
                    </a:lnTo>
                    <a:lnTo>
                      <a:pt x="1053660" y="712103"/>
                    </a:lnTo>
                    <a:lnTo>
                      <a:pt x="1042542" y="707319"/>
                    </a:lnTo>
                    <a:lnTo>
                      <a:pt x="1031354" y="713511"/>
                    </a:lnTo>
                    <a:lnTo>
                      <a:pt x="1009681" y="712455"/>
                    </a:lnTo>
                    <a:lnTo>
                      <a:pt x="987375" y="695286"/>
                    </a:lnTo>
                    <a:lnTo>
                      <a:pt x="961340" y="699367"/>
                    </a:lnTo>
                    <a:lnTo>
                      <a:pt x="939597" y="691768"/>
                    </a:lnTo>
                    <a:lnTo>
                      <a:pt x="921020" y="694090"/>
                    </a:lnTo>
                    <a:lnTo>
                      <a:pt x="895899" y="701689"/>
                    </a:lnTo>
                    <a:lnTo>
                      <a:pt x="868668" y="725825"/>
                    </a:lnTo>
                    <a:lnTo>
                      <a:pt x="839044" y="739757"/>
                    </a:lnTo>
                    <a:lnTo>
                      <a:pt x="822719" y="755167"/>
                    </a:lnTo>
                    <a:lnTo>
                      <a:pt x="815823" y="769733"/>
                    </a:lnTo>
                    <a:lnTo>
                      <a:pt x="815541" y="791898"/>
                    </a:lnTo>
                    <a:lnTo>
                      <a:pt x="817019" y="807238"/>
                    </a:lnTo>
                    <a:lnTo>
                      <a:pt x="822719" y="818145"/>
                    </a:lnTo>
                    <a:lnTo>
                      <a:pt x="811038" y="819060"/>
                    </a:lnTo>
                    <a:lnTo>
                      <a:pt x="789858" y="812023"/>
                    </a:lnTo>
                    <a:lnTo>
                      <a:pt x="766567" y="802102"/>
                    </a:lnTo>
                    <a:lnTo>
                      <a:pt x="758193" y="787043"/>
                    </a:lnTo>
                    <a:lnTo>
                      <a:pt x="751649" y="764526"/>
                    </a:lnTo>
                    <a:lnTo>
                      <a:pt x="733987" y="746161"/>
                    </a:lnTo>
                    <a:lnTo>
                      <a:pt x="723644" y="727162"/>
                    </a:lnTo>
                    <a:lnTo>
                      <a:pt x="708656" y="704926"/>
                    </a:lnTo>
                    <a:lnTo>
                      <a:pt x="687616" y="691908"/>
                    </a:lnTo>
                    <a:lnTo>
                      <a:pt x="663199" y="692542"/>
                    </a:lnTo>
                    <a:lnTo>
                      <a:pt x="644411" y="718296"/>
                    </a:lnTo>
                    <a:lnTo>
                      <a:pt x="619643" y="708515"/>
                    </a:lnTo>
                    <a:lnTo>
                      <a:pt x="604162" y="698664"/>
                    </a:lnTo>
                    <a:lnTo>
                      <a:pt x="596774" y="680720"/>
                    </a:lnTo>
                    <a:lnTo>
                      <a:pt x="586852" y="663621"/>
                    </a:lnTo>
                    <a:lnTo>
                      <a:pt x="569120" y="649196"/>
                    </a:lnTo>
                    <a:lnTo>
                      <a:pt x="553850" y="638782"/>
                    </a:lnTo>
                    <a:lnTo>
                      <a:pt x="542944" y="627031"/>
                    </a:lnTo>
                    <a:lnTo>
                      <a:pt x="491154" y="627031"/>
                    </a:lnTo>
                    <a:lnTo>
                      <a:pt x="491154" y="640682"/>
                    </a:lnTo>
                    <a:lnTo>
                      <a:pt x="467441" y="640682"/>
                    </a:lnTo>
                    <a:lnTo>
                      <a:pt x="408052" y="640893"/>
                    </a:lnTo>
                    <a:lnTo>
                      <a:pt x="339938" y="617602"/>
                    </a:lnTo>
                    <a:lnTo>
                      <a:pt x="294833" y="601488"/>
                    </a:lnTo>
                    <a:lnTo>
                      <a:pt x="297578" y="595015"/>
                    </a:lnTo>
                    <a:lnTo>
                      <a:pt x="259650" y="598603"/>
                    </a:lnTo>
                    <a:lnTo>
                      <a:pt x="225734" y="601136"/>
                    </a:lnTo>
                    <a:lnTo>
                      <a:pt x="220738" y="584178"/>
                    </a:lnTo>
                    <a:lnTo>
                      <a:pt x="201388" y="564898"/>
                    </a:lnTo>
                    <a:lnTo>
                      <a:pt x="187455" y="560887"/>
                    </a:lnTo>
                    <a:lnTo>
                      <a:pt x="184148" y="551317"/>
                    </a:lnTo>
                    <a:lnTo>
                      <a:pt x="167401" y="549629"/>
                    </a:lnTo>
                    <a:lnTo>
                      <a:pt x="156705" y="540481"/>
                    </a:lnTo>
                    <a:lnTo>
                      <a:pt x="128981" y="537174"/>
                    </a:lnTo>
                    <a:lnTo>
                      <a:pt x="121381" y="531756"/>
                    </a:lnTo>
                    <a:lnTo>
                      <a:pt x="117722" y="513249"/>
                    </a:lnTo>
                    <a:lnTo>
                      <a:pt x="88732" y="479051"/>
                    </a:lnTo>
                    <a:lnTo>
                      <a:pt x="63892" y="431343"/>
                    </a:lnTo>
                    <a:lnTo>
                      <a:pt x="64948" y="423392"/>
                    </a:lnTo>
                    <a:lnTo>
                      <a:pt x="51789" y="411922"/>
                    </a:lnTo>
                    <a:lnTo>
                      <a:pt x="28639" y="382791"/>
                    </a:lnTo>
                    <a:lnTo>
                      <a:pt x="24487" y="354222"/>
                    </a:lnTo>
                    <a:lnTo>
                      <a:pt x="8585" y="335012"/>
                    </a:lnTo>
                    <a:lnTo>
                      <a:pt x="15129" y="305599"/>
                    </a:lnTo>
                    <a:lnTo>
                      <a:pt x="14144" y="274990"/>
                    </a:lnTo>
                    <a:lnTo>
                      <a:pt x="4574" y="247407"/>
                    </a:lnTo>
                    <a:lnTo>
                      <a:pt x="16255" y="213209"/>
                    </a:lnTo>
                    <a:lnTo>
                      <a:pt x="19914" y="179996"/>
                    </a:lnTo>
                    <a:lnTo>
                      <a:pt x="23502" y="146432"/>
                    </a:lnTo>
                    <a:lnTo>
                      <a:pt x="18084" y="96331"/>
                    </a:lnTo>
                    <a:lnTo>
                      <a:pt x="8655" y="63963"/>
                    </a:lnTo>
                    <a:lnTo>
                      <a:pt x="0" y="46301"/>
                    </a:lnTo>
                    <a:lnTo>
                      <a:pt x="3589" y="38842"/>
                    </a:lnTo>
                    <a:lnTo>
                      <a:pt x="46794" y="51789"/>
                    </a:lnTo>
                    <a:lnTo>
                      <a:pt x="62696" y="87606"/>
                    </a:lnTo>
                    <a:lnTo>
                      <a:pt x="70085" y="77614"/>
                    </a:lnTo>
                    <a:lnTo>
                      <a:pt x="65300" y="46442"/>
                    </a:lnTo>
                    <a:lnTo>
                      <a:pt x="55167" y="1498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301D444-EB8A-D397-D8E2-503DA72EDD03}"/>
                  </a:ext>
                </a:extLst>
              </p:cNvPr>
              <p:cNvSpPr/>
              <p:nvPr/>
            </p:nvSpPr>
            <p:spPr>
              <a:xfrm>
                <a:off x="2330648" y="3894496"/>
                <a:ext cx="37786" cy="41938"/>
              </a:xfrm>
              <a:custGeom>
                <a:avLst/>
                <a:gdLst>
                  <a:gd name="csX0" fmla="*/ 20054 w 37786"/>
                  <a:gd name="csY0" fmla="*/ 5840 h 41938"/>
                  <a:gd name="csX1" fmla="*/ 25332 w 37786"/>
                  <a:gd name="csY1" fmla="*/ 8514 h 41938"/>
                  <a:gd name="csX2" fmla="*/ 30187 w 37786"/>
                  <a:gd name="csY2" fmla="*/ 12736 h 41938"/>
                  <a:gd name="csX3" fmla="*/ 37786 w 37786"/>
                  <a:gd name="csY3" fmla="*/ 23572 h 41938"/>
                  <a:gd name="csX4" fmla="*/ 37083 w 37786"/>
                  <a:gd name="csY4" fmla="*/ 25261 h 41938"/>
                  <a:gd name="csX5" fmla="*/ 25402 w 37786"/>
                  <a:gd name="csY5" fmla="*/ 31946 h 41938"/>
                  <a:gd name="csX6" fmla="*/ 15832 w 37786"/>
                  <a:gd name="csY6" fmla="*/ 36731 h 41938"/>
                  <a:gd name="csX7" fmla="*/ 11470 w 37786"/>
                  <a:gd name="csY7" fmla="*/ 41938 h 41938"/>
                  <a:gd name="csX8" fmla="*/ 4081 w 37786"/>
                  <a:gd name="csY8" fmla="*/ 37505 h 41938"/>
                  <a:gd name="csX9" fmla="*/ 4926 w 37786"/>
                  <a:gd name="csY9" fmla="*/ 28850 h 41938"/>
                  <a:gd name="csX10" fmla="*/ 0 w 37786"/>
                  <a:gd name="csY10" fmla="*/ 17521 h 41938"/>
                  <a:gd name="csX11" fmla="*/ 1478 w 37786"/>
                  <a:gd name="csY11" fmla="*/ 14073 h 41938"/>
                  <a:gd name="csX12" fmla="*/ 6685 w 37786"/>
                  <a:gd name="csY12" fmla="*/ 9007 h 41938"/>
                  <a:gd name="csX13" fmla="*/ 4574 w 37786"/>
                  <a:gd name="csY13" fmla="*/ 2955 h 41938"/>
                  <a:gd name="csX14" fmla="*/ 6333 w 37786"/>
                  <a:gd name="csY14" fmla="*/ 0 h 41938"/>
                  <a:gd name="csX15" fmla="*/ 8585 w 37786"/>
                  <a:gd name="csY15" fmla="*/ 563 h 41938"/>
                  <a:gd name="csX16" fmla="*/ 20054 w 37786"/>
                  <a:gd name="csY16" fmla="*/ 5840 h 419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37786" h="41938">
                    <a:moveTo>
                      <a:pt x="20054" y="5840"/>
                    </a:moveTo>
                    <a:lnTo>
                      <a:pt x="25332" y="8514"/>
                    </a:lnTo>
                    <a:lnTo>
                      <a:pt x="30187" y="12736"/>
                    </a:lnTo>
                    <a:lnTo>
                      <a:pt x="37786" y="23572"/>
                    </a:lnTo>
                    <a:lnTo>
                      <a:pt x="37083" y="25261"/>
                    </a:lnTo>
                    <a:lnTo>
                      <a:pt x="25402" y="31946"/>
                    </a:lnTo>
                    <a:lnTo>
                      <a:pt x="15832" y="36731"/>
                    </a:lnTo>
                    <a:lnTo>
                      <a:pt x="11470" y="41938"/>
                    </a:lnTo>
                    <a:lnTo>
                      <a:pt x="4081" y="37505"/>
                    </a:lnTo>
                    <a:lnTo>
                      <a:pt x="4926" y="28850"/>
                    </a:lnTo>
                    <a:lnTo>
                      <a:pt x="0" y="17521"/>
                    </a:lnTo>
                    <a:lnTo>
                      <a:pt x="1478" y="14073"/>
                    </a:lnTo>
                    <a:lnTo>
                      <a:pt x="6685" y="9007"/>
                    </a:lnTo>
                    <a:lnTo>
                      <a:pt x="4574" y="2955"/>
                    </a:lnTo>
                    <a:lnTo>
                      <a:pt x="6333" y="0"/>
                    </a:lnTo>
                    <a:lnTo>
                      <a:pt x="8585" y="563"/>
                    </a:lnTo>
                    <a:lnTo>
                      <a:pt x="20054" y="58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8" name="Freeform: Shape 277">
                <a:extLst>
                  <a:ext uri="{FF2B5EF4-FFF2-40B4-BE49-F238E27FC236}">
                    <a16:creationId xmlns:a16="http://schemas.microsoft.com/office/drawing/2014/main" id="{71C3785F-D159-00AF-6D33-F5042CEB621E}"/>
                  </a:ext>
                </a:extLst>
              </p:cNvPr>
              <p:cNvSpPr/>
              <p:nvPr/>
            </p:nvSpPr>
            <p:spPr>
              <a:xfrm>
                <a:off x="2311579" y="3871276"/>
                <a:ext cx="21391" cy="13721"/>
              </a:xfrm>
              <a:custGeom>
                <a:avLst/>
                <a:gdLst>
                  <a:gd name="csX0" fmla="*/ 21391 w 21391"/>
                  <a:gd name="csY0" fmla="*/ 7740 h 13721"/>
                  <a:gd name="csX1" fmla="*/ 18858 w 21391"/>
                  <a:gd name="csY1" fmla="*/ 11540 h 13721"/>
                  <a:gd name="csX2" fmla="*/ 8866 w 21391"/>
                  <a:gd name="csY2" fmla="*/ 13721 h 13721"/>
                  <a:gd name="csX3" fmla="*/ 3729 w 21391"/>
                  <a:gd name="csY3" fmla="*/ 7177 h 13721"/>
                  <a:gd name="csX4" fmla="*/ 282 w 21391"/>
                  <a:gd name="csY4" fmla="*/ 4644 h 13721"/>
                  <a:gd name="csX5" fmla="*/ 0 w 21391"/>
                  <a:gd name="csY5" fmla="*/ 2674 h 13721"/>
                  <a:gd name="csX6" fmla="*/ 2955 w 21391"/>
                  <a:gd name="csY6" fmla="*/ 0 h 13721"/>
                  <a:gd name="csX7" fmla="*/ 13581 w 21391"/>
                  <a:gd name="csY7" fmla="*/ 2955 h 13721"/>
                  <a:gd name="csX8" fmla="*/ 21391 w 21391"/>
                  <a:gd name="csY8" fmla="*/ 7740 h 137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1391" h="13721">
                    <a:moveTo>
                      <a:pt x="21391" y="7740"/>
                    </a:moveTo>
                    <a:lnTo>
                      <a:pt x="18858" y="11540"/>
                    </a:lnTo>
                    <a:lnTo>
                      <a:pt x="8866" y="13721"/>
                    </a:lnTo>
                    <a:lnTo>
                      <a:pt x="3729" y="7177"/>
                    </a:lnTo>
                    <a:lnTo>
                      <a:pt x="282" y="4644"/>
                    </a:lnTo>
                    <a:lnTo>
                      <a:pt x="0" y="2674"/>
                    </a:lnTo>
                    <a:lnTo>
                      <a:pt x="2955" y="0"/>
                    </a:lnTo>
                    <a:lnTo>
                      <a:pt x="13581" y="2955"/>
                    </a:lnTo>
                    <a:lnTo>
                      <a:pt x="21391" y="774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9" name="Freeform: Shape 278">
                <a:extLst>
                  <a:ext uri="{FF2B5EF4-FFF2-40B4-BE49-F238E27FC236}">
                    <a16:creationId xmlns:a16="http://schemas.microsoft.com/office/drawing/2014/main" id="{73497281-67AB-88C9-A4FA-F26917EAEEF7}"/>
                  </a:ext>
                </a:extLst>
              </p:cNvPr>
              <p:cNvSpPr/>
              <p:nvPr/>
            </p:nvSpPr>
            <p:spPr>
              <a:xfrm>
                <a:off x="2293284" y="3864802"/>
                <a:ext cx="16887" cy="4714"/>
              </a:xfrm>
              <a:custGeom>
                <a:avLst/>
                <a:gdLst>
                  <a:gd name="csX0" fmla="*/ 16888 w 16887"/>
                  <a:gd name="csY0" fmla="*/ 1337 h 4714"/>
                  <a:gd name="csX1" fmla="*/ 15973 w 16887"/>
                  <a:gd name="csY1" fmla="*/ 4714 h 4714"/>
                  <a:gd name="csX2" fmla="*/ 0 w 16887"/>
                  <a:gd name="csY2" fmla="*/ 3870 h 4714"/>
                  <a:gd name="csX3" fmla="*/ 2181 w 16887"/>
                  <a:gd name="csY3" fmla="*/ 0 h 4714"/>
                  <a:gd name="csX4" fmla="*/ 16888 w 16887"/>
                  <a:gd name="csY4" fmla="*/ 1337 h 471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6887" h="4714">
                    <a:moveTo>
                      <a:pt x="16888" y="1337"/>
                    </a:moveTo>
                    <a:lnTo>
                      <a:pt x="15973" y="4714"/>
                    </a:lnTo>
                    <a:lnTo>
                      <a:pt x="0" y="3870"/>
                    </a:lnTo>
                    <a:lnTo>
                      <a:pt x="2181" y="0"/>
                    </a:lnTo>
                    <a:lnTo>
                      <a:pt x="16888" y="13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0" name="Freeform: Shape 279">
                <a:extLst>
                  <a:ext uri="{FF2B5EF4-FFF2-40B4-BE49-F238E27FC236}">
                    <a16:creationId xmlns:a16="http://schemas.microsoft.com/office/drawing/2014/main" id="{14E0D4EB-9D79-780F-439E-DD11DD4F2AA9}"/>
                  </a:ext>
                </a:extLst>
              </p:cNvPr>
              <p:cNvSpPr/>
              <p:nvPr/>
            </p:nvSpPr>
            <p:spPr>
              <a:xfrm>
                <a:off x="2264363" y="3849321"/>
                <a:ext cx="19069" cy="14143"/>
              </a:xfrm>
              <a:custGeom>
                <a:avLst/>
                <a:gdLst>
                  <a:gd name="csX0" fmla="*/ 7951 w 19069"/>
                  <a:gd name="csY0" fmla="*/ 0 h 14143"/>
                  <a:gd name="csX1" fmla="*/ 10485 w 19069"/>
                  <a:gd name="csY1" fmla="*/ 1970 h 14143"/>
                  <a:gd name="csX2" fmla="*/ 19069 w 19069"/>
                  <a:gd name="csY2" fmla="*/ 12314 h 14143"/>
                  <a:gd name="csX3" fmla="*/ 17451 w 19069"/>
                  <a:gd name="csY3" fmla="*/ 14144 h 14143"/>
                  <a:gd name="csX4" fmla="*/ 15340 w 19069"/>
                  <a:gd name="csY4" fmla="*/ 13721 h 14143"/>
                  <a:gd name="csX5" fmla="*/ 4926 w 19069"/>
                  <a:gd name="csY5" fmla="*/ 12596 h 14143"/>
                  <a:gd name="csX6" fmla="*/ 1126 w 19069"/>
                  <a:gd name="csY6" fmla="*/ 5559 h 14143"/>
                  <a:gd name="csX7" fmla="*/ 0 w 19069"/>
                  <a:gd name="csY7" fmla="*/ 4292 h 14143"/>
                  <a:gd name="csX8" fmla="*/ 7951 w 19069"/>
                  <a:gd name="csY8" fmla="*/ 0 h 141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19069" h="14143">
                    <a:moveTo>
                      <a:pt x="7951" y="0"/>
                    </a:moveTo>
                    <a:lnTo>
                      <a:pt x="10485" y="1970"/>
                    </a:lnTo>
                    <a:lnTo>
                      <a:pt x="19069" y="12314"/>
                    </a:lnTo>
                    <a:lnTo>
                      <a:pt x="17451" y="14144"/>
                    </a:lnTo>
                    <a:lnTo>
                      <a:pt x="15340" y="13721"/>
                    </a:lnTo>
                    <a:lnTo>
                      <a:pt x="4926" y="12596"/>
                    </a:lnTo>
                    <a:lnTo>
                      <a:pt x="1126" y="5559"/>
                    </a:lnTo>
                    <a:lnTo>
                      <a:pt x="0" y="4292"/>
                    </a:lnTo>
                    <a:lnTo>
                      <a:pt x="795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1" name="Freeform: Shape 280">
                <a:extLst>
                  <a:ext uri="{FF2B5EF4-FFF2-40B4-BE49-F238E27FC236}">
                    <a16:creationId xmlns:a16="http://schemas.microsoft.com/office/drawing/2014/main" id="{A941E0D9-8D51-19F7-1298-8D9814925460}"/>
                  </a:ext>
                </a:extLst>
              </p:cNvPr>
              <p:cNvSpPr/>
              <p:nvPr/>
            </p:nvSpPr>
            <p:spPr>
              <a:xfrm>
                <a:off x="2219329" y="3832996"/>
                <a:ext cx="13580" cy="11117"/>
              </a:xfrm>
              <a:custGeom>
                <a:avLst/>
                <a:gdLst>
                  <a:gd name="csX0" fmla="*/ 12947 w 13580"/>
                  <a:gd name="csY0" fmla="*/ 704 h 11117"/>
                  <a:gd name="csX1" fmla="*/ 13581 w 13580"/>
                  <a:gd name="csY1" fmla="*/ 8022 h 11117"/>
                  <a:gd name="csX2" fmla="*/ 10062 w 13580"/>
                  <a:gd name="csY2" fmla="*/ 11118 h 11117"/>
                  <a:gd name="csX3" fmla="*/ 0 w 13580"/>
                  <a:gd name="csY3" fmla="*/ 5348 h 11117"/>
                  <a:gd name="csX4" fmla="*/ 1548 w 13580"/>
                  <a:gd name="csY4" fmla="*/ 3096 h 11117"/>
                  <a:gd name="csX5" fmla="*/ 6122 w 13580"/>
                  <a:gd name="csY5" fmla="*/ 0 h 11117"/>
                  <a:gd name="csX6" fmla="*/ 12947 w 13580"/>
                  <a:gd name="csY6" fmla="*/ 704 h 111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3580" h="11117">
                    <a:moveTo>
                      <a:pt x="12947" y="704"/>
                    </a:moveTo>
                    <a:lnTo>
                      <a:pt x="13581" y="8022"/>
                    </a:lnTo>
                    <a:lnTo>
                      <a:pt x="10062" y="11118"/>
                    </a:lnTo>
                    <a:lnTo>
                      <a:pt x="0" y="5348"/>
                    </a:lnTo>
                    <a:lnTo>
                      <a:pt x="1548" y="3096"/>
                    </a:lnTo>
                    <a:lnTo>
                      <a:pt x="6122" y="0"/>
                    </a:lnTo>
                    <a:lnTo>
                      <a:pt x="12947" y="70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2" name="Freeform: Shape 281">
                <a:extLst>
                  <a:ext uri="{FF2B5EF4-FFF2-40B4-BE49-F238E27FC236}">
                    <a16:creationId xmlns:a16="http://schemas.microsoft.com/office/drawing/2014/main" id="{85A9CE1A-B807-4F57-0CC4-E4958BCB1188}"/>
                  </a:ext>
                </a:extLst>
              </p:cNvPr>
              <p:cNvSpPr/>
              <p:nvPr/>
            </p:nvSpPr>
            <p:spPr>
              <a:xfrm>
                <a:off x="1990710" y="2442847"/>
                <a:ext cx="56011" cy="28146"/>
              </a:xfrm>
              <a:custGeom>
                <a:avLst/>
                <a:gdLst>
                  <a:gd name="csX0" fmla="*/ 29483 w 56011"/>
                  <a:gd name="csY0" fmla="*/ 0 h 28146"/>
                  <a:gd name="csX1" fmla="*/ 53197 w 56011"/>
                  <a:gd name="csY1" fmla="*/ 4011 h 28146"/>
                  <a:gd name="csX2" fmla="*/ 56011 w 56011"/>
                  <a:gd name="csY2" fmla="*/ 21180 h 28146"/>
                  <a:gd name="csX3" fmla="*/ 37716 w 56011"/>
                  <a:gd name="csY3" fmla="*/ 28146 h 28146"/>
                  <a:gd name="csX4" fmla="*/ 18084 w 56011"/>
                  <a:gd name="csY4" fmla="*/ 19773 h 28146"/>
                  <a:gd name="csX5" fmla="*/ 0 w 56011"/>
                  <a:gd name="csY5" fmla="*/ 7670 h 28146"/>
                  <a:gd name="csX6" fmla="*/ 29483 w 56011"/>
                  <a:gd name="csY6" fmla="*/ 0 h 2814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6011" h="28146">
                    <a:moveTo>
                      <a:pt x="29483" y="0"/>
                    </a:moveTo>
                    <a:lnTo>
                      <a:pt x="53197" y="4011"/>
                    </a:lnTo>
                    <a:lnTo>
                      <a:pt x="56011" y="21180"/>
                    </a:lnTo>
                    <a:lnTo>
                      <a:pt x="37716" y="28146"/>
                    </a:lnTo>
                    <a:lnTo>
                      <a:pt x="18084" y="19773"/>
                    </a:lnTo>
                    <a:lnTo>
                      <a:pt x="0" y="7670"/>
                    </a:lnTo>
                    <a:lnTo>
                      <a:pt x="2948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: Shape 282">
                <a:extLst>
                  <a:ext uri="{FF2B5EF4-FFF2-40B4-BE49-F238E27FC236}">
                    <a16:creationId xmlns:a16="http://schemas.microsoft.com/office/drawing/2014/main" id="{A427B79E-819E-992D-644B-9A6C8091A9CC}"/>
                  </a:ext>
                </a:extLst>
              </p:cNvPr>
              <p:cNvSpPr/>
              <p:nvPr/>
            </p:nvSpPr>
            <p:spPr>
              <a:xfrm>
                <a:off x="2372516" y="2549311"/>
                <a:ext cx="75573" cy="52915"/>
              </a:xfrm>
              <a:custGeom>
                <a:avLst/>
                <a:gdLst>
                  <a:gd name="csX0" fmla="*/ 43064 w 75573"/>
                  <a:gd name="csY0" fmla="*/ 0 h 52915"/>
                  <a:gd name="csX1" fmla="*/ 62907 w 75573"/>
                  <a:gd name="csY1" fmla="*/ 2885 h 52915"/>
                  <a:gd name="csX2" fmla="*/ 75573 w 75573"/>
                  <a:gd name="csY2" fmla="*/ 16325 h 52915"/>
                  <a:gd name="csX3" fmla="*/ 49749 w 75573"/>
                  <a:gd name="csY3" fmla="*/ 36661 h 52915"/>
                  <a:gd name="csX4" fmla="*/ 19914 w 75573"/>
                  <a:gd name="csY4" fmla="*/ 52915 h 52915"/>
                  <a:gd name="csX5" fmla="*/ 4644 w 75573"/>
                  <a:gd name="csY5" fmla="*/ 41938 h 52915"/>
                  <a:gd name="csX6" fmla="*/ 0 w 75573"/>
                  <a:gd name="csY6" fmla="*/ 21884 h 52915"/>
                  <a:gd name="csX7" fmla="*/ 27161 w 75573"/>
                  <a:gd name="csY7" fmla="*/ 6544 h 52915"/>
                  <a:gd name="csX8" fmla="*/ 43064 w 75573"/>
                  <a:gd name="csY8" fmla="*/ 0 h 529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5573" h="52915">
                    <a:moveTo>
                      <a:pt x="43064" y="0"/>
                    </a:moveTo>
                    <a:lnTo>
                      <a:pt x="62907" y="2885"/>
                    </a:lnTo>
                    <a:lnTo>
                      <a:pt x="75573" y="16325"/>
                    </a:lnTo>
                    <a:lnTo>
                      <a:pt x="49749" y="36661"/>
                    </a:lnTo>
                    <a:lnTo>
                      <a:pt x="19914" y="52915"/>
                    </a:lnTo>
                    <a:lnTo>
                      <a:pt x="4644" y="41938"/>
                    </a:lnTo>
                    <a:lnTo>
                      <a:pt x="0" y="21884"/>
                    </a:lnTo>
                    <a:lnTo>
                      <a:pt x="27161" y="6544"/>
                    </a:lnTo>
                    <a:lnTo>
                      <a:pt x="4306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05102225-953E-29AD-73AF-42101B0E4E7A}"/>
                  </a:ext>
                </a:extLst>
              </p:cNvPr>
              <p:cNvSpPr/>
              <p:nvPr/>
            </p:nvSpPr>
            <p:spPr>
              <a:xfrm>
                <a:off x="1971148" y="1899622"/>
                <a:ext cx="1138802" cy="800131"/>
              </a:xfrm>
              <a:custGeom>
                <a:avLst/>
                <a:gdLst>
                  <a:gd name="csX0" fmla="*/ 810123 w 1138802"/>
                  <a:gd name="csY0" fmla="*/ 88943 h 800131"/>
                  <a:gd name="csX1" fmla="*/ 810123 w 1138802"/>
                  <a:gd name="csY1" fmla="*/ 88943 h 800131"/>
                  <a:gd name="csX2" fmla="*/ 809912 w 1138802"/>
                  <a:gd name="csY2" fmla="*/ 278931 h 800131"/>
                  <a:gd name="csX3" fmla="*/ 809771 w 1138802"/>
                  <a:gd name="csY3" fmla="*/ 546673 h 800131"/>
                  <a:gd name="csX4" fmla="*/ 839184 w 1138802"/>
                  <a:gd name="csY4" fmla="*/ 548010 h 800131"/>
                  <a:gd name="csX5" fmla="*/ 868245 w 1138802"/>
                  <a:gd name="csY5" fmla="*/ 560394 h 800131"/>
                  <a:gd name="csX6" fmla="*/ 889074 w 1138802"/>
                  <a:gd name="csY6" fmla="*/ 579886 h 800131"/>
                  <a:gd name="csX7" fmla="*/ 915602 w 1138802"/>
                  <a:gd name="csY7" fmla="*/ 608877 h 800131"/>
                  <a:gd name="csX8" fmla="*/ 944663 w 1138802"/>
                  <a:gd name="csY8" fmla="*/ 584248 h 800131"/>
                  <a:gd name="csX9" fmla="*/ 974639 w 1138802"/>
                  <a:gd name="csY9" fmla="*/ 569894 h 800131"/>
                  <a:gd name="csX10" fmla="*/ 990541 w 1138802"/>
                  <a:gd name="csY10" fmla="*/ 592763 h 800131"/>
                  <a:gd name="csX11" fmla="*/ 1010666 w 1138802"/>
                  <a:gd name="csY11" fmla="*/ 610776 h 800131"/>
                  <a:gd name="csX12" fmla="*/ 1037968 w 1138802"/>
                  <a:gd name="csY12" fmla="*/ 630479 h 800131"/>
                  <a:gd name="csX13" fmla="*/ 1056685 w 1138802"/>
                  <a:gd name="csY13" fmla="*/ 661581 h 800131"/>
                  <a:gd name="csX14" fmla="*/ 1087224 w 1138802"/>
                  <a:gd name="csY14" fmla="*/ 710415 h 800131"/>
                  <a:gd name="csX15" fmla="*/ 1137958 w 1138802"/>
                  <a:gd name="csY15" fmla="*/ 737224 h 800131"/>
                  <a:gd name="csX16" fmla="*/ 1138802 w 1138802"/>
                  <a:gd name="csY16" fmla="*/ 763682 h 800131"/>
                  <a:gd name="csX17" fmla="*/ 1122196 w 1138802"/>
                  <a:gd name="csY17" fmla="*/ 783666 h 800131"/>
                  <a:gd name="csX18" fmla="*/ 1122196 w 1138802"/>
                  <a:gd name="csY18" fmla="*/ 783666 h 800131"/>
                  <a:gd name="csX19" fmla="*/ 1122196 w 1138802"/>
                  <a:gd name="csY19" fmla="*/ 783666 h 800131"/>
                  <a:gd name="csX20" fmla="*/ 1105801 w 1138802"/>
                  <a:gd name="csY20" fmla="*/ 768044 h 800131"/>
                  <a:gd name="csX21" fmla="*/ 1079484 w 1138802"/>
                  <a:gd name="csY21" fmla="*/ 754745 h 800131"/>
                  <a:gd name="csX22" fmla="*/ 1071040 w 1138802"/>
                  <a:gd name="csY22" fmla="*/ 718085 h 800131"/>
                  <a:gd name="csX23" fmla="*/ 1032479 w 1138802"/>
                  <a:gd name="csY23" fmla="*/ 683676 h 800131"/>
                  <a:gd name="csX24" fmla="*/ 1016436 w 1138802"/>
                  <a:gd name="csY24" fmla="*/ 643004 h 800131"/>
                  <a:gd name="csX25" fmla="*/ 987727 w 1138802"/>
                  <a:gd name="csY25" fmla="*/ 640189 h 800131"/>
                  <a:gd name="csX26" fmla="*/ 940230 w 1138802"/>
                  <a:gd name="csY26" fmla="*/ 639134 h 800131"/>
                  <a:gd name="csX27" fmla="*/ 905258 w 1138802"/>
                  <a:gd name="csY27" fmla="*/ 626609 h 800131"/>
                  <a:gd name="csX28" fmla="*/ 843477 w 1138802"/>
                  <a:gd name="csY28" fmla="*/ 580941 h 800131"/>
                  <a:gd name="csX29" fmla="*/ 814908 w 1138802"/>
                  <a:gd name="csY29" fmla="*/ 572568 h 800131"/>
                  <a:gd name="csX30" fmla="*/ 762626 w 1138802"/>
                  <a:gd name="csY30" fmla="*/ 556665 h 800131"/>
                  <a:gd name="csX31" fmla="*/ 721321 w 1138802"/>
                  <a:gd name="csY31" fmla="*/ 560465 h 800131"/>
                  <a:gd name="csX32" fmla="*/ 662566 w 1138802"/>
                  <a:gd name="csY32" fmla="*/ 539848 h 800131"/>
                  <a:gd name="csX33" fmla="*/ 627031 w 1138802"/>
                  <a:gd name="csY33" fmla="*/ 520638 h 800131"/>
                  <a:gd name="csX34" fmla="*/ 593889 w 1138802"/>
                  <a:gd name="csY34" fmla="*/ 530207 h 800131"/>
                  <a:gd name="csX35" fmla="*/ 600081 w 1138802"/>
                  <a:gd name="csY35" fmla="*/ 561380 h 800131"/>
                  <a:gd name="csX36" fmla="*/ 583545 w 1138802"/>
                  <a:gd name="csY36" fmla="*/ 564265 h 800131"/>
                  <a:gd name="csX37" fmla="*/ 548995 w 1138802"/>
                  <a:gd name="csY37" fmla="*/ 573482 h 800131"/>
                  <a:gd name="csX38" fmla="*/ 522749 w 1138802"/>
                  <a:gd name="csY38" fmla="*/ 588470 h 800131"/>
                  <a:gd name="csX39" fmla="*/ 489606 w 1138802"/>
                  <a:gd name="csY39" fmla="*/ 597829 h 800131"/>
                  <a:gd name="csX40" fmla="*/ 485314 w 1138802"/>
                  <a:gd name="csY40" fmla="*/ 571794 h 800131"/>
                  <a:gd name="csX41" fmla="*/ 498754 w 1138802"/>
                  <a:gd name="csY41" fmla="*/ 527815 h 800131"/>
                  <a:gd name="csX42" fmla="*/ 530489 w 1138802"/>
                  <a:gd name="csY42" fmla="*/ 513882 h 800131"/>
                  <a:gd name="csX43" fmla="*/ 522326 w 1138802"/>
                  <a:gd name="csY43" fmla="*/ 502483 h 800131"/>
                  <a:gd name="csX44" fmla="*/ 484258 w 1138802"/>
                  <a:gd name="csY44" fmla="*/ 527745 h 800131"/>
                  <a:gd name="csX45" fmla="*/ 463852 w 1138802"/>
                  <a:gd name="csY45" fmla="*/ 557650 h 800131"/>
                  <a:gd name="csX46" fmla="*/ 420859 w 1138802"/>
                  <a:gd name="csY46" fmla="*/ 589244 h 800131"/>
                  <a:gd name="csX47" fmla="*/ 442672 w 1138802"/>
                  <a:gd name="csY47" fmla="*/ 610636 h 800131"/>
                  <a:gd name="csX48" fmla="*/ 414455 w 1138802"/>
                  <a:gd name="csY48" fmla="*/ 641948 h 800131"/>
                  <a:gd name="csX49" fmla="*/ 382368 w 1138802"/>
                  <a:gd name="csY49" fmla="*/ 660103 h 800131"/>
                  <a:gd name="csX50" fmla="*/ 352463 w 1138802"/>
                  <a:gd name="csY50" fmla="*/ 673191 h 800131"/>
                  <a:gd name="csX51" fmla="*/ 345075 w 1138802"/>
                  <a:gd name="csY51" fmla="*/ 692190 h 800131"/>
                  <a:gd name="csX52" fmla="*/ 298422 w 1138802"/>
                  <a:gd name="csY52" fmla="*/ 714144 h 800131"/>
                  <a:gd name="csX53" fmla="*/ 288993 w 1138802"/>
                  <a:gd name="csY53" fmla="*/ 733987 h 800131"/>
                  <a:gd name="csX54" fmla="*/ 254091 w 1138802"/>
                  <a:gd name="csY54" fmla="*/ 751860 h 800131"/>
                  <a:gd name="csX55" fmla="*/ 233545 w 1138802"/>
                  <a:gd name="csY55" fmla="*/ 748694 h 800131"/>
                  <a:gd name="csX56" fmla="*/ 205680 w 1138802"/>
                  <a:gd name="csY56" fmla="*/ 760304 h 800131"/>
                  <a:gd name="csX57" fmla="*/ 175352 w 1138802"/>
                  <a:gd name="csY57" fmla="*/ 774518 h 800131"/>
                  <a:gd name="csX58" fmla="*/ 150513 w 1138802"/>
                  <a:gd name="csY58" fmla="*/ 788380 h 800131"/>
                  <a:gd name="csX59" fmla="*/ 99286 w 1138802"/>
                  <a:gd name="csY59" fmla="*/ 800131 h 800131"/>
                  <a:gd name="csX60" fmla="*/ 94642 w 1138802"/>
                  <a:gd name="csY60" fmla="*/ 793235 h 800131"/>
                  <a:gd name="csX61" fmla="*/ 127292 w 1138802"/>
                  <a:gd name="csY61" fmla="*/ 773885 h 800131"/>
                  <a:gd name="csX62" fmla="*/ 156494 w 1138802"/>
                  <a:gd name="csY62" fmla="*/ 761008 h 800131"/>
                  <a:gd name="csX63" fmla="*/ 188299 w 1138802"/>
                  <a:gd name="csY63" fmla="*/ 738139 h 800131"/>
                  <a:gd name="csX64" fmla="*/ 225382 w 1138802"/>
                  <a:gd name="csY64" fmla="*/ 733354 h 800131"/>
                  <a:gd name="csX65" fmla="*/ 240089 w 1138802"/>
                  <a:gd name="csY65" fmla="*/ 716044 h 800131"/>
                  <a:gd name="csX66" fmla="*/ 281534 w 1138802"/>
                  <a:gd name="csY66" fmla="*/ 690642 h 800131"/>
                  <a:gd name="csX67" fmla="*/ 288149 w 1138802"/>
                  <a:gd name="csY67" fmla="*/ 682057 h 800131"/>
                  <a:gd name="csX68" fmla="*/ 310243 w 1138802"/>
                  <a:gd name="csY68" fmla="*/ 666858 h 800131"/>
                  <a:gd name="csX69" fmla="*/ 315380 w 1138802"/>
                  <a:gd name="csY69" fmla="*/ 634068 h 800131"/>
                  <a:gd name="csX70" fmla="*/ 330579 w 1138802"/>
                  <a:gd name="csY70" fmla="*/ 608243 h 800131"/>
                  <a:gd name="csX71" fmla="*/ 296100 w 1138802"/>
                  <a:gd name="csY71" fmla="*/ 621542 h 800131"/>
                  <a:gd name="csX72" fmla="*/ 286530 w 1138802"/>
                  <a:gd name="csY72" fmla="*/ 614013 h 800131"/>
                  <a:gd name="csX73" fmla="*/ 270346 w 1138802"/>
                  <a:gd name="csY73" fmla="*/ 629916 h 800131"/>
                  <a:gd name="csX74" fmla="*/ 250855 w 1138802"/>
                  <a:gd name="csY74" fmla="*/ 607680 h 800131"/>
                  <a:gd name="csX75" fmla="*/ 242762 w 1138802"/>
                  <a:gd name="csY75" fmla="*/ 623442 h 800131"/>
                  <a:gd name="csX76" fmla="*/ 231574 w 1138802"/>
                  <a:gd name="csY76" fmla="*/ 601559 h 800131"/>
                  <a:gd name="csX77" fmla="*/ 201739 w 1138802"/>
                  <a:gd name="csY77" fmla="*/ 619150 h 800131"/>
                  <a:gd name="csX78" fmla="*/ 183444 w 1138802"/>
                  <a:gd name="csY78" fmla="*/ 619080 h 800131"/>
                  <a:gd name="csX79" fmla="*/ 180840 w 1138802"/>
                  <a:gd name="csY79" fmla="*/ 592974 h 800131"/>
                  <a:gd name="csX80" fmla="*/ 186259 w 1138802"/>
                  <a:gd name="csY80" fmla="*/ 576719 h 800131"/>
                  <a:gd name="csX81" fmla="*/ 166978 w 1138802"/>
                  <a:gd name="csY81" fmla="*/ 560887 h 800131"/>
                  <a:gd name="csX82" fmla="*/ 128207 w 1138802"/>
                  <a:gd name="csY82" fmla="*/ 569401 h 800131"/>
                  <a:gd name="csX83" fmla="*/ 102945 w 1138802"/>
                  <a:gd name="csY83" fmla="*/ 548432 h 800131"/>
                  <a:gd name="csX84" fmla="*/ 82539 w 1138802"/>
                  <a:gd name="csY84" fmla="*/ 537666 h 800131"/>
                  <a:gd name="csX85" fmla="*/ 82398 w 1138802"/>
                  <a:gd name="csY85" fmla="*/ 512053 h 800131"/>
                  <a:gd name="csX86" fmla="*/ 59389 w 1138802"/>
                  <a:gd name="csY86" fmla="*/ 492632 h 800131"/>
                  <a:gd name="csX87" fmla="*/ 70929 w 1138802"/>
                  <a:gd name="csY87" fmla="*/ 466245 h 800131"/>
                  <a:gd name="csX88" fmla="*/ 95275 w 1138802"/>
                  <a:gd name="csY88" fmla="*/ 440350 h 800131"/>
                  <a:gd name="csX89" fmla="*/ 105971 w 1138802"/>
                  <a:gd name="csY89" fmla="*/ 416355 h 800131"/>
                  <a:gd name="csX90" fmla="*/ 130107 w 1138802"/>
                  <a:gd name="csY90" fmla="*/ 412907 h 800131"/>
                  <a:gd name="csX91" fmla="*/ 150583 w 1138802"/>
                  <a:gd name="csY91" fmla="*/ 420437 h 800131"/>
                  <a:gd name="csX92" fmla="*/ 174719 w 1138802"/>
                  <a:gd name="csY92" fmla="*/ 397708 h 800131"/>
                  <a:gd name="csX93" fmla="*/ 196391 w 1138802"/>
                  <a:gd name="csY93" fmla="*/ 401790 h 800131"/>
                  <a:gd name="csX94" fmla="*/ 219120 w 1138802"/>
                  <a:gd name="csY94" fmla="*/ 387083 h 800131"/>
                  <a:gd name="csX95" fmla="*/ 213561 w 1138802"/>
                  <a:gd name="csY95" fmla="*/ 365340 h 800131"/>
                  <a:gd name="csX96" fmla="*/ 196884 w 1138802"/>
                  <a:gd name="csY96" fmla="*/ 356685 h 800131"/>
                  <a:gd name="csX97" fmla="*/ 218979 w 1138802"/>
                  <a:gd name="csY97" fmla="*/ 338108 h 800131"/>
                  <a:gd name="csX98" fmla="*/ 200613 w 1138802"/>
                  <a:gd name="csY98" fmla="*/ 338671 h 800131"/>
                  <a:gd name="csX99" fmla="*/ 168949 w 1138802"/>
                  <a:gd name="csY99" fmla="*/ 349156 h 800131"/>
                  <a:gd name="csX100" fmla="*/ 159871 w 1138802"/>
                  <a:gd name="csY100" fmla="*/ 359781 h 800131"/>
                  <a:gd name="csX101" fmla="*/ 136299 w 1138802"/>
                  <a:gd name="csY101" fmla="*/ 349226 h 800131"/>
                  <a:gd name="csX102" fmla="*/ 94079 w 1138802"/>
                  <a:gd name="csY102" fmla="*/ 354574 h 800131"/>
                  <a:gd name="csX103" fmla="*/ 50312 w 1138802"/>
                  <a:gd name="csY103" fmla="*/ 343034 h 800131"/>
                  <a:gd name="csX104" fmla="*/ 37786 w 1138802"/>
                  <a:gd name="csY104" fmla="*/ 323613 h 800131"/>
                  <a:gd name="csX105" fmla="*/ 0 w 1138802"/>
                  <a:gd name="csY105" fmla="*/ 295185 h 800131"/>
                  <a:gd name="csX106" fmla="*/ 41938 w 1138802"/>
                  <a:gd name="csY106" fmla="*/ 274568 h 800131"/>
                  <a:gd name="csX107" fmla="*/ 108575 w 1138802"/>
                  <a:gd name="csY107" fmla="*/ 250292 h 800131"/>
                  <a:gd name="csX108" fmla="*/ 133132 w 1138802"/>
                  <a:gd name="csY108" fmla="*/ 250292 h 800131"/>
                  <a:gd name="csX109" fmla="*/ 129051 w 1138802"/>
                  <a:gd name="csY109" fmla="*/ 275131 h 800131"/>
                  <a:gd name="csX110" fmla="*/ 192099 w 1138802"/>
                  <a:gd name="csY110" fmla="*/ 273231 h 800131"/>
                  <a:gd name="csX111" fmla="*/ 167823 w 1138802"/>
                  <a:gd name="csY111" fmla="*/ 242340 h 800131"/>
                  <a:gd name="csX112" fmla="*/ 131092 w 1138802"/>
                  <a:gd name="csY112" fmla="*/ 223201 h 800131"/>
                  <a:gd name="csX113" fmla="*/ 109912 w 1138802"/>
                  <a:gd name="csY113" fmla="*/ 197869 h 800131"/>
                  <a:gd name="csX114" fmla="*/ 81202 w 1138802"/>
                  <a:gd name="csY114" fmla="*/ 176056 h 800131"/>
                  <a:gd name="csX115" fmla="*/ 40179 w 1138802"/>
                  <a:gd name="csY115" fmla="*/ 159801 h 800131"/>
                  <a:gd name="csX116" fmla="*/ 56926 w 1138802"/>
                  <a:gd name="csY116" fmla="*/ 132569 h 800131"/>
                  <a:gd name="csX117" fmla="*/ 109912 w 1138802"/>
                  <a:gd name="csY117" fmla="*/ 130881 h 800131"/>
                  <a:gd name="csX118" fmla="*/ 147557 w 1138802"/>
                  <a:gd name="csY118" fmla="*/ 106956 h 800131"/>
                  <a:gd name="csX119" fmla="*/ 154664 w 1138802"/>
                  <a:gd name="csY119" fmla="*/ 81132 h 800131"/>
                  <a:gd name="csX120" fmla="*/ 185203 w 1138802"/>
                  <a:gd name="csY120" fmla="*/ 55730 h 800131"/>
                  <a:gd name="csX121" fmla="*/ 214264 w 1138802"/>
                  <a:gd name="csY121" fmla="*/ 49538 h 800131"/>
                  <a:gd name="csX122" fmla="*/ 270909 w 1138802"/>
                  <a:gd name="csY122" fmla="*/ 25543 h 800131"/>
                  <a:gd name="csX123" fmla="*/ 298352 w 1138802"/>
                  <a:gd name="csY123" fmla="*/ 29131 h 800131"/>
                  <a:gd name="csX124" fmla="*/ 344300 w 1138802"/>
                  <a:gd name="csY124" fmla="*/ 0 h 800131"/>
                  <a:gd name="csX125" fmla="*/ 389546 w 1138802"/>
                  <a:gd name="csY125" fmla="*/ 11540 h 800131"/>
                  <a:gd name="csX126" fmla="*/ 411148 w 1138802"/>
                  <a:gd name="csY126" fmla="*/ 36098 h 800131"/>
                  <a:gd name="csX127" fmla="*/ 424377 w 1138802"/>
                  <a:gd name="csY127" fmla="*/ 25613 h 800131"/>
                  <a:gd name="csX128" fmla="*/ 474900 w 1138802"/>
                  <a:gd name="csY128" fmla="*/ 28850 h 800131"/>
                  <a:gd name="csX129" fmla="*/ 473070 w 1138802"/>
                  <a:gd name="csY129" fmla="*/ 41375 h 800131"/>
                  <a:gd name="csX130" fmla="*/ 518808 w 1138802"/>
                  <a:gd name="csY130" fmla="*/ 50523 h 800131"/>
                  <a:gd name="csX131" fmla="*/ 549276 w 1138802"/>
                  <a:gd name="csY131" fmla="*/ 45105 h 800131"/>
                  <a:gd name="csX132" fmla="*/ 612184 w 1138802"/>
                  <a:gd name="csY132" fmla="*/ 62133 h 800131"/>
                  <a:gd name="csX133" fmla="*/ 669602 w 1138802"/>
                  <a:gd name="csY133" fmla="*/ 67200 h 800131"/>
                  <a:gd name="csX134" fmla="*/ 692612 w 1138802"/>
                  <a:gd name="csY134" fmla="*/ 74095 h 800131"/>
                  <a:gd name="csX135" fmla="*/ 732369 w 1138802"/>
                  <a:gd name="csY135" fmla="*/ 65440 h 800131"/>
                  <a:gd name="csX136" fmla="*/ 777614 w 1138802"/>
                  <a:gd name="csY136" fmla="*/ 81484 h 800131"/>
                  <a:gd name="csX137" fmla="*/ 810123 w 1138802"/>
                  <a:gd name="csY137" fmla="*/ 88943 h 800131"/>
                  <a:gd name="csX138" fmla="*/ 810123 w 1138802"/>
                  <a:gd name="csY138" fmla="*/ 88943 h 800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</a:cxnLst>
                <a:rect l="l" t="t" r="r" b="b"/>
                <a:pathLst>
                  <a:path w="1138802" h="800131">
                    <a:moveTo>
                      <a:pt x="810123" y="88943"/>
                    </a:moveTo>
                    <a:lnTo>
                      <a:pt x="810123" y="88943"/>
                    </a:lnTo>
                    <a:lnTo>
                      <a:pt x="809912" y="278931"/>
                    </a:lnTo>
                    <a:lnTo>
                      <a:pt x="809771" y="546673"/>
                    </a:lnTo>
                    <a:lnTo>
                      <a:pt x="839184" y="548010"/>
                    </a:lnTo>
                    <a:lnTo>
                      <a:pt x="868245" y="560394"/>
                    </a:lnTo>
                    <a:lnTo>
                      <a:pt x="889074" y="579886"/>
                    </a:lnTo>
                    <a:lnTo>
                      <a:pt x="915602" y="608877"/>
                    </a:lnTo>
                    <a:lnTo>
                      <a:pt x="944663" y="584248"/>
                    </a:lnTo>
                    <a:lnTo>
                      <a:pt x="974639" y="569894"/>
                    </a:lnTo>
                    <a:lnTo>
                      <a:pt x="990541" y="592763"/>
                    </a:lnTo>
                    <a:lnTo>
                      <a:pt x="1010666" y="610776"/>
                    </a:lnTo>
                    <a:lnTo>
                      <a:pt x="1037968" y="630479"/>
                    </a:lnTo>
                    <a:lnTo>
                      <a:pt x="1056685" y="661581"/>
                    </a:lnTo>
                    <a:lnTo>
                      <a:pt x="1087224" y="710415"/>
                    </a:lnTo>
                    <a:lnTo>
                      <a:pt x="1137958" y="737224"/>
                    </a:lnTo>
                    <a:lnTo>
                      <a:pt x="1138802" y="763682"/>
                    </a:lnTo>
                    <a:lnTo>
                      <a:pt x="1122196" y="783666"/>
                    </a:lnTo>
                    <a:lnTo>
                      <a:pt x="1122196" y="783666"/>
                    </a:lnTo>
                    <a:lnTo>
                      <a:pt x="1122196" y="783666"/>
                    </a:lnTo>
                    <a:lnTo>
                      <a:pt x="1105801" y="768044"/>
                    </a:lnTo>
                    <a:lnTo>
                      <a:pt x="1079484" y="754745"/>
                    </a:lnTo>
                    <a:lnTo>
                      <a:pt x="1071040" y="718085"/>
                    </a:lnTo>
                    <a:lnTo>
                      <a:pt x="1032479" y="683676"/>
                    </a:lnTo>
                    <a:lnTo>
                      <a:pt x="1016436" y="643004"/>
                    </a:lnTo>
                    <a:lnTo>
                      <a:pt x="987727" y="640189"/>
                    </a:lnTo>
                    <a:lnTo>
                      <a:pt x="940230" y="639134"/>
                    </a:lnTo>
                    <a:lnTo>
                      <a:pt x="905258" y="626609"/>
                    </a:lnTo>
                    <a:lnTo>
                      <a:pt x="843477" y="580941"/>
                    </a:lnTo>
                    <a:lnTo>
                      <a:pt x="814908" y="572568"/>
                    </a:lnTo>
                    <a:lnTo>
                      <a:pt x="762626" y="556665"/>
                    </a:lnTo>
                    <a:lnTo>
                      <a:pt x="721321" y="560465"/>
                    </a:lnTo>
                    <a:lnTo>
                      <a:pt x="662566" y="539848"/>
                    </a:lnTo>
                    <a:lnTo>
                      <a:pt x="627031" y="520638"/>
                    </a:lnTo>
                    <a:lnTo>
                      <a:pt x="593889" y="530207"/>
                    </a:lnTo>
                    <a:lnTo>
                      <a:pt x="600081" y="561380"/>
                    </a:lnTo>
                    <a:lnTo>
                      <a:pt x="583545" y="564265"/>
                    </a:lnTo>
                    <a:lnTo>
                      <a:pt x="548995" y="573482"/>
                    </a:lnTo>
                    <a:lnTo>
                      <a:pt x="522749" y="588470"/>
                    </a:lnTo>
                    <a:lnTo>
                      <a:pt x="489606" y="597829"/>
                    </a:lnTo>
                    <a:lnTo>
                      <a:pt x="485314" y="571794"/>
                    </a:lnTo>
                    <a:lnTo>
                      <a:pt x="498754" y="527815"/>
                    </a:lnTo>
                    <a:lnTo>
                      <a:pt x="530489" y="513882"/>
                    </a:lnTo>
                    <a:lnTo>
                      <a:pt x="522326" y="502483"/>
                    </a:lnTo>
                    <a:lnTo>
                      <a:pt x="484258" y="527745"/>
                    </a:lnTo>
                    <a:lnTo>
                      <a:pt x="463852" y="557650"/>
                    </a:lnTo>
                    <a:lnTo>
                      <a:pt x="420859" y="589244"/>
                    </a:lnTo>
                    <a:lnTo>
                      <a:pt x="442672" y="610636"/>
                    </a:lnTo>
                    <a:lnTo>
                      <a:pt x="414455" y="641948"/>
                    </a:lnTo>
                    <a:lnTo>
                      <a:pt x="382368" y="660103"/>
                    </a:lnTo>
                    <a:lnTo>
                      <a:pt x="352463" y="673191"/>
                    </a:lnTo>
                    <a:lnTo>
                      <a:pt x="345075" y="692190"/>
                    </a:lnTo>
                    <a:lnTo>
                      <a:pt x="298422" y="714144"/>
                    </a:lnTo>
                    <a:lnTo>
                      <a:pt x="288993" y="733987"/>
                    </a:lnTo>
                    <a:lnTo>
                      <a:pt x="254091" y="751860"/>
                    </a:lnTo>
                    <a:lnTo>
                      <a:pt x="233545" y="748694"/>
                    </a:lnTo>
                    <a:lnTo>
                      <a:pt x="205680" y="760304"/>
                    </a:lnTo>
                    <a:lnTo>
                      <a:pt x="175352" y="774518"/>
                    </a:lnTo>
                    <a:lnTo>
                      <a:pt x="150513" y="788380"/>
                    </a:lnTo>
                    <a:lnTo>
                      <a:pt x="99286" y="800131"/>
                    </a:lnTo>
                    <a:lnTo>
                      <a:pt x="94642" y="793235"/>
                    </a:lnTo>
                    <a:lnTo>
                      <a:pt x="127292" y="773885"/>
                    </a:lnTo>
                    <a:lnTo>
                      <a:pt x="156494" y="761008"/>
                    </a:lnTo>
                    <a:lnTo>
                      <a:pt x="188299" y="738139"/>
                    </a:lnTo>
                    <a:lnTo>
                      <a:pt x="225382" y="733354"/>
                    </a:lnTo>
                    <a:lnTo>
                      <a:pt x="240089" y="716044"/>
                    </a:lnTo>
                    <a:lnTo>
                      <a:pt x="281534" y="690642"/>
                    </a:lnTo>
                    <a:lnTo>
                      <a:pt x="288149" y="682057"/>
                    </a:lnTo>
                    <a:lnTo>
                      <a:pt x="310243" y="666858"/>
                    </a:lnTo>
                    <a:lnTo>
                      <a:pt x="315380" y="634068"/>
                    </a:lnTo>
                    <a:lnTo>
                      <a:pt x="330579" y="608243"/>
                    </a:lnTo>
                    <a:lnTo>
                      <a:pt x="296100" y="621542"/>
                    </a:lnTo>
                    <a:lnTo>
                      <a:pt x="286530" y="614013"/>
                    </a:lnTo>
                    <a:lnTo>
                      <a:pt x="270346" y="629916"/>
                    </a:lnTo>
                    <a:lnTo>
                      <a:pt x="250855" y="607680"/>
                    </a:lnTo>
                    <a:lnTo>
                      <a:pt x="242762" y="623442"/>
                    </a:lnTo>
                    <a:lnTo>
                      <a:pt x="231574" y="601559"/>
                    </a:lnTo>
                    <a:lnTo>
                      <a:pt x="201739" y="619150"/>
                    </a:lnTo>
                    <a:lnTo>
                      <a:pt x="183444" y="619080"/>
                    </a:lnTo>
                    <a:lnTo>
                      <a:pt x="180840" y="592974"/>
                    </a:lnTo>
                    <a:lnTo>
                      <a:pt x="186259" y="576719"/>
                    </a:lnTo>
                    <a:lnTo>
                      <a:pt x="166978" y="560887"/>
                    </a:lnTo>
                    <a:lnTo>
                      <a:pt x="128207" y="569401"/>
                    </a:lnTo>
                    <a:lnTo>
                      <a:pt x="102945" y="548432"/>
                    </a:lnTo>
                    <a:lnTo>
                      <a:pt x="82539" y="537666"/>
                    </a:lnTo>
                    <a:lnTo>
                      <a:pt x="82398" y="512053"/>
                    </a:lnTo>
                    <a:lnTo>
                      <a:pt x="59389" y="492632"/>
                    </a:lnTo>
                    <a:lnTo>
                      <a:pt x="70929" y="466245"/>
                    </a:lnTo>
                    <a:lnTo>
                      <a:pt x="95275" y="440350"/>
                    </a:lnTo>
                    <a:lnTo>
                      <a:pt x="105971" y="416355"/>
                    </a:lnTo>
                    <a:lnTo>
                      <a:pt x="130107" y="412907"/>
                    </a:lnTo>
                    <a:lnTo>
                      <a:pt x="150583" y="420437"/>
                    </a:lnTo>
                    <a:lnTo>
                      <a:pt x="174719" y="397708"/>
                    </a:lnTo>
                    <a:lnTo>
                      <a:pt x="196391" y="401790"/>
                    </a:lnTo>
                    <a:lnTo>
                      <a:pt x="219120" y="387083"/>
                    </a:lnTo>
                    <a:lnTo>
                      <a:pt x="213561" y="365340"/>
                    </a:lnTo>
                    <a:lnTo>
                      <a:pt x="196884" y="356685"/>
                    </a:lnTo>
                    <a:lnTo>
                      <a:pt x="218979" y="338108"/>
                    </a:lnTo>
                    <a:lnTo>
                      <a:pt x="200613" y="338671"/>
                    </a:lnTo>
                    <a:lnTo>
                      <a:pt x="168949" y="349156"/>
                    </a:lnTo>
                    <a:lnTo>
                      <a:pt x="159871" y="359781"/>
                    </a:lnTo>
                    <a:lnTo>
                      <a:pt x="136299" y="349226"/>
                    </a:lnTo>
                    <a:lnTo>
                      <a:pt x="94079" y="354574"/>
                    </a:lnTo>
                    <a:lnTo>
                      <a:pt x="50312" y="343034"/>
                    </a:lnTo>
                    <a:lnTo>
                      <a:pt x="37786" y="323613"/>
                    </a:lnTo>
                    <a:lnTo>
                      <a:pt x="0" y="295185"/>
                    </a:lnTo>
                    <a:lnTo>
                      <a:pt x="41938" y="274568"/>
                    </a:lnTo>
                    <a:lnTo>
                      <a:pt x="108575" y="250292"/>
                    </a:lnTo>
                    <a:lnTo>
                      <a:pt x="133132" y="250292"/>
                    </a:lnTo>
                    <a:lnTo>
                      <a:pt x="129051" y="275131"/>
                    </a:lnTo>
                    <a:lnTo>
                      <a:pt x="192099" y="273231"/>
                    </a:lnTo>
                    <a:lnTo>
                      <a:pt x="167823" y="242340"/>
                    </a:lnTo>
                    <a:lnTo>
                      <a:pt x="131092" y="223201"/>
                    </a:lnTo>
                    <a:lnTo>
                      <a:pt x="109912" y="197869"/>
                    </a:lnTo>
                    <a:lnTo>
                      <a:pt x="81202" y="176056"/>
                    </a:lnTo>
                    <a:lnTo>
                      <a:pt x="40179" y="159801"/>
                    </a:lnTo>
                    <a:lnTo>
                      <a:pt x="56926" y="132569"/>
                    </a:lnTo>
                    <a:lnTo>
                      <a:pt x="109912" y="130881"/>
                    </a:lnTo>
                    <a:lnTo>
                      <a:pt x="147557" y="106956"/>
                    </a:lnTo>
                    <a:lnTo>
                      <a:pt x="154664" y="81132"/>
                    </a:lnTo>
                    <a:lnTo>
                      <a:pt x="185203" y="55730"/>
                    </a:lnTo>
                    <a:lnTo>
                      <a:pt x="214264" y="49538"/>
                    </a:lnTo>
                    <a:lnTo>
                      <a:pt x="270909" y="25543"/>
                    </a:lnTo>
                    <a:lnTo>
                      <a:pt x="298352" y="29131"/>
                    </a:lnTo>
                    <a:lnTo>
                      <a:pt x="344300" y="0"/>
                    </a:lnTo>
                    <a:lnTo>
                      <a:pt x="389546" y="11540"/>
                    </a:lnTo>
                    <a:lnTo>
                      <a:pt x="411148" y="36098"/>
                    </a:lnTo>
                    <a:lnTo>
                      <a:pt x="424377" y="25613"/>
                    </a:lnTo>
                    <a:lnTo>
                      <a:pt x="474900" y="28850"/>
                    </a:lnTo>
                    <a:lnTo>
                      <a:pt x="473070" y="41375"/>
                    </a:lnTo>
                    <a:lnTo>
                      <a:pt x="518808" y="50523"/>
                    </a:lnTo>
                    <a:lnTo>
                      <a:pt x="549276" y="45105"/>
                    </a:lnTo>
                    <a:lnTo>
                      <a:pt x="612184" y="62133"/>
                    </a:lnTo>
                    <a:lnTo>
                      <a:pt x="669602" y="67200"/>
                    </a:lnTo>
                    <a:lnTo>
                      <a:pt x="692612" y="74095"/>
                    </a:lnTo>
                    <a:lnTo>
                      <a:pt x="732369" y="65440"/>
                    </a:lnTo>
                    <a:lnTo>
                      <a:pt x="777614" y="81484"/>
                    </a:lnTo>
                    <a:lnTo>
                      <a:pt x="810123" y="88943"/>
                    </a:lnTo>
                    <a:lnTo>
                      <a:pt x="810123" y="889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5" name="Freeform: Shape 284">
                <a:extLst>
                  <a:ext uri="{FF2B5EF4-FFF2-40B4-BE49-F238E27FC236}">
                    <a16:creationId xmlns:a16="http://schemas.microsoft.com/office/drawing/2014/main" id="{91CC6FB8-78AE-E19F-4228-2C27A6CA8436}"/>
                  </a:ext>
                </a:extLst>
              </p:cNvPr>
              <p:cNvSpPr/>
              <p:nvPr/>
            </p:nvSpPr>
            <p:spPr>
              <a:xfrm>
                <a:off x="1861237" y="2285931"/>
                <a:ext cx="92601" cy="37997"/>
              </a:xfrm>
              <a:custGeom>
                <a:avLst/>
                <a:gdLst>
                  <a:gd name="csX0" fmla="*/ 1759 w 92601"/>
                  <a:gd name="csY0" fmla="*/ 0 h 37997"/>
                  <a:gd name="csX1" fmla="*/ 20195 w 92601"/>
                  <a:gd name="csY1" fmla="*/ 9077 h 37997"/>
                  <a:gd name="csX2" fmla="*/ 38772 w 92601"/>
                  <a:gd name="csY2" fmla="*/ 4152 h 37997"/>
                  <a:gd name="csX3" fmla="*/ 62978 w 92601"/>
                  <a:gd name="csY3" fmla="*/ 16677 h 37997"/>
                  <a:gd name="csX4" fmla="*/ 92602 w 92601"/>
                  <a:gd name="csY4" fmla="*/ 22939 h 37997"/>
                  <a:gd name="csX5" fmla="*/ 90139 w 92601"/>
                  <a:gd name="csY5" fmla="*/ 28076 h 37997"/>
                  <a:gd name="csX6" fmla="*/ 67551 w 92601"/>
                  <a:gd name="csY6" fmla="*/ 37998 h 37997"/>
                  <a:gd name="csX7" fmla="*/ 44753 w 92601"/>
                  <a:gd name="csY7" fmla="*/ 27795 h 37997"/>
                  <a:gd name="csX8" fmla="*/ 33424 w 92601"/>
                  <a:gd name="csY8" fmla="*/ 19280 h 37997"/>
                  <a:gd name="csX9" fmla="*/ 7107 w 92601"/>
                  <a:gd name="csY9" fmla="*/ 22024 h 37997"/>
                  <a:gd name="csX10" fmla="*/ 0 w 92601"/>
                  <a:gd name="csY10" fmla="*/ 17873 h 37997"/>
                  <a:gd name="csX11" fmla="*/ 1759 w 92601"/>
                  <a:gd name="csY11" fmla="*/ 0 h 379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92601" h="37997">
                    <a:moveTo>
                      <a:pt x="1759" y="0"/>
                    </a:moveTo>
                    <a:lnTo>
                      <a:pt x="20195" y="9077"/>
                    </a:lnTo>
                    <a:lnTo>
                      <a:pt x="38772" y="4152"/>
                    </a:lnTo>
                    <a:lnTo>
                      <a:pt x="62978" y="16677"/>
                    </a:lnTo>
                    <a:lnTo>
                      <a:pt x="92602" y="22939"/>
                    </a:lnTo>
                    <a:lnTo>
                      <a:pt x="90139" y="28076"/>
                    </a:lnTo>
                    <a:lnTo>
                      <a:pt x="67551" y="37998"/>
                    </a:lnTo>
                    <a:lnTo>
                      <a:pt x="44753" y="27795"/>
                    </a:lnTo>
                    <a:lnTo>
                      <a:pt x="33424" y="19280"/>
                    </a:lnTo>
                    <a:lnTo>
                      <a:pt x="7107" y="22024"/>
                    </a:lnTo>
                    <a:lnTo>
                      <a:pt x="0" y="17873"/>
                    </a:lnTo>
                    <a:lnTo>
                      <a:pt x="175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6A756C84-B215-DC78-CF35-73F18C25570D}"/>
                </a:ext>
              </a:extLst>
            </p:cNvPr>
            <p:cNvSpPr/>
            <p:nvPr/>
          </p:nvSpPr>
          <p:spPr>
            <a:xfrm>
              <a:off x="8379797" y="2659082"/>
              <a:ext cx="1221341" cy="563490"/>
            </a:xfrm>
            <a:custGeom>
              <a:avLst/>
              <a:gdLst>
                <a:gd name="csX0" fmla="*/ 1221341 w 1221341"/>
                <a:gd name="csY0" fmla="*/ 247547 h 563490"/>
                <a:gd name="csX1" fmla="*/ 1198613 w 1221341"/>
                <a:gd name="csY1" fmla="*/ 273231 h 563490"/>
                <a:gd name="csX2" fmla="*/ 1173774 w 1221341"/>
                <a:gd name="csY2" fmla="*/ 276749 h 563490"/>
                <a:gd name="csX3" fmla="*/ 1172367 w 1221341"/>
                <a:gd name="csY3" fmla="*/ 314958 h 563490"/>
                <a:gd name="csX4" fmla="*/ 1155761 w 1221341"/>
                <a:gd name="csY4" fmla="*/ 332057 h 563490"/>
                <a:gd name="csX5" fmla="*/ 1096512 w 1221341"/>
                <a:gd name="csY5" fmla="*/ 319602 h 563490"/>
                <a:gd name="csX6" fmla="*/ 1074980 w 1221341"/>
                <a:gd name="csY6" fmla="*/ 386731 h 563490"/>
                <a:gd name="csX7" fmla="*/ 1059640 w 1221341"/>
                <a:gd name="csY7" fmla="*/ 394964 h 563490"/>
                <a:gd name="csX8" fmla="*/ 1000533 w 1221341"/>
                <a:gd name="csY8" fmla="*/ 409741 h 563490"/>
                <a:gd name="csX9" fmla="*/ 1027412 w 1221341"/>
                <a:gd name="csY9" fmla="*/ 473281 h 563490"/>
                <a:gd name="csX10" fmla="*/ 1006866 w 1221341"/>
                <a:gd name="csY10" fmla="*/ 482710 h 563490"/>
                <a:gd name="csX11" fmla="*/ 1009258 w 1221341"/>
                <a:gd name="csY11" fmla="*/ 503257 h 563490"/>
                <a:gd name="csX12" fmla="*/ 990893 w 1221341"/>
                <a:gd name="csY12" fmla="*/ 497980 h 563490"/>
                <a:gd name="csX13" fmla="*/ 975905 w 1221341"/>
                <a:gd name="csY13" fmla="*/ 485032 h 563490"/>
                <a:gd name="csX14" fmla="*/ 931574 w 1221341"/>
                <a:gd name="csY14" fmla="*/ 481233 h 563490"/>
                <a:gd name="csX15" fmla="*/ 882037 w 1221341"/>
                <a:gd name="csY15" fmla="*/ 480248 h 563490"/>
                <a:gd name="csX16" fmla="*/ 871200 w 1221341"/>
                <a:gd name="csY16" fmla="*/ 484188 h 563490"/>
                <a:gd name="csX17" fmla="*/ 828699 w 1221341"/>
                <a:gd name="csY17" fmla="*/ 468989 h 563490"/>
                <a:gd name="csX18" fmla="*/ 811741 w 1221341"/>
                <a:gd name="csY18" fmla="*/ 476518 h 563490"/>
                <a:gd name="csX19" fmla="*/ 807097 w 1221341"/>
                <a:gd name="csY19" fmla="*/ 497839 h 563490"/>
                <a:gd name="csX20" fmla="*/ 757911 w 1221341"/>
                <a:gd name="csY20" fmla="*/ 485384 h 563490"/>
                <a:gd name="csX21" fmla="*/ 738279 w 1221341"/>
                <a:gd name="csY21" fmla="*/ 490521 h 563490"/>
                <a:gd name="csX22" fmla="*/ 731594 w 1221341"/>
                <a:gd name="csY22" fmla="*/ 506283 h 563490"/>
                <a:gd name="csX23" fmla="*/ 714495 w 1221341"/>
                <a:gd name="csY23" fmla="*/ 512897 h 563490"/>
                <a:gd name="csX24" fmla="*/ 675090 w 1221341"/>
                <a:gd name="csY24" fmla="*/ 537877 h 563490"/>
                <a:gd name="csX25" fmla="*/ 662002 w 1221341"/>
                <a:gd name="csY25" fmla="*/ 563279 h 563490"/>
                <a:gd name="csX26" fmla="*/ 650885 w 1221341"/>
                <a:gd name="csY26" fmla="*/ 563490 h 563490"/>
                <a:gd name="csX27" fmla="*/ 642722 w 1221341"/>
                <a:gd name="csY27" fmla="*/ 546673 h 563490"/>
                <a:gd name="csX28" fmla="*/ 604724 w 1221341"/>
                <a:gd name="csY28" fmla="*/ 545547 h 563490"/>
                <a:gd name="csX29" fmla="*/ 598603 w 1221341"/>
                <a:gd name="csY29" fmla="*/ 516275 h 563490"/>
                <a:gd name="csX30" fmla="*/ 584107 w 1221341"/>
                <a:gd name="csY30" fmla="*/ 515993 h 563490"/>
                <a:gd name="csX31" fmla="*/ 586289 w 1221341"/>
                <a:gd name="csY31" fmla="*/ 479896 h 563490"/>
                <a:gd name="csX32" fmla="*/ 550543 w 1221341"/>
                <a:gd name="csY32" fmla="*/ 453368 h 563490"/>
                <a:gd name="csX33" fmla="*/ 499316 w 1221341"/>
                <a:gd name="csY33" fmla="*/ 456182 h 563490"/>
                <a:gd name="csX34" fmla="*/ 464345 w 1221341"/>
                <a:gd name="csY34" fmla="*/ 461530 h 563490"/>
                <a:gd name="csX35" fmla="*/ 435776 w 1221341"/>
                <a:gd name="csY35" fmla="*/ 428599 h 563490"/>
                <a:gd name="csX36" fmla="*/ 411359 w 1221341"/>
                <a:gd name="csY36" fmla="*/ 414666 h 563490"/>
                <a:gd name="csX37" fmla="*/ 365058 w 1221341"/>
                <a:gd name="csY37" fmla="*/ 388209 h 563490"/>
                <a:gd name="csX38" fmla="*/ 359499 w 1221341"/>
                <a:gd name="csY38" fmla="*/ 384972 h 563490"/>
                <a:gd name="csX39" fmla="*/ 282589 w 1221341"/>
                <a:gd name="csY39" fmla="*/ 406856 h 563490"/>
                <a:gd name="csX40" fmla="*/ 283786 w 1221341"/>
                <a:gd name="csY40" fmla="*/ 540551 h 563490"/>
                <a:gd name="csX41" fmla="*/ 268445 w 1221341"/>
                <a:gd name="csY41" fmla="*/ 542310 h 563490"/>
                <a:gd name="csX42" fmla="*/ 247547 w 1221341"/>
                <a:gd name="csY42" fmla="*/ 514234 h 563490"/>
                <a:gd name="csX43" fmla="*/ 227352 w 1221341"/>
                <a:gd name="csY43" fmla="*/ 504172 h 563490"/>
                <a:gd name="csX44" fmla="*/ 193436 w 1221341"/>
                <a:gd name="csY44" fmla="*/ 511631 h 563490"/>
                <a:gd name="csX45" fmla="*/ 180278 w 1221341"/>
                <a:gd name="csY45" fmla="*/ 523593 h 563490"/>
                <a:gd name="csX46" fmla="*/ 178588 w 1221341"/>
                <a:gd name="csY46" fmla="*/ 514867 h 563490"/>
                <a:gd name="csX47" fmla="*/ 185906 w 1221341"/>
                <a:gd name="csY47" fmla="*/ 499880 h 563490"/>
                <a:gd name="csX48" fmla="*/ 180207 w 1221341"/>
                <a:gd name="csY48" fmla="*/ 487284 h 563490"/>
                <a:gd name="csX49" fmla="*/ 145587 w 1221341"/>
                <a:gd name="csY49" fmla="*/ 474970 h 563490"/>
                <a:gd name="csX50" fmla="*/ 132147 w 1221341"/>
                <a:gd name="csY50" fmla="*/ 442320 h 563490"/>
                <a:gd name="csX51" fmla="*/ 115611 w 1221341"/>
                <a:gd name="csY51" fmla="*/ 433032 h 563490"/>
                <a:gd name="csX52" fmla="*/ 114626 w 1221341"/>
                <a:gd name="csY52" fmla="*/ 421070 h 563490"/>
                <a:gd name="csX53" fmla="*/ 143687 w 1221341"/>
                <a:gd name="csY53" fmla="*/ 424588 h 563490"/>
                <a:gd name="csX54" fmla="*/ 144883 w 1221341"/>
                <a:gd name="csY54" fmla="*/ 397638 h 563490"/>
                <a:gd name="csX55" fmla="*/ 170215 w 1221341"/>
                <a:gd name="csY55" fmla="*/ 391586 h 563490"/>
                <a:gd name="csX56" fmla="*/ 196320 w 1221341"/>
                <a:gd name="csY56" fmla="*/ 397145 h 563490"/>
                <a:gd name="csX57" fmla="*/ 201739 w 1221341"/>
                <a:gd name="csY57" fmla="*/ 360837 h 563490"/>
                <a:gd name="csX58" fmla="*/ 196391 w 1221341"/>
                <a:gd name="csY58" fmla="*/ 337616 h 563490"/>
                <a:gd name="csX59" fmla="*/ 166485 w 1221341"/>
                <a:gd name="csY59" fmla="*/ 339445 h 563490"/>
                <a:gd name="csX60" fmla="*/ 141083 w 1221341"/>
                <a:gd name="csY60" fmla="*/ 330227 h 563490"/>
                <a:gd name="csX61" fmla="*/ 106533 w 1221341"/>
                <a:gd name="csY61" fmla="*/ 346834 h 563490"/>
                <a:gd name="csX62" fmla="*/ 78669 w 1221341"/>
                <a:gd name="csY62" fmla="*/ 354644 h 563490"/>
                <a:gd name="csX63" fmla="*/ 63469 w 1221341"/>
                <a:gd name="csY63" fmla="*/ 348593 h 563490"/>
                <a:gd name="csX64" fmla="*/ 66566 w 1221341"/>
                <a:gd name="csY64" fmla="*/ 329242 h 563490"/>
                <a:gd name="csX65" fmla="*/ 47497 w 1221341"/>
                <a:gd name="csY65" fmla="*/ 303911 h 563490"/>
                <a:gd name="csX66" fmla="*/ 25332 w 1221341"/>
                <a:gd name="csY66" fmla="*/ 305036 h 563490"/>
                <a:gd name="csX67" fmla="*/ 0 w 1221341"/>
                <a:gd name="csY67" fmla="*/ 279142 h 563490"/>
                <a:gd name="csX68" fmla="*/ 17239 w 1221341"/>
                <a:gd name="csY68" fmla="*/ 250010 h 563490"/>
                <a:gd name="csX69" fmla="*/ 8514 w 1221341"/>
                <a:gd name="csY69" fmla="*/ 242129 h 563490"/>
                <a:gd name="csX70" fmla="*/ 32298 w 1221341"/>
                <a:gd name="csY70" fmla="*/ 199347 h 563490"/>
                <a:gd name="csX71" fmla="*/ 63048 w 1221341"/>
                <a:gd name="csY71" fmla="*/ 222004 h 563490"/>
                <a:gd name="csX72" fmla="*/ 66777 w 1221341"/>
                <a:gd name="csY72" fmla="*/ 193436 h 563490"/>
                <a:gd name="csX73" fmla="*/ 128418 w 1221341"/>
                <a:gd name="csY73" fmla="*/ 150442 h 563490"/>
                <a:gd name="csX74" fmla="*/ 175070 w 1221341"/>
                <a:gd name="csY74" fmla="*/ 149387 h 563490"/>
                <a:gd name="csX75" fmla="*/ 240933 w 1221341"/>
                <a:gd name="csY75" fmla="*/ 176830 h 563490"/>
                <a:gd name="csX76" fmla="*/ 276256 w 1221341"/>
                <a:gd name="csY76" fmla="*/ 192803 h 563490"/>
                <a:gd name="csX77" fmla="*/ 307921 w 1221341"/>
                <a:gd name="csY77" fmla="*/ 176196 h 563490"/>
                <a:gd name="csX78" fmla="*/ 355278 w 1221341"/>
                <a:gd name="csY78" fmla="*/ 175352 h 563490"/>
                <a:gd name="csX79" fmla="*/ 393486 w 1221341"/>
                <a:gd name="csY79" fmla="*/ 195758 h 563490"/>
                <a:gd name="csX80" fmla="*/ 402141 w 1221341"/>
                <a:gd name="csY80" fmla="*/ 184077 h 563490"/>
                <a:gd name="csX81" fmla="*/ 444150 w 1221341"/>
                <a:gd name="csY81" fmla="*/ 185836 h 563490"/>
                <a:gd name="csX82" fmla="*/ 451608 w 1221341"/>
                <a:gd name="csY82" fmla="*/ 167119 h 563490"/>
                <a:gd name="csX83" fmla="*/ 403196 w 1221341"/>
                <a:gd name="csY83" fmla="*/ 139747 h 563490"/>
                <a:gd name="csX84" fmla="*/ 431905 w 1221341"/>
                <a:gd name="csY84" fmla="*/ 120255 h 563490"/>
                <a:gd name="csX85" fmla="*/ 426277 w 1221341"/>
                <a:gd name="csY85" fmla="*/ 109278 h 563490"/>
                <a:gd name="csX86" fmla="*/ 454986 w 1221341"/>
                <a:gd name="csY86" fmla="*/ 98794 h 563490"/>
                <a:gd name="csX87" fmla="*/ 433384 w 1221341"/>
                <a:gd name="csY87" fmla="*/ 70999 h 563490"/>
                <a:gd name="csX88" fmla="*/ 447105 w 1221341"/>
                <a:gd name="csY88" fmla="*/ 57067 h 563490"/>
                <a:gd name="csX89" fmla="*/ 558846 w 1221341"/>
                <a:gd name="csY89" fmla="*/ 42783 h 563490"/>
                <a:gd name="csX90" fmla="*/ 573412 w 1221341"/>
                <a:gd name="csY90" fmla="*/ 32579 h 563490"/>
                <a:gd name="csX91" fmla="*/ 648141 w 1221341"/>
                <a:gd name="csY91" fmla="*/ 17310 h 563490"/>
                <a:gd name="csX92" fmla="*/ 675020 w 1221341"/>
                <a:gd name="csY92" fmla="*/ 0 h 563490"/>
                <a:gd name="csX93" fmla="*/ 728709 w 1221341"/>
                <a:gd name="csY93" fmla="*/ 9007 h 563490"/>
                <a:gd name="csX94" fmla="*/ 738068 w 1221341"/>
                <a:gd name="csY94" fmla="*/ 51860 h 563490"/>
                <a:gd name="csX95" fmla="*/ 769240 w 1221341"/>
                <a:gd name="csY95" fmla="*/ 41797 h 563490"/>
                <a:gd name="csX96" fmla="*/ 807660 w 1221341"/>
                <a:gd name="csY96" fmla="*/ 55871 h 563490"/>
                <a:gd name="csX97" fmla="*/ 805127 w 1221341"/>
                <a:gd name="csY97" fmla="*/ 78106 h 563490"/>
                <a:gd name="csX98" fmla="*/ 833836 w 1221341"/>
                <a:gd name="csY98" fmla="*/ 75784 h 563490"/>
                <a:gd name="csX99" fmla="*/ 908635 w 1221341"/>
                <a:gd name="csY99" fmla="*/ 37153 h 563490"/>
                <a:gd name="csX100" fmla="*/ 897728 w 1221341"/>
                <a:gd name="csY100" fmla="*/ 50030 h 563490"/>
                <a:gd name="csX101" fmla="*/ 935797 w 1221341"/>
                <a:gd name="csY101" fmla="*/ 81625 h 563490"/>
                <a:gd name="csX102" fmla="*/ 1002574 w 1221341"/>
                <a:gd name="csY102" fmla="*/ 183233 h 563490"/>
                <a:gd name="csX103" fmla="*/ 1018477 w 1221341"/>
                <a:gd name="csY103" fmla="*/ 162545 h 563490"/>
                <a:gd name="csX104" fmla="*/ 1059640 w 1221341"/>
                <a:gd name="csY104" fmla="*/ 185273 h 563490"/>
                <a:gd name="csX105" fmla="*/ 1102564 w 1221341"/>
                <a:gd name="csY105" fmla="*/ 175141 h 563490"/>
                <a:gd name="csX106" fmla="*/ 1119029 w 1221341"/>
                <a:gd name="csY106" fmla="*/ 182248 h 563490"/>
                <a:gd name="csX107" fmla="*/ 1133384 w 1221341"/>
                <a:gd name="csY107" fmla="*/ 204976 h 563490"/>
                <a:gd name="csX108" fmla="*/ 1154282 w 1221341"/>
                <a:gd name="csY108" fmla="*/ 212505 h 563490"/>
                <a:gd name="csX109" fmla="*/ 1167019 w 1221341"/>
                <a:gd name="csY109" fmla="*/ 229041 h 563490"/>
                <a:gd name="csX110" fmla="*/ 1205509 w 1221341"/>
                <a:gd name="csY110" fmla="*/ 223834 h 563490"/>
                <a:gd name="csX111" fmla="*/ 1221341 w 1221341"/>
                <a:gd name="csY111" fmla="*/ 247547 h 5634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</a:cxnLst>
              <a:rect l="l" t="t" r="r" b="b"/>
              <a:pathLst>
                <a:path w="1221341" h="563490">
                  <a:moveTo>
                    <a:pt x="1221341" y="247547"/>
                  </a:moveTo>
                  <a:lnTo>
                    <a:pt x="1198613" y="273231"/>
                  </a:lnTo>
                  <a:lnTo>
                    <a:pt x="1173774" y="276749"/>
                  </a:lnTo>
                  <a:lnTo>
                    <a:pt x="1172367" y="314958"/>
                  </a:lnTo>
                  <a:lnTo>
                    <a:pt x="1155761" y="332057"/>
                  </a:lnTo>
                  <a:lnTo>
                    <a:pt x="1096512" y="319602"/>
                  </a:lnTo>
                  <a:lnTo>
                    <a:pt x="1074980" y="386731"/>
                  </a:lnTo>
                  <a:lnTo>
                    <a:pt x="1059640" y="394964"/>
                  </a:lnTo>
                  <a:lnTo>
                    <a:pt x="1000533" y="409741"/>
                  </a:lnTo>
                  <a:lnTo>
                    <a:pt x="1027412" y="473281"/>
                  </a:lnTo>
                  <a:lnTo>
                    <a:pt x="1006866" y="482710"/>
                  </a:lnTo>
                  <a:lnTo>
                    <a:pt x="1009258" y="503257"/>
                  </a:lnTo>
                  <a:lnTo>
                    <a:pt x="990893" y="497980"/>
                  </a:lnTo>
                  <a:lnTo>
                    <a:pt x="975905" y="485032"/>
                  </a:lnTo>
                  <a:lnTo>
                    <a:pt x="931574" y="481233"/>
                  </a:lnTo>
                  <a:lnTo>
                    <a:pt x="882037" y="480248"/>
                  </a:lnTo>
                  <a:lnTo>
                    <a:pt x="871200" y="484188"/>
                  </a:lnTo>
                  <a:lnTo>
                    <a:pt x="828699" y="468989"/>
                  </a:lnTo>
                  <a:lnTo>
                    <a:pt x="811741" y="476518"/>
                  </a:lnTo>
                  <a:lnTo>
                    <a:pt x="807097" y="497839"/>
                  </a:lnTo>
                  <a:lnTo>
                    <a:pt x="757911" y="485384"/>
                  </a:lnTo>
                  <a:lnTo>
                    <a:pt x="738279" y="490521"/>
                  </a:lnTo>
                  <a:lnTo>
                    <a:pt x="731594" y="506283"/>
                  </a:lnTo>
                  <a:lnTo>
                    <a:pt x="714495" y="512897"/>
                  </a:lnTo>
                  <a:lnTo>
                    <a:pt x="675090" y="537877"/>
                  </a:lnTo>
                  <a:lnTo>
                    <a:pt x="662002" y="563279"/>
                  </a:lnTo>
                  <a:lnTo>
                    <a:pt x="650885" y="563490"/>
                  </a:lnTo>
                  <a:lnTo>
                    <a:pt x="642722" y="546673"/>
                  </a:lnTo>
                  <a:lnTo>
                    <a:pt x="604724" y="545547"/>
                  </a:lnTo>
                  <a:lnTo>
                    <a:pt x="598603" y="516275"/>
                  </a:lnTo>
                  <a:lnTo>
                    <a:pt x="584107" y="515993"/>
                  </a:lnTo>
                  <a:lnTo>
                    <a:pt x="586289" y="479896"/>
                  </a:lnTo>
                  <a:lnTo>
                    <a:pt x="550543" y="453368"/>
                  </a:lnTo>
                  <a:lnTo>
                    <a:pt x="499316" y="456182"/>
                  </a:lnTo>
                  <a:lnTo>
                    <a:pt x="464345" y="461530"/>
                  </a:lnTo>
                  <a:lnTo>
                    <a:pt x="435776" y="428599"/>
                  </a:lnTo>
                  <a:lnTo>
                    <a:pt x="411359" y="414666"/>
                  </a:lnTo>
                  <a:lnTo>
                    <a:pt x="365058" y="388209"/>
                  </a:lnTo>
                  <a:lnTo>
                    <a:pt x="359499" y="384972"/>
                  </a:lnTo>
                  <a:lnTo>
                    <a:pt x="282589" y="406856"/>
                  </a:lnTo>
                  <a:lnTo>
                    <a:pt x="283786" y="540551"/>
                  </a:lnTo>
                  <a:lnTo>
                    <a:pt x="268445" y="542310"/>
                  </a:lnTo>
                  <a:lnTo>
                    <a:pt x="247547" y="514234"/>
                  </a:lnTo>
                  <a:lnTo>
                    <a:pt x="227352" y="504172"/>
                  </a:lnTo>
                  <a:lnTo>
                    <a:pt x="193436" y="511631"/>
                  </a:lnTo>
                  <a:lnTo>
                    <a:pt x="180278" y="523593"/>
                  </a:lnTo>
                  <a:lnTo>
                    <a:pt x="178588" y="514867"/>
                  </a:lnTo>
                  <a:lnTo>
                    <a:pt x="185906" y="499880"/>
                  </a:lnTo>
                  <a:lnTo>
                    <a:pt x="180207" y="487284"/>
                  </a:lnTo>
                  <a:lnTo>
                    <a:pt x="145587" y="474970"/>
                  </a:lnTo>
                  <a:lnTo>
                    <a:pt x="132147" y="442320"/>
                  </a:lnTo>
                  <a:lnTo>
                    <a:pt x="115611" y="433032"/>
                  </a:lnTo>
                  <a:lnTo>
                    <a:pt x="114626" y="421070"/>
                  </a:lnTo>
                  <a:lnTo>
                    <a:pt x="143687" y="424588"/>
                  </a:lnTo>
                  <a:lnTo>
                    <a:pt x="144883" y="397638"/>
                  </a:lnTo>
                  <a:lnTo>
                    <a:pt x="170215" y="391586"/>
                  </a:lnTo>
                  <a:lnTo>
                    <a:pt x="196320" y="397145"/>
                  </a:lnTo>
                  <a:lnTo>
                    <a:pt x="201739" y="360837"/>
                  </a:lnTo>
                  <a:lnTo>
                    <a:pt x="196391" y="337616"/>
                  </a:lnTo>
                  <a:lnTo>
                    <a:pt x="166485" y="339445"/>
                  </a:lnTo>
                  <a:lnTo>
                    <a:pt x="141083" y="330227"/>
                  </a:lnTo>
                  <a:lnTo>
                    <a:pt x="106533" y="346834"/>
                  </a:lnTo>
                  <a:lnTo>
                    <a:pt x="78669" y="354644"/>
                  </a:lnTo>
                  <a:lnTo>
                    <a:pt x="63469" y="348593"/>
                  </a:lnTo>
                  <a:lnTo>
                    <a:pt x="66566" y="329242"/>
                  </a:lnTo>
                  <a:lnTo>
                    <a:pt x="47497" y="303911"/>
                  </a:lnTo>
                  <a:lnTo>
                    <a:pt x="25332" y="305036"/>
                  </a:lnTo>
                  <a:lnTo>
                    <a:pt x="0" y="279142"/>
                  </a:lnTo>
                  <a:lnTo>
                    <a:pt x="17239" y="250010"/>
                  </a:lnTo>
                  <a:lnTo>
                    <a:pt x="8514" y="242129"/>
                  </a:lnTo>
                  <a:lnTo>
                    <a:pt x="32298" y="199347"/>
                  </a:lnTo>
                  <a:lnTo>
                    <a:pt x="63048" y="222004"/>
                  </a:lnTo>
                  <a:lnTo>
                    <a:pt x="66777" y="193436"/>
                  </a:lnTo>
                  <a:lnTo>
                    <a:pt x="128418" y="150442"/>
                  </a:lnTo>
                  <a:lnTo>
                    <a:pt x="175070" y="149387"/>
                  </a:lnTo>
                  <a:lnTo>
                    <a:pt x="240933" y="176830"/>
                  </a:lnTo>
                  <a:lnTo>
                    <a:pt x="276256" y="192803"/>
                  </a:lnTo>
                  <a:lnTo>
                    <a:pt x="307921" y="176196"/>
                  </a:lnTo>
                  <a:lnTo>
                    <a:pt x="355278" y="175352"/>
                  </a:lnTo>
                  <a:lnTo>
                    <a:pt x="393486" y="195758"/>
                  </a:lnTo>
                  <a:lnTo>
                    <a:pt x="402141" y="184077"/>
                  </a:lnTo>
                  <a:lnTo>
                    <a:pt x="444150" y="185836"/>
                  </a:lnTo>
                  <a:lnTo>
                    <a:pt x="451608" y="167119"/>
                  </a:lnTo>
                  <a:lnTo>
                    <a:pt x="403196" y="139747"/>
                  </a:lnTo>
                  <a:lnTo>
                    <a:pt x="431905" y="120255"/>
                  </a:lnTo>
                  <a:lnTo>
                    <a:pt x="426277" y="109278"/>
                  </a:lnTo>
                  <a:lnTo>
                    <a:pt x="454986" y="98794"/>
                  </a:lnTo>
                  <a:lnTo>
                    <a:pt x="433384" y="70999"/>
                  </a:lnTo>
                  <a:lnTo>
                    <a:pt x="447105" y="57067"/>
                  </a:lnTo>
                  <a:lnTo>
                    <a:pt x="558846" y="42783"/>
                  </a:lnTo>
                  <a:lnTo>
                    <a:pt x="573412" y="32579"/>
                  </a:lnTo>
                  <a:lnTo>
                    <a:pt x="648141" y="17310"/>
                  </a:lnTo>
                  <a:lnTo>
                    <a:pt x="675020" y="0"/>
                  </a:lnTo>
                  <a:lnTo>
                    <a:pt x="728709" y="9007"/>
                  </a:lnTo>
                  <a:lnTo>
                    <a:pt x="738068" y="51860"/>
                  </a:lnTo>
                  <a:lnTo>
                    <a:pt x="769240" y="41797"/>
                  </a:lnTo>
                  <a:lnTo>
                    <a:pt x="807660" y="55871"/>
                  </a:lnTo>
                  <a:lnTo>
                    <a:pt x="805127" y="78106"/>
                  </a:lnTo>
                  <a:lnTo>
                    <a:pt x="833836" y="75784"/>
                  </a:lnTo>
                  <a:lnTo>
                    <a:pt x="908635" y="37153"/>
                  </a:lnTo>
                  <a:lnTo>
                    <a:pt x="897728" y="50030"/>
                  </a:lnTo>
                  <a:lnTo>
                    <a:pt x="935797" y="81625"/>
                  </a:lnTo>
                  <a:lnTo>
                    <a:pt x="1002574" y="183233"/>
                  </a:lnTo>
                  <a:lnTo>
                    <a:pt x="1018477" y="162545"/>
                  </a:lnTo>
                  <a:lnTo>
                    <a:pt x="1059640" y="185273"/>
                  </a:lnTo>
                  <a:lnTo>
                    <a:pt x="1102564" y="175141"/>
                  </a:lnTo>
                  <a:lnTo>
                    <a:pt x="1119029" y="182248"/>
                  </a:lnTo>
                  <a:lnTo>
                    <a:pt x="1133384" y="204976"/>
                  </a:lnTo>
                  <a:lnTo>
                    <a:pt x="1154282" y="212505"/>
                  </a:lnTo>
                  <a:lnTo>
                    <a:pt x="1167019" y="229041"/>
                  </a:lnTo>
                  <a:lnTo>
                    <a:pt x="1205509" y="223834"/>
                  </a:lnTo>
                  <a:lnTo>
                    <a:pt x="1221341" y="24754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E3936A2-995D-576C-CFA8-B78B3C44B76F}"/>
                </a:ext>
              </a:extLst>
            </p:cNvPr>
            <p:cNvSpPr/>
            <p:nvPr/>
          </p:nvSpPr>
          <p:spPr>
            <a:xfrm>
              <a:off x="8662386" y="3044054"/>
              <a:ext cx="511490" cy="301236"/>
            </a:xfrm>
            <a:custGeom>
              <a:avLst/>
              <a:gdLst>
                <a:gd name="csX0" fmla="*/ 1197 w 511490"/>
                <a:gd name="csY0" fmla="*/ 155579 h 301236"/>
                <a:gd name="csX1" fmla="*/ 0 w 511490"/>
                <a:gd name="csY1" fmla="*/ 21884 h 301236"/>
                <a:gd name="csX2" fmla="*/ 76910 w 511490"/>
                <a:gd name="csY2" fmla="*/ 0 h 301236"/>
                <a:gd name="csX3" fmla="*/ 82469 w 511490"/>
                <a:gd name="csY3" fmla="*/ 3237 h 301236"/>
                <a:gd name="csX4" fmla="*/ 128770 w 511490"/>
                <a:gd name="csY4" fmla="*/ 29694 h 301236"/>
                <a:gd name="csX5" fmla="*/ 153187 w 511490"/>
                <a:gd name="csY5" fmla="*/ 43627 h 301236"/>
                <a:gd name="csX6" fmla="*/ 181756 w 511490"/>
                <a:gd name="csY6" fmla="*/ 76558 h 301236"/>
                <a:gd name="csX7" fmla="*/ 216727 w 511490"/>
                <a:gd name="csY7" fmla="*/ 71210 h 301236"/>
                <a:gd name="csX8" fmla="*/ 267954 w 511490"/>
                <a:gd name="csY8" fmla="*/ 68396 h 301236"/>
                <a:gd name="csX9" fmla="*/ 303700 w 511490"/>
                <a:gd name="csY9" fmla="*/ 94924 h 301236"/>
                <a:gd name="csX10" fmla="*/ 301518 w 511490"/>
                <a:gd name="csY10" fmla="*/ 131021 h 301236"/>
                <a:gd name="csX11" fmla="*/ 316014 w 511490"/>
                <a:gd name="csY11" fmla="*/ 131303 h 301236"/>
                <a:gd name="csX12" fmla="*/ 322135 w 511490"/>
                <a:gd name="csY12" fmla="*/ 160575 h 301236"/>
                <a:gd name="csX13" fmla="*/ 360133 w 511490"/>
                <a:gd name="csY13" fmla="*/ 161701 h 301236"/>
                <a:gd name="csX14" fmla="*/ 368296 w 511490"/>
                <a:gd name="csY14" fmla="*/ 178518 h 301236"/>
                <a:gd name="csX15" fmla="*/ 379413 w 511490"/>
                <a:gd name="csY15" fmla="*/ 178307 h 301236"/>
                <a:gd name="csX16" fmla="*/ 392501 w 511490"/>
                <a:gd name="csY16" fmla="*/ 152905 h 301236"/>
                <a:gd name="csX17" fmla="*/ 431906 w 511490"/>
                <a:gd name="csY17" fmla="*/ 127925 h 301236"/>
                <a:gd name="csX18" fmla="*/ 449005 w 511490"/>
                <a:gd name="csY18" fmla="*/ 121311 h 301236"/>
                <a:gd name="csX19" fmla="*/ 457872 w 511490"/>
                <a:gd name="csY19" fmla="*/ 124829 h 301236"/>
                <a:gd name="csX20" fmla="*/ 432821 w 511490"/>
                <a:gd name="csY20" fmla="*/ 148050 h 301236"/>
                <a:gd name="csX21" fmla="*/ 454846 w 511490"/>
                <a:gd name="csY21" fmla="*/ 161419 h 301236"/>
                <a:gd name="csX22" fmla="*/ 476096 w 511490"/>
                <a:gd name="csY22" fmla="*/ 152553 h 301236"/>
                <a:gd name="csX23" fmla="*/ 511490 w 511490"/>
                <a:gd name="csY23" fmla="*/ 171271 h 301236"/>
                <a:gd name="csX24" fmla="*/ 473281 w 511490"/>
                <a:gd name="csY24" fmla="*/ 196814 h 301236"/>
                <a:gd name="csX25" fmla="*/ 450553 w 511490"/>
                <a:gd name="csY25" fmla="*/ 193295 h 301236"/>
                <a:gd name="csX26" fmla="*/ 438239 w 511490"/>
                <a:gd name="csY26" fmla="*/ 194210 h 301236"/>
                <a:gd name="csX27" fmla="*/ 433947 w 511490"/>
                <a:gd name="csY27" fmla="*/ 184429 h 301236"/>
                <a:gd name="csX28" fmla="*/ 440139 w 511490"/>
                <a:gd name="csY28" fmla="*/ 167963 h 301236"/>
                <a:gd name="csX29" fmla="*/ 400242 w 511490"/>
                <a:gd name="csY29" fmla="*/ 176196 h 301236"/>
                <a:gd name="csX30" fmla="*/ 390742 w 511490"/>
                <a:gd name="csY30" fmla="*/ 198854 h 301236"/>
                <a:gd name="csX31" fmla="*/ 376528 w 511490"/>
                <a:gd name="csY31" fmla="*/ 218346 h 301236"/>
                <a:gd name="csX32" fmla="*/ 351618 w 511490"/>
                <a:gd name="csY32" fmla="*/ 216657 h 301236"/>
                <a:gd name="csX33" fmla="*/ 343878 w 511490"/>
                <a:gd name="csY33" fmla="*/ 232067 h 301236"/>
                <a:gd name="csX34" fmla="*/ 365762 w 511490"/>
                <a:gd name="csY34" fmla="*/ 240441 h 301236"/>
                <a:gd name="csX35" fmla="*/ 372236 w 511490"/>
                <a:gd name="csY35" fmla="*/ 266335 h 301236"/>
                <a:gd name="csX36" fmla="*/ 355418 w 511490"/>
                <a:gd name="csY36" fmla="*/ 301237 h 301236"/>
                <a:gd name="csX37" fmla="*/ 332902 w 511490"/>
                <a:gd name="csY37" fmla="*/ 293989 h 301236"/>
                <a:gd name="csX38" fmla="*/ 316295 w 511490"/>
                <a:gd name="csY38" fmla="*/ 293778 h 301236"/>
                <a:gd name="csX39" fmla="*/ 317069 w 511490"/>
                <a:gd name="csY39" fmla="*/ 272668 h 301236"/>
                <a:gd name="csX40" fmla="*/ 277383 w 511490"/>
                <a:gd name="csY40" fmla="*/ 257821 h 301236"/>
                <a:gd name="csX41" fmla="*/ 246140 w 511490"/>
                <a:gd name="csY41" fmla="*/ 240722 h 301236"/>
                <a:gd name="csX42" fmla="*/ 226649 w 511490"/>
                <a:gd name="csY42" fmla="*/ 224256 h 301236"/>
                <a:gd name="csX43" fmla="*/ 192521 w 511490"/>
                <a:gd name="csY43" fmla="*/ 200050 h 301236"/>
                <a:gd name="csX44" fmla="*/ 177815 w 511490"/>
                <a:gd name="csY44" fmla="*/ 163530 h 301236"/>
                <a:gd name="csX45" fmla="*/ 167823 w 511490"/>
                <a:gd name="csY45" fmla="*/ 157057 h 301236"/>
                <a:gd name="csX46" fmla="*/ 135525 w 511490"/>
                <a:gd name="csY46" fmla="*/ 158746 h 301236"/>
                <a:gd name="csX47" fmla="*/ 124055 w 511490"/>
                <a:gd name="csY47" fmla="*/ 151427 h 301236"/>
                <a:gd name="csX48" fmla="*/ 120889 w 511490"/>
                <a:gd name="csY48" fmla="*/ 122859 h 301236"/>
                <a:gd name="csX49" fmla="*/ 80640 w 511490"/>
                <a:gd name="csY49" fmla="*/ 103790 h 301236"/>
                <a:gd name="csX50" fmla="*/ 55519 w 511490"/>
                <a:gd name="csY50" fmla="*/ 124759 h 301236"/>
                <a:gd name="csX51" fmla="*/ 29976 w 511490"/>
                <a:gd name="csY51" fmla="*/ 137073 h 301236"/>
                <a:gd name="csX52" fmla="*/ 34902 w 511490"/>
                <a:gd name="csY52" fmla="*/ 155087 h 301236"/>
                <a:gd name="csX53" fmla="*/ 1197 w 511490"/>
                <a:gd name="csY53" fmla="*/ 155579 h 3012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511490" h="301236">
                  <a:moveTo>
                    <a:pt x="1197" y="155579"/>
                  </a:moveTo>
                  <a:lnTo>
                    <a:pt x="0" y="21884"/>
                  </a:lnTo>
                  <a:lnTo>
                    <a:pt x="76910" y="0"/>
                  </a:lnTo>
                  <a:lnTo>
                    <a:pt x="82469" y="3237"/>
                  </a:lnTo>
                  <a:lnTo>
                    <a:pt x="128770" y="29694"/>
                  </a:lnTo>
                  <a:lnTo>
                    <a:pt x="153187" y="43627"/>
                  </a:lnTo>
                  <a:lnTo>
                    <a:pt x="181756" y="76558"/>
                  </a:lnTo>
                  <a:lnTo>
                    <a:pt x="216727" y="71210"/>
                  </a:lnTo>
                  <a:lnTo>
                    <a:pt x="267954" y="68396"/>
                  </a:lnTo>
                  <a:lnTo>
                    <a:pt x="303700" y="94924"/>
                  </a:lnTo>
                  <a:lnTo>
                    <a:pt x="301518" y="131021"/>
                  </a:lnTo>
                  <a:lnTo>
                    <a:pt x="316014" y="131303"/>
                  </a:lnTo>
                  <a:lnTo>
                    <a:pt x="322135" y="160575"/>
                  </a:lnTo>
                  <a:lnTo>
                    <a:pt x="360133" y="161701"/>
                  </a:lnTo>
                  <a:lnTo>
                    <a:pt x="368296" y="178518"/>
                  </a:lnTo>
                  <a:lnTo>
                    <a:pt x="379413" y="178307"/>
                  </a:lnTo>
                  <a:lnTo>
                    <a:pt x="392501" y="152905"/>
                  </a:lnTo>
                  <a:lnTo>
                    <a:pt x="431906" y="127925"/>
                  </a:lnTo>
                  <a:lnTo>
                    <a:pt x="449005" y="121311"/>
                  </a:lnTo>
                  <a:lnTo>
                    <a:pt x="457872" y="124829"/>
                  </a:lnTo>
                  <a:lnTo>
                    <a:pt x="432821" y="148050"/>
                  </a:lnTo>
                  <a:lnTo>
                    <a:pt x="454846" y="161419"/>
                  </a:lnTo>
                  <a:lnTo>
                    <a:pt x="476096" y="152553"/>
                  </a:lnTo>
                  <a:lnTo>
                    <a:pt x="511490" y="171271"/>
                  </a:lnTo>
                  <a:lnTo>
                    <a:pt x="473281" y="196814"/>
                  </a:lnTo>
                  <a:lnTo>
                    <a:pt x="450553" y="193295"/>
                  </a:lnTo>
                  <a:lnTo>
                    <a:pt x="438239" y="194210"/>
                  </a:lnTo>
                  <a:lnTo>
                    <a:pt x="433947" y="184429"/>
                  </a:lnTo>
                  <a:lnTo>
                    <a:pt x="440139" y="167963"/>
                  </a:lnTo>
                  <a:lnTo>
                    <a:pt x="400242" y="176196"/>
                  </a:lnTo>
                  <a:lnTo>
                    <a:pt x="390742" y="198854"/>
                  </a:lnTo>
                  <a:lnTo>
                    <a:pt x="376528" y="218346"/>
                  </a:lnTo>
                  <a:lnTo>
                    <a:pt x="351618" y="216657"/>
                  </a:lnTo>
                  <a:lnTo>
                    <a:pt x="343878" y="232067"/>
                  </a:lnTo>
                  <a:lnTo>
                    <a:pt x="365762" y="240441"/>
                  </a:lnTo>
                  <a:lnTo>
                    <a:pt x="372236" y="266335"/>
                  </a:lnTo>
                  <a:lnTo>
                    <a:pt x="355418" y="301237"/>
                  </a:lnTo>
                  <a:lnTo>
                    <a:pt x="332902" y="293989"/>
                  </a:lnTo>
                  <a:lnTo>
                    <a:pt x="316295" y="293778"/>
                  </a:lnTo>
                  <a:lnTo>
                    <a:pt x="317069" y="272668"/>
                  </a:lnTo>
                  <a:lnTo>
                    <a:pt x="277383" y="257821"/>
                  </a:lnTo>
                  <a:lnTo>
                    <a:pt x="246140" y="240722"/>
                  </a:lnTo>
                  <a:lnTo>
                    <a:pt x="226649" y="224256"/>
                  </a:lnTo>
                  <a:lnTo>
                    <a:pt x="192521" y="200050"/>
                  </a:lnTo>
                  <a:lnTo>
                    <a:pt x="177815" y="163530"/>
                  </a:lnTo>
                  <a:lnTo>
                    <a:pt x="167823" y="157057"/>
                  </a:lnTo>
                  <a:lnTo>
                    <a:pt x="135525" y="158746"/>
                  </a:lnTo>
                  <a:lnTo>
                    <a:pt x="124055" y="151427"/>
                  </a:lnTo>
                  <a:lnTo>
                    <a:pt x="120889" y="122859"/>
                  </a:lnTo>
                  <a:lnTo>
                    <a:pt x="80640" y="103790"/>
                  </a:lnTo>
                  <a:lnTo>
                    <a:pt x="55519" y="124759"/>
                  </a:lnTo>
                  <a:lnTo>
                    <a:pt x="29976" y="137073"/>
                  </a:lnTo>
                  <a:lnTo>
                    <a:pt x="34902" y="155087"/>
                  </a:lnTo>
                  <a:lnTo>
                    <a:pt x="1197" y="15557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" name="Graphic 5">
              <a:extLst>
                <a:ext uri="{FF2B5EF4-FFF2-40B4-BE49-F238E27FC236}">
                  <a16:creationId xmlns:a16="http://schemas.microsoft.com/office/drawing/2014/main" id="{8994E7BF-1667-406E-768B-58BFA959FD64}"/>
                </a:ext>
              </a:extLst>
            </p:cNvPr>
            <p:cNvGrpSpPr/>
            <p:nvPr/>
          </p:nvGrpSpPr>
          <p:grpSpPr>
            <a:xfrm>
              <a:off x="720042" y="4582746"/>
              <a:ext cx="10751915" cy="244662"/>
              <a:chOff x="720042" y="4582746"/>
              <a:chExt cx="10751915" cy="244662"/>
            </a:xfrm>
          </p:grpSpPr>
          <p:sp>
            <p:nvSpPr>
              <p:cNvPr id="269" name="Freeform: Shape 268">
                <a:extLst>
                  <a:ext uri="{FF2B5EF4-FFF2-40B4-BE49-F238E27FC236}">
                    <a16:creationId xmlns:a16="http://schemas.microsoft.com/office/drawing/2014/main" id="{AD641DA9-32B7-B00E-DF92-8A4D01945B8B}"/>
                  </a:ext>
                </a:extLst>
              </p:cNvPr>
              <p:cNvSpPr/>
              <p:nvPr/>
            </p:nvSpPr>
            <p:spPr>
              <a:xfrm>
                <a:off x="11203160" y="4585771"/>
                <a:ext cx="268797" cy="240722"/>
              </a:xfrm>
              <a:custGeom>
                <a:avLst/>
                <a:gdLst>
                  <a:gd name="csX0" fmla="*/ 0 w 268797"/>
                  <a:gd name="csY0" fmla="*/ 0 h 240722"/>
                  <a:gd name="csX1" fmla="*/ 51860 w 268797"/>
                  <a:gd name="csY1" fmla="*/ 20547 h 240722"/>
                  <a:gd name="csX2" fmla="*/ 107026 w 268797"/>
                  <a:gd name="csY2" fmla="*/ 37716 h 240722"/>
                  <a:gd name="csX3" fmla="*/ 127643 w 268797"/>
                  <a:gd name="csY3" fmla="*/ 52985 h 240722"/>
                  <a:gd name="csX4" fmla="*/ 144250 w 268797"/>
                  <a:gd name="csY4" fmla="*/ 68044 h 240722"/>
                  <a:gd name="csX5" fmla="*/ 148823 w 268797"/>
                  <a:gd name="csY5" fmla="*/ 85706 h 240722"/>
                  <a:gd name="csX6" fmla="*/ 198572 w 268797"/>
                  <a:gd name="csY6" fmla="*/ 104212 h 240722"/>
                  <a:gd name="csX7" fmla="*/ 205820 w 268797"/>
                  <a:gd name="csY7" fmla="*/ 120115 h 240722"/>
                  <a:gd name="csX8" fmla="*/ 178307 w 268797"/>
                  <a:gd name="csY8" fmla="*/ 123351 h 240722"/>
                  <a:gd name="csX9" fmla="*/ 184921 w 268797"/>
                  <a:gd name="csY9" fmla="*/ 143335 h 240722"/>
                  <a:gd name="csX10" fmla="*/ 211590 w 268797"/>
                  <a:gd name="csY10" fmla="*/ 163038 h 240722"/>
                  <a:gd name="csX11" fmla="*/ 231011 w 268797"/>
                  <a:gd name="csY11" fmla="*/ 194984 h 240722"/>
                  <a:gd name="csX12" fmla="*/ 248110 w 268797"/>
                  <a:gd name="csY12" fmla="*/ 193929 h 240722"/>
                  <a:gd name="csX13" fmla="*/ 246914 w 268797"/>
                  <a:gd name="csY13" fmla="*/ 207298 h 240722"/>
                  <a:gd name="csX14" fmla="*/ 268798 w 268797"/>
                  <a:gd name="csY14" fmla="*/ 212153 h 240722"/>
                  <a:gd name="csX15" fmla="*/ 268798 w 268797"/>
                  <a:gd name="csY15" fmla="*/ 213138 h 240722"/>
                  <a:gd name="csX16" fmla="*/ 260987 w 268797"/>
                  <a:gd name="csY16" fmla="*/ 218134 h 240722"/>
                  <a:gd name="csX17" fmla="*/ 268798 w 268797"/>
                  <a:gd name="csY17" fmla="*/ 221231 h 240722"/>
                  <a:gd name="csX18" fmla="*/ 268798 w 268797"/>
                  <a:gd name="csY18" fmla="*/ 240722 h 240722"/>
                  <a:gd name="csX19" fmla="*/ 262324 w 268797"/>
                  <a:gd name="csY19" fmla="*/ 233826 h 240722"/>
                  <a:gd name="csX20" fmla="*/ 236641 w 268797"/>
                  <a:gd name="csY20" fmla="*/ 230448 h 240722"/>
                  <a:gd name="csX21" fmla="*/ 206453 w 268797"/>
                  <a:gd name="csY21" fmla="*/ 225875 h 240722"/>
                  <a:gd name="csX22" fmla="*/ 183232 w 268797"/>
                  <a:gd name="csY22" fmla="*/ 206665 h 240722"/>
                  <a:gd name="csX23" fmla="*/ 166275 w 268797"/>
                  <a:gd name="csY23" fmla="*/ 190058 h 240722"/>
                  <a:gd name="csX24" fmla="*/ 150794 w 268797"/>
                  <a:gd name="csY24" fmla="*/ 163742 h 240722"/>
                  <a:gd name="csX25" fmla="*/ 111811 w 268797"/>
                  <a:gd name="csY25" fmla="*/ 150583 h 240722"/>
                  <a:gd name="csX26" fmla="*/ 86550 w 268797"/>
                  <a:gd name="csY26" fmla="*/ 159168 h 240722"/>
                  <a:gd name="csX27" fmla="*/ 68255 w 268797"/>
                  <a:gd name="csY27" fmla="*/ 169089 h 240722"/>
                  <a:gd name="csX28" fmla="*/ 72125 w 268797"/>
                  <a:gd name="csY28" fmla="*/ 191325 h 240722"/>
                  <a:gd name="csX29" fmla="*/ 48622 w 268797"/>
                  <a:gd name="csY29" fmla="*/ 201669 h 240722"/>
                  <a:gd name="csX30" fmla="*/ 31875 w 268797"/>
                  <a:gd name="csY30" fmla="*/ 196602 h 240722"/>
                  <a:gd name="csX31" fmla="*/ 984 w 268797"/>
                  <a:gd name="csY31" fmla="*/ 195336 h 240722"/>
                  <a:gd name="csX32" fmla="*/ 492 w 268797"/>
                  <a:gd name="csY32" fmla="*/ 97457 h 240722"/>
                  <a:gd name="csX33" fmla="*/ 0 w 268797"/>
                  <a:gd name="csY33" fmla="*/ 0 h 2407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</a:cxnLst>
                <a:rect l="l" t="t" r="r" b="b"/>
                <a:pathLst>
                  <a:path w="268797" h="240722">
                    <a:moveTo>
                      <a:pt x="0" y="0"/>
                    </a:moveTo>
                    <a:lnTo>
                      <a:pt x="51860" y="20547"/>
                    </a:lnTo>
                    <a:lnTo>
                      <a:pt x="107026" y="37716"/>
                    </a:lnTo>
                    <a:lnTo>
                      <a:pt x="127643" y="52985"/>
                    </a:lnTo>
                    <a:lnTo>
                      <a:pt x="144250" y="68044"/>
                    </a:lnTo>
                    <a:lnTo>
                      <a:pt x="148823" y="85706"/>
                    </a:lnTo>
                    <a:lnTo>
                      <a:pt x="198572" y="104212"/>
                    </a:lnTo>
                    <a:lnTo>
                      <a:pt x="205820" y="120115"/>
                    </a:lnTo>
                    <a:lnTo>
                      <a:pt x="178307" y="123351"/>
                    </a:lnTo>
                    <a:lnTo>
                      <a:pt x="184921" y="143335"/>
                    </a:lnTo>
                    <a:lnTo>
                      <a:pt x="211590" y="163038"/>
                    </a:lnTo>
                    <a:lnTo>
                      <a:pt x="231011" y="194984"/>
                    </a:lnTo>
                    <a:lnTo>
                      <a:pt x="248110" y="193929"/>
                    </a:lnTo>
                    <a:lnTo>
                      <a:pt x="246914" y="207298"/>
                    </a:lnTo>
                    <a:lnTo>
                      <a:pt x="268798" y="212153"/>
                    </a:lnTo>
                    <a:lnTo>
                      <a:pt x="268798" y="213138"/>
                    </a:lnTo>
                    <a:lnTo>
                      <a:pt x="260987" y="218134"/>
                    </a:lnTo>
                    <a:lnTo>
                      <a:pt x="268798" y="221231"/>
                    </a:lnTo>
                    <a:lnTo>
                      <a:pt x="268798" y="240722"/>
                    </a:lnTo>
                    <a:lnTo>
                      <a:pt x="262324" y="233826"/>
                    </a:lnTo>
                    <a:lnTo>
                      <a:pt x="236641" y="230448"/>
                    </a:lnTo>
                    <a:lnTo>
                      <a:pt x="206453" y="225875"/>
                    </a:lnTo>
                    <a:lnTo>
                      <a:pt x="183232" y="206665"/>
                    </a:lnTo>
                    <a:lnTo>
                      <a:pt x="166275" y="190058"/>
                    </a:lnTo>
                    <a:lnTo>
                      <a:pt x="150794" y="163742"/>
                    </a:lnTo>
                    <a:lnTo>
                      <a:pt x="111811" y="150583"/>
                    </a:lnTo>
                    <a:lnTo>
                      <a:pt x="86550" y="159168"/>
                    </a:lnTo>
                    <a:lnTo>
                      <a:pt x="68255" y="169089"/>
                    </a:lnTo>
                    <a:lnTo>
                      <a:pt x="72125" y="191325"/>
                    </a:lnTo>
                    <a:lnTo>
                      <a:pt x="48622" y="201669"/>
                    </a:lnTo>
                    <a:lnTo>
                      <a:pt x="31875" y="196602"/>
                    </a:lnTo>
                    <a:lnTo>
                      <a:pt x="984" y="195336"/>
                    </a:lnTo>
                    <a:lnTo>
                      <a:pt x="492" y="97457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87EA3C36-236A-54F8-0AE1-4D914B6DF79E}"/>
                  </a:ext>
                </a:extLst>
              </p:cNvPr>
              <p:cNvSpPr/>
              <p:nvPr/>
            </p:nvSpPr>
            <p:spPr>
              <a:xfrm>
                <a:off x="720042" y="4797925"/>
                <a:ext cx="1125" cy="984"/>
              </a:xfrm>
              <a:custGeom>
                <a:avLst/>
                <a:gdLst>
                  <a:gd name="csX0" fmla="*/ 0 w 1125"/>
                  <a:gd name="csY0" fmla="*/ 0 h 984"/>
                  <a:gd name="csX1" fmla="*/ 1126 w 1125"/>
                  <a:gd name="csY1" fmla="*/ 281 h 984"/>
                  <a:gd name="csX2" fmla="*/ 0 w 1125"/>
                  <a:gd name="csY2" fmla="*/ 985 h 984"/>
                  <a:gd name="csX3" fmla="*/ 0 w 1125"/>
                  <a:gd name="csY3" fmla="*/ 0 h 98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1125" h="984">
                    <a:moveTo>
                      <a:pt x="0" y="0"/>
                    </a:moveTo>
                    <a:lnTo>
                      <a:pt x="1126" y="281"/>
                    </a:lnTo>
                    <a:lnTo>
                      <a:pt x="0" y="985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1" name="Freeform: Shape 270">
                <a:extLst>
                  <a:ext uri="{FF2B5EF4-FFF2-40B4-BE49-F238E27FC236}">
                    <a16:creationId xmlns:a16="http://schemas.microsoft.com/office/drawing/2014/main" id="{8C2F32C3-AAD7-9FEC-425A-4BD20FD35AFF}"/>
                  </a:ext>
                </a:extLst>
              </p:cNvPr>
              <p:cNvSpPr/>
              <p:nvPr/>
            </p:nvSpPr>
            <p:spPr>
              <a:xfrm>
                <a:off x="720042" y="4807002"/>
                <a:ext cx="23924" cy="20406"/>
              </a:xfrm>
              <a:custGeom>
                <a:avLst/>
                <a:gdLst>
                  <a:gd name="csX0" fmla="*/ 0 w 23924"/>
                  <a:gd name="csY0" fmla="*/ 0 h 20406"/>
                  <a:gd name="csX1" fmla="*/ 23924 w 23924"/>
                  <a:gd name="csY1" fmla="*/ 9570 h 20406"/>
                  <a:gd name="csX2" fmla="*/ 20617 w 23924"/>
                  <a:gd name="csY2" fmla="*/ 18295 h 20406"/>
                  <a:gd name="csX3" fmla="*/ 844 w 23924"/>
                  <a:gd name="csY3" fmla="*/ 20406 h 20406"/>
                  <a:gd name="csX4" fmla="*/ 0 w 23924"/>
                  <a:gd name="csY4" fmla="*/ 19492 h 20406"/>
                  <a:gd name="csX5" fmla="*/ 0 w 23924"/>
                  <a:gd name="csY5" fmla="*/ 0 h 204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23924" h="20406">
                    <a:moveTo>
                      <a:pt x="0" y="0"/>
                    </a:moveTo>
                    <a:lnTo>
                      <a:pt x="23924" y="9570"/>
                    </a:lnTo>
                    <a:lnTo>
                      <a:pt x="20617" y="18295"/>
                    </a:lnTo>
                    <a:lnTo>
                      <a:pt x="844" y="20406"/>
                    </a:lnTo>
                    <a:lnTo>
                      <a:pt x="0" y="19492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2" name="Freeform: Shape 271">
                <a:extLst>
                  <a:ext uri="{FF2B5EF4-FFF2-40B4-BE49-F238E27FC236}">
                    <a16:creationId xmlns:a16="http://schemas.microsoft.com/office/drawing/2014/main" id="{4271651A-CE80-32CF-4DFB-0D6B4E955A4A}"/>
                  </a:ext>
                </a:extLst>
              </p:cNvPr>
              <p:cNvSpPr/>
              <p:nvPr/>
            </p:nvSpPr>
            <p:spPr>
              <a:xfrm>
                <a:off x="739815" y="4582746"/>
                <a:ext cx="74024" cy="67762"/>
              </a:xfrm>
              <a:custGeom>
                <a:avLst/>
                <a:gdLst>
                  <a:gd name="csX0" fmla="*/ 59107 w 74024"/>
                  <a:gd name="csY0" fmla="*/ 34690 h 67762"/>
                  <a:gd name="csX1" fmla="*/ 70436 w 74024"/>
                  <a:gd name="csY1" fmla="*/ 44260 h 67762"/>
                  <a:gd name="csX2" fmla="*/ 74025 w 74024"/>
                  <a:gd name="csY2" fmla="*/ 59811 h 67762"/>
                  <a:gd name="csX3" fmla="*/ 64666 w 74024"/>
                  <a:gd name="csY3" fmla="*/ 67762 h 67762"/>
                  <a:gd name="csX4" fmla="*/ 59037 w 74024"/>
                  <a:gd name="csY4" fmla="*/ 50101 h 67762"/>
                  <a:gd name="csX5" fmla="*/ 52071 w 74024"/>
                  <a:gd name="csY5" fmla="*/ 38560 h 67762"/>
                  <a:gd name="csX6" fmla="*/ 38561 w 74024"/>
                  <a:gd name="csY6" fmla="*/ 28779 h 67762"/>
                  <a:gd name="csX7" fmla="*/ 21602 w 74024"/>
                  <a:gd name="csY7" fmla="*/ 16043 h 67762"/>
                  <a:gd name="csX8" fmla="*/ 0 w 74024"/>
                  <a:gd name="csY8" fmla="*/ 7247 h 67762"/>
                  <a:gd name="csX9" fmla="*/ 8303 w 74024"/>
                  <a:gd name="csY9" fmla="*/ 0 h 67762"/>
                  <a:gd name="csX10" fmla="*/ 24417 w 74024"/>
                  <a:gd name="csY10" fmla="*/ 8374 h 67762"/>
                  <a:gd name="csX11" fmla="*/ 34550 w 74024"/>
                  <a:gd name="csY11" fmla="*/ 14918 h 67762"/>
                  <a:gd name="csX12" fmla="*/ 47145 w 74024"/>
                  <a:gd name="csY12" fmla="*/ 22095 h 67762"/>
                  <a:gd name="csX13" fmla="*/ 59107 w 74024"/>
                  <a:gd name="csY13" fmla="*/ 34690 h 6776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74024" h="67762">
                    <a:moveTo>
                      <a:pt x="59107" y="34690"/>
                    </a:moveTo>
                    <a:lnTo>
                      <a:pt x="70436" y="44260"/>
                    </a:lnTo>
                    <a:lnTo>
                      <a:pt x="74025" y="59811"/>
                    </a:lnTo>
                    <a:lnTo>
                      <a:pt x="64666" y="67762"/>
                    </a:lnTo>
                    <a:lnTo>
                      <a:pt x="59037" y="50101"/>
                    </a:lnTo>
                    <a:lnTo>
                      <a:pt x="52071" y="38560"/>
                    </a:lnTo>
                    <a:lnTo>
                      <a:pt x="38561" y="28779"/>
                    </a:lnTo>
                    <a:lnTo>
                      <a:pt x="21602" y="16043"/>
                    </a:lnTo>
                    <a:lnTo>
                      <a:pt x="0" y="7247"/>
                    </a:lnTo>
                    <a:lnTo>
                      <a:pt x="8303" y="0"/>
                    </a:lnTo>
                    <a:lnTo>
                      <a:pt x="24417" y="8374"/>
                    </a:lnTo>
                    <a:lnTo>
                      <a:pt x="34550" y="14918"/>
                    </a:lnTo>
                    <a:lnTo>
                      <a:pt x="47145" y="22095"/>
                    </a:lnTo>
                    <a:lnTo>
                      <a:pt x="59107" y="3469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3" name="Freeform: Shape 272">
                <a:extLst>
                  <a:ext uri="{FF2B5EF4-FFF2-40B4-BE49-F238E27FC236}">
                    <a16:creationId xmlns:a16="http://schemas.microsoft.com/office/drawing/2014/main" id="{86CCE629-84C4-00A1-DB3C-48D45A5FE1AB}"/>
                  </a:ext>
                </a:extLst>
              </p:cNvPr>
              <p:cNvSpPr/>
              <p:nvPr/>
            </p:nvSpPr>
            <p:spPr>
              <a:xfrm>
                <a:off x="720042" y="4632072"/>
                <a:ext cx="69873" cy="64947"/>
              </a:xfrm>
              <a:custGeom>
                <a:avLst/>
                <a:gdLst>
                  <a:gd name="csX0" fmla="*/ 38842 w 69873"/>
                  <a:gd name="csY0" fmla="*/ 50663 h 64947"/>
                  <a:gd name="csX1" fmla="*/ 22517 w 69873"/>
                  <a:gd name="csY1" fmla="*/ 57911 h 64947"/>
                  <a:gd name="csX2" fmla="*/ 7177 w 69873"/>
                  <a:gd name="csY2" fmla="*/ 64948 h 64947"/>
                  <a:gd name="csX3" fmla="*/ 0 w 69873"/>
                  <a:gd name="csY3" fmla="*/ 64948 h 64947"/>
                  <a:gd name="csX4" fmla="*/ 0 w 69873"/>
                  <a:gd name="csY4" fmla="*/ 26246 h 64947"/>
                  <a:gd name="csX5" fmla="*/ 4152 w 69873"/>
                  <a:gd name="csY5" fmla="*/ 25472 h 64947"/>
                  <a:gd name="csX6" fmla="*/ 7107 w 69873"/>
                  <a:gd name="csY6" fmla="*/ 41375 h 64947"/>
                  <a:gd name="csX7" fmla="*/ 24136 w 69873"/>
                  <a:gd name="csY7" fmla="*/ 39123 h 64947"/>
                  <a:gd name="csX8" fmla="*/ 32579 w 69873"/>
                  <a:gd name="csY8" fmla="*/ 28850 h 64947"/>
                  <a:gd name="csX9" fmla="*/ 49186 w 69873"/>
                  <a:gd name="csY9" fmla="*/ 18154 h 64947"/>
                  <a:gd name="csX10" fmla="*/ 45949 w 69873"/>
                  <a:gd name="csY10" fmla="*/ 563 h 64947"/>
                  <a:gd name="csX11" fmla="*/ 63822 w 69873"/>
                  <a:gd name="csY11" fmla="*/ 0 h 64947"/>
                  <a:gd name="csX12" fmla="*/ 69873 w 69873"/>
                  <a:gd name="csY12" fmla="*/ 4855 h 64947"/>
                  <a:gd name="csX13" fmla="*/ 69240 w 69873"/>
                  <a:gd name="csY13" fmla="*/ 21462 h 64947"/>
                  <a:gd name="csX14" fmla="*/ 59248 w 69873"/>
                  <a:gd name="csY14" fmla="*/ 39757 h 64947"/>
                  <a:gd name="csX15" fmla="*/ 43557 w 69873"/>
                  <a:gd name="csY15" fmla="*/ 42220 h 64947"/>
                  <a:gd name="csX16" fmla="*/ 38842 w 69873"/>
                  <a:gd name="csY16" fmla="*/ 50663 h 649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69873" h="64947">
                    <a:moveTo>
                      <a:pt x="38842" y="50663"/>
                    </a:moveTo>
                    <a:lnTo>
                      <a:pt x="22517" y="57911"/>
                    </a:lnTo>
                    <a:lnTo>
                      <a:pt x="7177" y="64948"/>
                    </a:lnTo>
                    <a:lnTo>
                      <a:pt x="0" y="64948"/>
                    </a:lnTo>
                    <a:lnTo>
                      <a:pt x="0" y="26246"/>
                    </a:lnTo>
                    <a:lnTo>
                      <a:pt x="4152" y="25472"/>
                    </a:lnTo>
                    <a:lnTo>
                      <a:pt x="7107" y="41375"/>
                    </a:lnTo>
                    <a:lnTo>
                      <a:pt x="24136" y="39123"/>
                    </a:lnTo>
                    <a:lnTo>
                      <a:pt x="32579" y="28850"/>
                    </a:lnTo>
                    <a:lnTo>
                      <a:pt x="49186" y="18154"/>
                    </a:lnTo>
                    <a:lnTo>
                      <a:pt x="45949" y="563"/>
                    </a:lnTo>
                    <a:lnTo>
                      <a:pt x="63822" y="0"/>
                    </a:lnTo>
                    <a:lnTo>
                      <a:pt x="69873" y="4855"/>
                    </a:lnTo>
                    <a:lnTo>
                      <a:pt x="69240" y="21462"/>
                    </a:lnTo>
                    <a:lnTo>
                      <a:pt x="59248" y="39757"/>
                    </a:lnTo>
                    <a:lnTo>
                      <a:pt x="43557" y="42220"/>
                    </a:lnTo>
                    <a:lnTo>
                      <a:pt x="38842" y="5066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4" name="Freeform: Shape 273">
                <a:extLst>
                  <a:ext uri="{FF2B5EF4-FFF2-40B4-BE49-F238E27FC236}">
                    <a16:creationId xmlns:a16="http://schemas.microsoft.com/office/drawing/2014/main" id="{2B50C47C-1D9B-0198-4472-13D224B5B46C}"/>
                  </a:ext>
                </a:extLst>
              </p:cNvPr>
              <p:cNvSpPr/>
              <p:nvPr/>
            </p:nvSpPr>
            <p:spPr>
              <a:xfrm>
                <a:off x="11421716" y="4658319"/>
                <a:ext cx="50241" cy="38701"/>
              </a:xfrm>
              <a:custGeom>
                <a:avLst/>
                <a:gdLst>
                  <a:gd name="csX0" fmla="*/ 50241 w 50241"/>
                  <a:gd name="csY0" fmla="*/ 38701 h 38701"/>
                  <a:gd name="csX1" fmla="*/ 41587 w 50241"/>
                  <a:gd name="csY1" fmla="*/ 38631 h 38701"/>
                  <a:gd name="csX2" fmla="*/ 17099 w 50241"/>
                  <a:gd name="csY2" fmla="*/ 29976 h 38701"/>
                  <a:gd name="csX3" fmla="*/ 0 w 50241"/>
                  <a:gd name="csY3" fmla="*/ 21602 h 38701"/>
                  <a:gd name="csX4" fmla="*/ 2533 w 50241"/>
                  <a:gd name="csY4" fmla="*/ 12314 h 38701"/>
                  <a:gd name="csX5" fmla="*/ 29272 w 50241"/>
                  <a:gd name="csY5" fmla="*/ 16677 h 38701"/>
                  <a:gd name="csX6" fmla="*/ 45597 w 50241"/>
                  <a:gd name="csY6" fmla="*/ 14354 h 38701"/>
                  <a:gd name="csX7" fmla="*/ 50101 w 50241"/>
                  <a:gd name="csY7" fmla="*/ 0 h 38701"/>
                  <a:gd name="csX8" fmla="*/ 50241 w 50241"/>
                  <a:gd name="csY8" fmla="*/ 0 h 38701"/>
                  <a:gd name="csX9" fmla="*/ 50241 w 50241"/>
                  <a:gd name="csY9" fmla="*/ 38701 h 387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50241" h="38701">
                    <a:moveTo>
                      <a:pt x="50241" y="38701"/>
                    </a:moveTo>
                    <a:lnTo>
                      <a:pt x="41587" y="38631"/>
                    </a:lnTo>
                    <a:lnTo>
                      <a:pt x="17099" y="29976"/>
                    </a:lnTo>
                    <a:lnTo>
                      <a:pt x="0" y="21602"/>
                    </a:lnTo>
                    <a:lnTo>
                      <a:pt x="2533" y="12314"/>
                    </a:lnTo>
                    <a:lnTo>
                      <a:pt x="29272" y="16677"/>
                    </a:lnTo>
                    <a:lnTo>
                      <a:pt x="45597" y="14354"/>
                    </a:lnTo>
                    <a:lnTo>
                      <a:pt x="50101" y="0"/>
                    </a:lnTo>
                    <a:lnTo>
                      <a:pt x="50241" y="0"/>
                    </a:lnTo>
                    <a:lnTo>
                      <a:pt x="50241" y="38701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5" name="Freeform: Shape 274">
                <a:extLst>
                  <a:ext uri="{FF2B5EF4-FFF2-40B4-BE49-F238E27FC236}">
                    <a16:creationId xmlns:a16="http://schemas.microsoft.com/office/drawing/2014/main" id="{9BEA8AAD-D736-60A6-821E-CC1DFFF52D14}"/>
                  </a:ext>
                </a:extLst>
              </p:cNvPr>
              <p:cNvSpPr/>
              <p:nvPr/>
            </p:nvSpPr>
            <p:spPr>
              <a:xfrm>
                <a:off x="854863" y="4658811"/>
                <a:ext cx="44963" cy="56222"/>
              </a:xfrm>
              <a:custGeom>
                <a:avLst/>
                <a:gdLst>
                  <a:gd name="csX0" fmla="*/ 7318 w 44963"/>
                  <a:gd name="csY0" fmla="*/ 8866 h 56222"/>
                  <a:gd name="csX1" fmla="*/ 16395 w 44963"/>
                  <a:gd name="csY1" fmla="*/ 15691 h 56222"/>
                  <a:gd name="csX2" fmla="*/ 30891 w 44963"/>
                  <a:gd name="csY2" fmla="*/ 34690 h 56222"/>
                  <a:gd name="csX3" fmla="*/ 44964 w 44963"/>
                  <a:gd name="csY3" fmla="*/ 44894 h 56222"/>
                  <a:gd name="csX4" fmla="*/ 40812 w 44963"/>
                  <a:gd name="csY4" fmla="*/ 53267 h 56222"/>
                  <a:gd name="csX5" fmla="*/ 32439 w 44963"/>
                  <a:gd name="csY5" fmla="*/ 56222 h 56222"/>
                  <a:gd name="csX6" fmla="*/ 19491 w 44963"/>
                  <a:gd name="csY6" fmla="*/ 44753 h 56222"/>
                  <a:gd name="csX7" fmla="*/ 6403 w 44963"/>
                  <a:gd name="csY7" fmla="*/ 25683 h 56222"/>
                  <a:gd name="csX8" fmla="*/ 0 w 44963"/>
                  <a:gd name="csY8" fmla="*/ 2885 h 56222"/>
                  <a:gd name="csX9" fmla="*/ 4152 w 44963"/>
                  <a:gd name="csY9" fmla="*/ 0 h 56222"/>
                  <a:gd name="csX10" fmla="*/ 7318 w 44963"/>
                  <a:gd name="csY10" fmla="*/ 8866 h 5622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44963" h="56222">
                    <a:moveTo>
                      <a:pt x="7318" y="8866"/>
                    </a:moveTo>
                    <a:lnTo>
                      <a:pt x="16395" y="15691"/>
                    </a:lnTo>
                    <a:lnTo>
                      <a:pt x="30891" y="34690"/>
                    </a:lnTo>
                    <a:lnTo>
                      <a:pt x="44964" y="44894"/>
                    </a:lnTo>
                    <a:lnTo>
                      <a:pt x="40812" y="53267"/>
                    </a:lnTo>
                    <a:lnTo>
                      <a:pt x="32439" y="56222"/>
                    </a:lnTo>
                    <a:lnTo>
                      <a:pt x="19491" y="44753"/>
                    </a:lnTo>
                    <a:lnTo>
                      <a:pt x="6403" y="25683"/>
                    </a:lnTo>
                    <a:lnTo>
                      <a:pt x="0" y="2885"/>
                    </a:lnTo>
                    <a:lnTo>
                      <a:pt x="4152" y="0"/>
                    </a:lnTo>
                    <a:lnTo>
                      <a:pt x="7318" y="886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3" name="Graphic 5">
              <a:extLst>
                <a:ext uri="{FF2B5EF4-FFF2-40B4-BE49-F238E27FC236}">
                  <a16:creationId xmlns:a16="http://schemas.microsoft.com/office/drawing/2014/main" id="{CA3CD17A-0FDB-020E-7EB7-71B24208F2E7}"/>
                </a:ext>
              </a:extLst>
            </p:cNvPr>
            <p:cNvGrpSpPr/>
            <p:nvPr/>
          </p:nvGrpSpPr>
          <p:grpSpPr>
            <a:xfrm>
              <a:off x="9838060" y="4344275"/>
              <a:ext cx="1366083" cy="474266"/>
              <a:chOff x="9838060" y="4344275"/>
              <a:chExt cx="1366083" cy="474266"/>
            </a:xfrm>
          </p:grpSpPr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57369832-99C0-7DB2-E137-02D2E1C92087}"/>
                  </a:ext>
                </a:extLst>
              </p:cNvPr>
              <p:cNvSpPr/>
              <p:nvPr/>
            </p:nvSpPr>
            <p:spPr>
              <a:xfrm>
                <a:off x="10890171" y="4519135"/>
                <a:ext cx="313972" cy="261972"/>
              </a:xfrm>
              <a:custGeom>
                <a:avLst/>
                <a:gdLst>
                  <a:gd name="csX0" fmla="*/ 312988 w 313972"/>
                  <a:gd name="csY0" fmla="*/ 66637 h 261972"/>
                  <a:gd name="csX1" fmla="*/ 313481 w 313972"/>
                  <a:gd name="csY1" fmla="*/ 164093 h 261972"/>
                  <a:gd name="csX2" fmla="*/ 313973 w 313972"/>
                  <a:gd name="csY2" fmla="*/ 261973 h 261972"/>
                  <a:gd name="csX3" fmla="*/ 287375 w 313972"/>
                  <a:gd name="csY3" fmla="*/ 237274 h 261972"/>
                  <a:gd name="csX4" fmla="*/ 257047 w 313972"/>
                  <a:gd name="csY4" fmla="*/ 231223 h 261972"/>
                  <a:gd name="csX5" fmla="*/ 249730 w 313972"/>
                  <a:gd name="csY5" fmla="*/ 239807 h 261972"/>
                  <a:gd name="csX6" fmla="*/ 211873 w 313972"/>
                  <a:gd name="csY6" fmla="*/ 240722 h 261972"/>
                  <a:gd name="csX7" fmla="*/ 224538 w 313972"/>
                  <a:gd name="csY7" fmla="*/ 216305 h 261972"/>
                  <a:gd name="csX8" fmla="*/ 243326 w 313972"/>
                  <a:gd name="csY8" fmla="*/ 207932 h 261972"/>
                  <a:gd name="csX9" fmla="*/ 235586 w 313972"/>
                  <a:gd name="csY9" fmla="*/ 175352 h 261972"/>
                  <a:gd name="csX10" fmla="*/ 221231 w 313972"/>
                  <a:gd name="csY10" fmla="*/ 150161 h 261972"/>
                  <a:gd name="csX11" fmla="*/ 163320 w 313972"/>
                  <a:gd name="csY11" fmla="*/ 124830 h 261972"/>
                  <a:gd name="csX12" fmla="*/ 138692 w 313972"/>
                  <a:gd name="csY12" fmla="*/ 122296 h 261972"/>
                  <a:gd name="csX13" fmla="*/ 93869 w 313972"/>
                  <a:gd name="csY13" fmla="*/ 94642 h 261972"/>
                  <a:gd name="csX14" fmla="*/ 85073 w 313972"/>
                  <a:gd name="csY14" fmla="*/ 109208 h 261972"/>
                  <a:gd name="csX15" fmla="*/ 73603 w 313972"/>
                  <a:gd name="csY15" fmla="*/ 111812 h 261972"/>
                  <a:gd name="csX16" fmla="*/ 66778 w 313972"/>
                  <a:gd name="csY16" fmla="*/ 100905 h 261972"/>
                  <a:gd name="csX17" fmla="*/ 66708 w 313972"/>
                  <a:gd name="csY17" fmla="*/ 87887 h 261972"/>
                  <a:gd name="csX18" fmla="*/ 43909 w 313972"/>
                  <a:gd name="csY18" fmla="*/ 73181 h 261972"/>
                  <a:gd name="csX19" fmla="*/ 76066 w 313972"/>
                  <a:gd name="csY19" fmla="*/ 62415 h 261972"/>
                  <a:gd name="csX20" fmla="*/ 97387 w 313972"/>
                  <a:gd name="csY20" fmla="*/ 63048 h 261972"/>
                  <a:gd name="csX21" fmla="*/ 94854 w 313972"/>
                  <a:gd name="csY21" fmla="*/ 55097 h 261972"/>
                  <a:gd name="csX22" fmla="*/ 51156 w 313972"/>
                  <a:gd name="csY22" fmla="*/ 55026 h 261972"/>
                  <a:gd name="csX23" fmla="*/ 39265 w 313972"/>
                  <a:gd name="csY23" fmla="*/ 37224 h 261972"/>
                  <a:gd name="csX24" fmla="*/ 12596 w 313972"/>
                  <a:gd name="csY24" fmla="*/ 31735 h 261972"/>
                  <a:gd name="csX25" fmla="*/ 0 w 313972"/>
                  <a:gd name="csY25" fmla="*/ 16958 h 261972"/>
                  <a:gd name="csX26" fmla="*/ 40250 w 313972"/>
                  <a:gd name="csY26" fmla="*/ 9711 h 261972"/>
                  <a:gd name="csX27" fmla="*/ 55519 w 313972"/>
                  <a:gd name="csY27" fmla="*/ 0 h 261972"/>
                  <a:gd name="csX28" fmla="*/ 103509 w 313972"/>
                  <a:gd name="csY28" fmla="*/ 12244 h 261972"/>
                  <a:gd name="csX29" fmla="*/ 108223 w 313972"/>
                  <a:gd name="csY29" fmla="*/ 23362 h 261972"/>
                  <a:gd name="csX30" fmla="*/ 116526 w 313972"/>
                  <a:gd name="csY30" fmla="*/ 71633 h 261972"/>
                  <a:gd name="csX31" fmla="*/ 147488 w 313972"/>
                  <a:gd name="csY31" fmla="*/ 89576 h 261972"/>
                  <a:gd name="csX32" fmla="*/ 172397 w 313972"/>
                  <a:gd name="csY32" fmla="*/ 57841 h 261972"/>
                  <a:gd name="csX33" fmla="*/ 206665 w 313972"/>
                  <a:gd name="csY33" fmla="*/ 39827 h 261972"/>
                  <a:gd name="csX34" fmla="*/ 233263 w 313972"/>
                  <a:gd name="csY34" fmla="*/ 39827 h 261972"/>
                  <a:gd name="csX35" fmla="*/ 258806 w 313972"/>
                  <a:gd name="csY35" fmla="*/ 50241 h 261972"/>
                  <a:gd name="csX36" fmla="*/ 280901 w 313972"/>
                  <a:gd name="csY36" fmla="*/ 60867 h 261972"/>
                  <a:gd name="csX37" fmla="*/ 312988 w 313972"/>
                  <a:gd name="csY37" fmla="*/ 66637 h 2619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</a:cxnLst>
                <a:rect l="l" t="t" r="r" b="b"/>
                <a:pathLst>
                  <a:path w="313972" h="261972">
                    <a:moveTo>
                      <a:pt x="312988" y="66637"/>
                    </a:moveTo>
                    <a:lnTo>
                      <a:pt x="313481" y="164093"/>
                    </a:lnTo>
                    <a:lnTo>
                      <a:pt x="313973" y="261973"/>
                    </a:lnTo>
                    <a:lnTo>
                      <a:pt x="287375" y="237274"/>
                    </a:lnTo>
                    <a:lnTo>
                      <a:pt x="257047" y="231223"/>
                    </a:lnTo>
                    <a:lnTo>
                      <a:pt x="249730" y="239807"/>
                    </a:lnTo>
                    <a:lnTo>
                      <a:pt x="211873" y="240722"/>
                    </a:lnTo>
                    <a:lnTo>
                      <a:pt x="224538" y="216305"/>
                    </a:lnTo>
                    <a:lnTo>
                      <a:pt x="243326" y="207932"/>
                    </a:lnTo>
                    <a:lnTo>
                      <a:pt x="235586" y="175352"/>
                    </a:lnTo>
                    <a:lnTo>
                      <a:pt x="221231" y="150161"/>
                    </a:lnTo>
                    <a:lnTo>
                      <a:pt x="163320" y="124830"/>
                    </a:lnTo>
                    <a:lnTo>
                      <a:pt x="138692" y="122296"/>
                    </a:lnTo>
                    <a:lnTo>
                      <a:pt x="93869" y="94642"/>
                    </a:lnTo>
                    <a:lnTo>
                      <a:pt x="85073" y="109208"/>
                    </a:lnTo>
                    <a:lnTo>
                      <a:pt x="73603" y="111812"/>
                    </a:lnTo>
                    <a:lnTo>
                      <a:pt x="66778" y="100905"/>
                    </a:lnTo>
                    <a:lnTo>
                      <a:pt x="66708" y="87887"/>
                    </a:lnTo>
                    <a:lnTo>
                      <a:pt x="43909" y="73181"/>
                    </a:lnTo>
                    <a:lnTo>
                      <a:pt x="76066" y="62415"/>
                    </a:lnTo>
                    <a:lnTo>
                      <a:pt x="97387" y="63048"/>
                    </a:lnTo>
                    <a:lnTo>
                      <a:pt x="94854" y="55097"/>
                    </a:lnTo>
                    <a:lnTo>
                      <a:pt x="51156" y="55026"/>
                    </a:lnTo>
                    <a:lnTo>
                      <a:pt x="39265" y="37224"/>
                    </a:lnTo>
                    <a:lnTo>
                      <a:pt x="12596" y="31735"/>
                    </a:lnTo>
                    <a:lnTo>
                      <a:pt x="0" y="16958"/>
                    </a:lnTo>
                    <a:lnTo>
                      <a:pt x="40250" y="9711"/>
                    </a:lnTo>
                    <a:lnTo>
                      <a:pt x="55519" y="0"/>
                    </a:lnTo>
                    <a:lnTo>
                      <a:pt x="103509" y="12244"/>
                    </a:lnTo>
                    <a:lnTo>
                      <a:pt x="108223" y="23362"/>
                    </a:lnTo>
                    <a:lnTo>
                      <a:pt x="116526" y="71633"/>
                    </a:lnTo>
                    <a:lnTo>
                      <a:pt x="147488" y="89576"/>
                    </a:lnTo>
                    <a:lnTo>
                      <a:pt x="172397" y="57841"/>
                    </a:lnTo>
                    <a:lnTo>
                      <a:pt x="206665" y="39827"/>
                    </a:lnTo>
                    <a:lnTo>
                      <a:pt x="233263" y="39827"/>
                    </a:lnTo>
                    <a:lnTo>
                      <a:pt x="258806" y="50241"/>
                    </a:lnTo>
                    <a:lnTo>
                      <a:pt x="280901" y="60867"/>
                    </a:lnTo>
                    <a:lnTo>
                      <a:pt x="312988" y="666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7" name="Freeform: Shape 256">
                <a:extLst>
                  <a:ext uri="{FF2B5EF4-FFF2-40B4-BE49-F238E27FC236}">
                    <a16:creationId xmlns:a16="http://schemas.microsoft.com/office/drawing/2014/main" id="{B43B0309-B853-D301-E897-10496EFD83CE}"/>
                  </a:ext>
                </a:extLst>
              </p:cNvPr>
              <p:cNvSpPr/>
              <p:nvPr/>
            </p:nvSpPr>
            <p:spPr>
              <a:xfrm>
                <a:off x="10679285" y="4774352"/>
                <a:ext cx="48623" cy="44190"/>
              </a:xfrm>
              <a:custGeom>
                <a:avLst/>
                <a:gdLst>
                  <a:gd name="csX0" fmla="*/ 45105 w 48623"/>
                  <a:gd name="csY0" fmla="*/ 0 h 44190"/>
                  <a:gd name="csX1" fmla="*/ 48130 w 48623"/>
                  <a:gd name="csY1" fmla="*/ 5911 h 44190"/>
                  <a:gd name="csX2" fmla="*/ 48623 w 48623"/>
                  <a:gd name="csY2" fmla="*/ 15058 h 44190"/>
                  <a:gd name="csX3" fmla="*/ 29132 w 48623"/>
                  <a:gd name="csY3" fmla="*/ 37576 h 44190"/>
                  <a:gd name="csX4" fmla="*/ 3589 w 48623"/>
                  <a:gd name="csY4" fmla="*/ 44190 h 44190"/>
                  <a:gd name="csX5" fmla="*/ 0 w 48623"/>
                  <a:gd name="csY5" fmla="*/ 40601 h 44190"/>
                  <a:gd name="csX6" fmla="*/ 2674 w 48623"/>
                  <a:gd name="csY6" fmla="*/ 30328 h 44190"/>
                  <a:gd name="csX7" fmla="*/ 15551 w 48623"/>
                  <a:gd name="csY7" fmla="*/ 11962 h 44190"/>
                  <a:gd name="csX8" fmla="*/ 45105 w 48623"/>
                  <a:gd name="csY8" fmla="*/ 0 h 441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8623" h="44190">
                    <a:moveTo>
                      <a:pt x="45105" y="0"/>
                    </a:moveTo>
                    <a:lnTo>
                      <a:pt x="48130" y="5911"/>
                    </a:lnTo>
                    <a:lnTo>
                      <a:pt x="48623" y="15058"/>
                    </a:lnTo>
                    <a:lnTo>
                      <a:pt x="29132" y="37576"/>
                    </a:lnTo>
                    <a:lnTo>
                      <a:pt x="3589" y="44190"/>
                    </a:lnTo>
                    <a:lnTo>
                      <a:pt x="0" y="40601"/>
                    </a:lnTo>
                    <a:lnTo>
                      <a:pt x="2674" y="30328"/>
                    </a:lnTo>
                    <a:lnTo>
                      <a:pt x="15551" y="11962"/>
                    </a:lnTo>
                    <a:lnTo>
                      <a:pt x="45105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8" name="Freeform: Shape 257">
                <a:extLst>
                  <a:ext uri="{FF2B5EF4-FFF2-40B4-BE49-F238E27FC236}">
                    <a16:creationId xmlns:a16="http://schemas.microsoft.com/office/drawing/2014/main" id="{09E99352-7558-9B35-C838-8DA6A92D5030}"/>
                  </a:ext>
                </a:extLst>
              </p:cNvPr>
              <p:cNvSpPr/>
              <p:nvPr/>
            </p:nvSpPr>
            <p:spPr>
              <a:xfrm>
                <a:off x="10997479" y="4670844"/>
                <a:ext cx="18295" cy="43486"/>
              </a:xfrm>
              <a:custGeom>
                <a:avLst/>
                <a:gdLst>
                  <a:gd name="csX0" fmla="*/ 2885 w 18295"/>
                  <a:gd name="csY0" fmla="*/ 43486 h 43486"/>
                  <a:gd name="csX1" fmla="*/ 0 w 18295"/>
                  <a:gd name="csY1" fmla="*/ 20898 h 43486"/>
                  <a:gd name="csX2" fmla="*/ 5277 w 18295"/>
                  <a:gd name="csY2" fmla="*/ 10132 h 43486"/>
                  <a:gd name="csX3" fmla="*/ 11540 w 18295"/>
                  <a:gd name="csY3" fmla="*/ 0 h 43486"/>
                  <a:gd name="csX4" fmla="*/ 18296 w 18295"/>
                  <a:gd name="csY4" fmla="*/ 8796 h 43486"/>
                  <a:gd name="csX5" fmla="*/ 18225 w 18295"/>
                  <a:gd name="csY5" fmla="*/ 23080 h 43486"/>
                  <a:gd name="csX6" fmla="*/ 2885 w 18295"/>
                  <a:gd name="csY6" fmla="*/ 43486 h 434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8295" h="43486">
                    <a:moveTo>
                      <a:pt x="2885" y="43486"/>
                    </a:moveTo>
                    <a:lnTo>
                      <a:pt x="0" y="20898"/>
                    </a:lnTo>
                    <a:lnTo>
                      <a:pt x="5277" y="10132"/>
                    </a:lnTo>
                    <a:lnTo>
                      <a:pt x="11540" y="0"/>
                    </a:lnTo>
                    <a:lnTo>
                      <a:pt x="18296" y="8796"/>
                    </a:lnTo>
                    <a:lnTo>
                      <a:pt x="18225" y="23080"/>
                    </a:lnTo>
                    <a:lnTo>
                      <a:pt x="2885" y="4348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9" name="Freeform: Shape 258">
                <a:extLst>
                  <a:ext uri="{FF2B5EF4-FFF2-40B4-BE49-F238E27FC236}">
                    <a16:creationId xmlns:a16="http://schemas.microsoft.com/office/drawing/2014/main" id="{D1AEB0DE-2A24-D907-0ABF-DEE06DDC7383}"/>
                  </a:ext>
                </a:extLst>
              </p:cNvPr>
              <p:cNvSpPr/>
              <p:nvPr/>
            </p:nvSpPr>
            <p:spPr>
              <a:xfrm>
                <a:off x="10246042" y="4379388"/>
                <a:ext cx="299970" cy="251417"/>
              </a:xfrm>
              <a:custGeom>
                <a:avLst/>
                <a:gdLst>
                  <a:gd name="csX0" fmla="*/ 266687 w 299970"/>
                  <a:gd name="csY0" fmla="*/ 5066 h 251417"/>
                  <a:gd name="csX1" fmla="*/ 249658 w 299970"/>
                  <a:gd name="csY1" fmla="*/ 32017 h 251417"/>
                  <a:gd name="csX2" fmla="*/ 271612 w 299970"/>
                  <a:gd name="csY2" fmla="*/ 60374 h 251417"/>
                  <a:gd name="csX3" fmla="*/ 266476 w 299970"/>
                  <a:gd name="csY3" fmla="*/ 74096 h 251417"/>
                  <a:gd name="csX4" fmla="*/ 299970 w 299970"/>
                  <a:gd name="csY4" fmla="*/ 101749 h 251417"/>
                  <a:gd name="csX5" fmla="*/ 264576 w 299970"/>
                  <a:gd name="csY5" fmla="*/ 105268 h 251417"/>
                  <a:gd name="csX6" fmla="*/ 254583 w 299970"/>
                  <a:gd name="csY6" fmla="*/ 125603 h 251417"/>
                  <a:gd name="csX7" fmla="*/ 255921 w 299970"/>
                  <a:gd name="csY7" fmla="*/ 152694 h 251417"/>
                  <a:gd name="csX8" fmla="*/ 227211 w 299970"/>
                  <a:gd name="csY8" fmla="*/ 173100 h 251417"/>
                  <a:gd name="csX9" fmla="*/ 226367 w 299970"/>
                  <a:gd name="csY9" fmla="*/ 202865 h 251417"/>
                  <a:gd name="csX10" fmla="*/ 214897 w 299970"/>
                  <a:gd name="csY10" fmla="*/ 248603 h 251417"/>
                  <a:gd name="csX11" fmla="*/ 210464 w 299970"/>
                  <a:gd name="csY11" fmla="*/ 237978 h 251417"/>
                  <a:gd name="csX12" fmla="*/ 176548 w 299970"/>
                  <a:gd name="csY12" fmla="*/ 251418 h 251417"/>
                  <a:gd name="csX13" fmla="*/ 164726 w 299970"/>
                  <a:gd name="csY13" fmla="*/ 233122 h 251417"/>
                  <a:gd name="csX14" fmla="*/ 143406 w 299970"/>
                  <a:gd name="csY14" fmla="*/ 231434 h 251417"/>
                  <a:gd name="csX15" fmla="*/ 128559 w 299970"/>
                  <a:gd name="csY15" fmla="*/ 221864 h 251417"/>
                  <a:gd name="csX16" fmla="*/ 93024 w 299970"/>
                  <a:gd name="csY16" fmla="*/ 232630 h 251417"/>
                  <a:gd name="csX17" fmla="*/ 82117 w 299970"/>
                  <a:gd name="csY17" fmla="*/ 218134 h 251417"/>
                  <a:gd name="csX18" fmla="*/ 62555 w 299970"/>
                  <a:gd name="csY18" fmla="*/ 219753 h 251417"/>
                  <a:gd name="csX19" fmla="*/ 37927 w 299970"/>
                  <a:gd name="csY19" fmla="*/ 216305 h 251417"/>
                  <a:gd name="csX20" fmla="*/ 33353 w 299970"/>
                  <a:gd name="csY20" fmla="*/ 176267 h 251417"/>
                  <a:gd name="csX21" fmla="*/ 18506 w 299970"/>
                  <a:gd name="csY21" fmla="*/ 167963 h 251417"/>
                  <a:gd name="csX22" fmla="*/ 4151 w 299970"/>
                  <a:gd name="csY22" fmla="*/ 142421 h 251417"/>
                  <a:gd name="csX23" fmla="*/ 0 w 299970"/>
                  <a:gd name="csY23" fmla="*/ 116245 h 251417"/>
                  <a:gd name="csX24" fmla="*/ 3448 w 299970"/>
                  <a:gd name="csY24" fmla="*/ 88591 h 251417"/>
                  <a:gd name="csX25" fmla="*/ 21180 w 299970"/>
                  <a:gd name="csY25" fmla="*/ 68748 h 251417"/>
                  <a:gd name="csX26" fmla="*/ 26176 w 299970"/>
                  <a:gd name="csY26" fmla="*/ 88732 h 251417"/>
                  <a:gd name="csX27" fmla="*/ 46582 w 299970"/>
                  <a:gd name="csY27" fmla="*/ 105619 h 251417"/>
                  <a:gd name="csX28" fmla="*/ 65862 w 299970"/>
                  <a:gd name="csY28" fmla="*/ 99498 h 251417"/>
                  <a:gd name="csX29" fmla="*/ 84931 w 299970"/>
                  <a:gd name="csY29" fmla="*/ 101679 h 251417"/>
                  <a:gd name="csX30" fmla="*/ 102382 w 299970"/>
                  <a:gd name="csY30" fmla="*/ 86550 h 251417"/>
                  <a:gd name="csX31" fmla="*/ 116666 w 299970"/>
                  <a:gd name="csY31" fmla="*/ 83947 h 251417"/>
                  <a:gd name="csX32" fmla="*/ 144954 w 299970"/>
                  <a:gd name="csY32" fmla="*/ 92320 h 251417"/>
                  <a:gd name="csX33" fmla="*/ 169300 w 299970"/>
                  <a:gd name="csY33" fmla="*/ 85917 h 251417"/>
                  <a:gd name="csX34" fmla="*/ 184570 w 299970"/>
                  <a:gd name="csY34" fmla="*/ 44401 h 251417"/>
                  <a:gd name="csX35" fmla="*/ 196110 w 299970"/>
                  <a:gd name="csY35" fmla="*/ 33987 h 251417"/>
                  <a:gd name="csX36" fmla="*/ 206453 w 299970"/>
                  <a:gd name="csY36" fmla="*/ 0 h 251417"/>
                  <a:gd name="csX37" fmla="*/ 240792 w 299970"/>
                  <a:gd name="csY37" fmla="*/ 0 h 251417"/>
                  <a:gd name="csX38" fmla="*/ 266687 w 299970"/>
                  <a:gd name="csY38" fmla="*/ 5066 h 2514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</a:cxnLst>
                <a:rect l="l" t="t" r="r" b="b"/>
                <a:pathLst>
                  <a:path w="299970" h="251417">
                    <a:moveTo>
                      <a:pt x="266687" y="5066"/>
                    </a:moveTo>
                    <a:lnTo>
                      <a:pt x="249658" y="32017"/>
                    </a:lnTo>
                    <a:lnTo>
                      <a:pt x="271612" y="60374"/>
                    </a:lnTo>
                    <a:lnTo>
                      <a:pt x="266476" y="74096"/>
                    </a:lnTo>
                    <a:lnTo>
                      <a:pt x="299970" y="101749"/>
                    </a:lnTo>
                    <a:lnTo>
                      <a:pt x="264576" y="105268"/>
                    </a:lnTo>
                    <a:lnTo>
                      <a:pt x="254583" y="125603"/>
                    </a:lnTo>
                    <a:lnTo>
                      <a:pt x="255921" y="152694"/>
                    </a:lnTo>
                    <a:lnTo>
                      <a:pt x="227211" y="173100"/>
                    </a:lnTo>
                    <a:lnTo>
                      <a:pt x="226367" y="202865"/>
                    </a:lnTo>
                    <a:lnTo>
                      <a:pt x="214897" y="248603"/>
                    </a:lnTo>
                    <a:lnTo>
                      <a:pt x="210464" y="237978"/>
                    </a:lnTo>
                    <a:lnTo>
                      <a:pt x="176548" y="251418"/>
                    </a:lnTo>
                    <a:lnTo>
                      <a:pt x="164726" y="233122"/>
                    </a:lnTo>
                    <a:lnTo>
                      <a:pt x="143406" y="231434"/>
                    </a:lnTo>
                    <a:lnTo>
                      <a:pt x="128559" y="221864"/>
                    </a:lnTo>
                    <a:lnTo>
                      <a:pt x="93024" y="232630"/>
                    </a:lnTo>
                    <a:lnTo>
                      <a:pt x="82117" y="218134"/>
                    </a:lnTo>
                    <a:lnTo>
                      <a:pt x="62555" y="219753"/>
                    </a:lnTo>
                    <a:lnTo>
                      <a:pt x="37927" y="216305"/>
                    </a:lnTo>
                    <a:lnTo>
                      <a:pt x="33353" y="176267"/>
                    </a:lnTo>
                    <a:lnTo>
                      <a:pt x="18506" y="167963"/>
                    </a:lnTo>
                    <a:lnTo>
                      <a:pt x="4151" y="142421"/>
                    </a:lnTo>
                    <a:lnTo>
                      <a:pt x="0" y="116245"/>
                    </a:lnTo>
                    <a:lnTo>
                      <a:pt x="3448" y="88591"/>
                    </a:lnTo>
                    <a:lnTo>
                      <a:pt x="21180" y="68748"/>
                    </a:lnTo>
                    <a:lnTo>
                      <a:pt x="26176" y="88732"/>
                    </a:lnTo>
                    <a:lnTo>
                      <a:pt x="46582" y="105619"/>
                    </a:lnTo>
                    <a:lnTo>
                      <a:pt x="65862" y="99498"/>
                    </a:lnTo>
                    <a:lnTo>
                      <a:pt x="84931" y="101679"/>
                    </a:lnTo>
                    <a:lnTo>
                      <a:pt x="102382" y="86550"/>
                    </a:lnTo>
                    <a:lnTo>
                      <a:pt x="116666" y="83947"/>
                    </a:lnTo>
                    <a:lnTo>
                      <a:pt x="144954" y="92320"/>
                    </a:lnTo>
                    <a:lnTo>
                      <a:pt x="169300" y="85917"/>
                    </a:lnTo>
                    <a:lnTo>
                      <a:pt x="184570" y="44401"/>
                    </a:lnTo>
                    <a:lnTo>
                      <a:pt x="196110" y="33987"/>
                    </a:lnTo>
                    <a:lnTo>
                      <a:pt x="206453" y="0"/>
                    </a:lnTo>
                    <a:lnTo>
                      <a:pt x="240792" y="0"/>
                    </a:lnTo>
                    <a:lnTo>
                      <a:pt x="266687" y="50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0" name="Freeform: Shape 259">
                <a:extLst>
                  <a:ext uri="{FF2B5EF4-FFF2-40B4-BE49-F238E27FC236}">
                    <a16:creationId xmlns:a16="http://schemas.microsoft.com/office/drawing/2014/main" id="{F6E4C0FD-F003-8D41-1D7C-845453605D71}"/>
                  </a:ext>
                </a:extLst>
              </p:cNvPr>
              <p:cNvSpPr/>
              <p:nvPr/>
            </p:nvSpPr>
            <p:spPr>
              <a:xfrm>
                <a:off x="10811854" y="4591752"/>
                <a:ext cx="87676" cy="31594"/>
              </a:xfrm>
              <a:custGeom>
                <a:avLst/>
                <a:gdLst>
                  <a:gd name="csX0" fmla="*/ 43979 w 87676"/>
                  <a:gd name="csY0" fmla="*/ 0 h 31594"/>
                  <a:gd name="csX1" fmla="*/ 76840 w 87676"/>
                  <a:gd name="csY1" fmla="*/ 8726 h 31594"/>
                  <a:gd name="csX2" fmla="*/ 87677 w 87676"/>
                  <a:gd name="csY2" fmla="*/ 31595 h 31594"/>
                  <a:gd name="csX3" fmla="*/ 62485 w 87676"/>
                  <a:gd name="csY3" fmla="*/ 19281 h 31594"/>
                  <a:gd name="csX4" fmla="*/ 37576 w 87676"/>
                  <a:gd name="csY4" fmla="*/ 16818 h 31594"/>
                  <a:gd name="csX5" fmla="*/ 20688 w 87676"/>
                  <a:gd name="csY5" fmla="*/ 18788 h 31594"/>
                  <a:gd name="csX6" fmla="*/ 0 w 87676"/>
                  <a:gd name="csY6" fmla="*/ 17732 h 31594"/>
                  <a:gd name="csX7" fmla="*/ 7107 w 87676"/>
                  <a:gd name="csY7" fmla="*/ 1267 h 31594"/>
                  <a:gd name="csX8" fmla="*/ 43979 w 87676"/>
                  <a:gd name="csY8" fmla="*/ 0 h 3159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7676" h="31594">
                    <a:moveTo>
                      <a:pt x="43979" y="0"/>
                    </a:moveTo>
                    <a:lnTo>
                      <a:pt x="76840" y="8726"/>
                    </a:lnTo>
                    <a:lnTo>
                      <a:pt x="87677" y="31595"/>
                    </a:lnTo>
                    <a:lnTo>
                      <a:pt x="62485" y="19281"/>
                    </a:lnTo>
                    <a:lnTo>
                      <a:pt x="37576" y="16818"/>
                    </a:lnTo>
                    <a:lnTo>
                      <a:pt x="20688" y="18788"/>
                    </a:lnTo>
                    <a:lnTo>
                      <a:pt x="0" y="17732"/>
                    </a:lnTo>
                    <a:lnTo>
                      <a:pt x="7107" y="1267"/>
                    </a:lnTo>
                    <a:lnTo>
                      <a:pt x="43979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1" name="Freeform: Shape 260">
                <a:extLst>
                  <a:ext uri="{FF2B5EF4-FFF2-40B4-BE49-F238E27FC236}">
                    <a16:creationId xmlns:a16="http://schemas.microsoft.com/office/drawing/2014/main" id="{890BF063-F27D-5EBF-F108-59CB0D52BFA0}"/>
                  </a:ext>
                </a:extLst>
              </p:cNvPr>
              <p:cNvSpPr/>
              <p:nvPr/>
            </p:nvSpPr>
            <p:spPr>
              <a:xfrm>
                <a:off x="10754858" y="4601533"/>
                <a:ext cx="37645" cy="19843"/>
              </a:xfrm>
              <a:custGeom>
                <a:avLst/>
                <a:gdLst>
                  <a:gd name="csX0" fmla="*/ 26458 w 37645"/>
                  <a:gd name="csY0" fmla="*/ 19843 h 19843"/>
                  <a:gd name="csX1" fmla="*/ 5770 w 37645"/>
                  <a:gd name="csY1" fmla="*/ 14354 h 19843"/>
                  <a:gd name="csX2" fmla="*/ 0 w 37645"/>
                  <a:gd name="csY2" fmla="*/ 1478 h 19843"/>
                  <a:gd name="csX3" fmla="*/ 30187 w 37645"/>
                  <a:gd name="csY3" fmla="*/ 0 h 19843"/>
                  <a:gd name="csX4" fmla="*/ 37646 w 37645"/>
                  <a:gd name="csY4" fmla="*/ 9922 h 19843"/>
                  <a:gd name="csX5" fmla="*/ 26458 w 37645"/>
                  <a:gd name="csY5" fmla="*/ 19843 h 198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7645" h="19843">
                    <a:moveTo>
                      <a:pt x="26458" y="19843"/>
                    </a:moveTo>
                    <a:lnTo>
                      <a:pt x="5770" y="14354"/>
                    </a:lnTo>
                    <a:lnTo>
                      <a:pt x="0" y="1478"/>
                    </a:lnTo>
                    <a:lnTo>
                      <a:pt x="30187" y="0"/>
                    </a:lnTo>
                    <a:lnTo>
                      <a:pt x="37646" y="9922"/>
                    </a:lnTo>
                    <a:lnTo>
                      <a:pt x="26458" y="1984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2" name="Freeform: Shape 261">
                <a:extLst>
                  <a:ext uri="{FF2B5EF4-FFF2-40B4-BE49-F238E27FC236}">
                    <a16:creationId xmlns:a16="http://schemas.microsoft.com/office/drawing/2014/main" id="{F5E36A0D-BB6E-8D5D-9BA7-2A911154DB23}"/>
                  </a:ext>
                </a:extLst>
              </p:cNvPr>
              <p:cNvSpPr/>
              <p:nvPr/>
            </p:nvSpPr>
            <p:spPr>
              <a:xfrm>
                <a:off x="10796936" y="4443140"/>
                <a:ext cx="38490" cy="91827"/>
              </a:xfrm>
              <a:custGeom>
                <a:avLst/>
                <a:gdLst>
                  <a:gd name="csX0" fmla="*/ 15973 w 38490"/>
                  <a:gd name="csY0" fmla="*/ 0 h 91827"/>
                  <a:gd name="csX1" fmla="*/ 18085 w 38490"/>
                  <a:gd name="csY1" fmla="*/ 16255 h 91827"/>
                  <a:gd name="csX2" fmla="*/ 35746 w 38490"/>
                  <a:gd name="csY2" fmla="*/ 18928 h 91827"/>
                  <a:gd name="csX3" fmla="*/ 38491 w 38490"/>
                  <a:gd name="csY3" fmla="*/ 31102 h 91827"/>
                  <a:gd name="csX4" fmla="*/ 36942 w 38490"/>
                  <a:gd name="csY4" fmla="*/ 57207 h 91827"/>
                  <a:gd name="csX5" fmla="*/ 21532 w 38490"/>
                  <a:gd name="csY5" fmla="*/ 54252 h 91827"/>
                  <a:gd name="csX6" fmla="*/ 17029 w 38490"/>
                  <a:gd name="csY6" fmla="*/ 72477 h 91827"/>
                  <a:gd name="csX7" fmla="*/ 29343 w 38490"/>
                  <a:gd name="csY7" fmla="*/ 88239 h 91827"/>
                  <a:gd name="csX8" fmla="*/ 20970 w 38490"/>
                  <a:gd name="csY8" fmla="*/ 91827 h 91827"/>
                  <a:gd name="csX9" fmla="*/ 8866 w 38490"/>
                  <a:gd name="csY9" fmla="*/ 72899 h 91827"/>
                  <a:gd name="csX10" fmla="*/ 0 w 38490"/>
                  <a:gd name="csY10" fmla="*/ 34690 h 91827"/>
                  <a:gd name="csX11" fmla="*/ 6052 w 38490"/>
                  <a:gd name="csY11" fmla="*/ 10836 h 91827"/>
                  <a:gd name="csX12" fmla="*/ 15973 w 38490"/>
                  <a:gd name="csY12" fmla="*/ 0 h 918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</a:cxnLst>
                <a:rect l="l" t="t" r="r" b="b"/>
                <a:pathLst>
                  <a:path w="38490" h="91827">
                    <a:moveTo>
                      <a:pt x="15973" y="0"/>
                    </a:moveTo>
                    <a:lnTo>
                      <a:pt x="18085" y="16255"/>
                    </a:lnTo>
                    <a:lnTo>
                      <a:pt x="35746" y="18928"/>
                    </a:lnTo>
                    <a:lnTo>
                      <a:pt x="38491" y="31102"/>
                    </a:lnTo>
                    <a:lnTo>
                      <a:pt x="36942" y="57207"/>
                    </a:lnTo>
                    <a:lnTo>
                      <a:pt x="21532" y="54252"/>
                    </a:lnTo>
                    <a:lnTo>
                      <a:pt x="17029" y="72477"/>
                    </a:lnTo>
                    <a:lnTo>
                      <a:pt x="29343" y="88239"/>
                    </a:lnTo>
                    <a:lnTo>
                      <a:pt x="20970" y="91827"/>
                    </a:lnTo>
                    <a:lnTo>
                      <a:pt x="8866" y="72899"/>
                    </a:lnTo>
                    <a:lnTo>
                      <a:pt x="0" y="34690"/>
                    </a:lnTo>
                    <a:lnTo>
                      <a:pt x="6052" y="10836"/>
                    </a:lnTo>
                    <a:lnTo>
                      <a:pt x="15973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2FCA3FD2-0703-4E8B-9102-D1BFC858EC89}"/>
                  </a:ext>
                </a:extLst>
              </p:cNvPr>
              <p:cNvSpPr/>
              <p:nvPr/>
            </p:nvSpPr>
            <p:spPr>
              <a:xfrm>
                <a:off x="10539186" y="4458972"/>
                <a:ext cx="193295" cy="218697"/>
              </a:xfrm>
              <a:custGeom>
                <a:avLst/>
                <a:gdLst>
                  <a:gd name="csX0" fmla="*/ 124196 w 193295"/>
                  <a:gd name="csY0" fmla="*/ 22939 h 218697"/>
                  <a:gd name="csX1" fmla="*/ 158535 w 193295"/>
                  <a:gd name="csY1" fmla="*/ 21673 h 218697"/>
                  <a:gd name="csX2" fmla="*/ 188089 w 193295"/>
                  <a:gd name="csY2" fmla="*/ 0 h 218697"/>
                  <a:gd name="csX3" fmla="*/ 193296 w 193295"/>
                  <a:gd name="csY3" fmla="*/ 6685 h 218697"/>
                  <a:gd name="csX4" fmla="*/ 169301 w 193295"/>
                  <a:gd name="csY4" fmla="*/ 36309 h 218697"/>
                  <a:gd name="csX5" fmla="*/ 146855 w 193295"/>
                  <a:gd name="csY5" fmla="*/ 42079 h 218697"/>
                  <a:gd name="csX6" fmla="*/ 118074 w 193295"/>
                  <a:gd name="csY6" fmla="*/ 36238 h 218697"/>
                  <a:gd name="csX7" fmla="*/ 68326 w 193295"/>
                  <a:gd name="csY7" fmla="*/ 37716 h 218697"/>
                  <a:gd name="csX8" fmla="*/ 42220 w 193295"/>
                  <a:gd name="csY8" fmla="*/ 42008 h 218697"/>
                  <a:gd name="csX9" fmla="*/ 37998 w 193295"/>
                  <a:gd name="csY9" fmla="*/ 64596 h 218697"/>
                  <a:gd name="csX10" fmla="*/ 64737 w 193295"/>
                  <a:gd name="csY10" fmla="*/ 91194 h 218697"/>
                  <a:gd name="csX11" fmla="*/ 80851 w 193295"/>
                  <a:gd name="csY11" fmla="*/ 77684 h 218697"/>
                  <a:gd name="csX12" fmla="*/ 136581 w 193295"/>
                  <a:gd name="csY12" fmla="*/ 67481 h 218697"/>
                  <a:gd name="csX13" fmla="*/ 134118 w 193295"/>
                  <a:gd name="csY13" fmla="*/ 81272 h 218697"/>
                  <a:gd name="csX14" fmla="*/ 121100 w 193295"/>
                  <a:gd name="csY14" fmla="*/ 76910 h 218697"/>
                  <a:gd name="csX15" fmla="*/ 108083 w 193295"/>
                  <a:gd name="csY15" fmla="*/ 94431 h 218697"/>
                  <a:gd name="csX16" fmla="*/ 81836 w 193295"/>
                  <a:gd name="csY16" fmla="*/ 105971 h 218697"/>
                  <a:gd name="csX17" fmla="*/ 110052 w 193295"/>
                  <a:gd name="csY17" fmla="*/ 144320 h 218697"/>
                  <a:gd name="csX18" fmla="*/ 104635 w 193295"/>
                  <a:gd name="csY18" fmla="*/ 154524 h 218697"/>
                  <a:gd name="csX19" fmla="*/ 131514 w 193295"/>
                  <a:gd name="csY19" fmla="*/ 189073 h 218697"/>
                  <a:gd name="csX20" fmla="*/ 131233 w 193295"/>
                  <a:gd name="csY20" fmla="*/ 208776 h 218697"/>
                  <a:gd name="csX21" fmla="*/ 115259 w 193295"/>
                  <a:gd name="csY21" fmla="*/ 217572 h 218697"/>
                  <a:gd name="csX22" fmla="*/ 103579 w 193295"/>
                  <a:gd name="csY22" fmla="*/ 207017 h 218697"/>
                  <a:gd name="csX23" fmla="*/ 118004 w 193295"/>
                  <a:gd name="csY23" fmla="*/ 182529 h 218697"/>
                  <a:gd name="csX24" fmla="*/ 88662 w 193295"/>
                  <a:gd name="csY24" fmla="*/ 194069 h 218697"/>
                  <a:gd name="csX25" fmla="*/ 81273 w 193295"/>
                  <a:gd name="csY25" fmla="*/ 185836 h 218697"/>
                  <a:gd name="csX26" fmla="*/ 85143 w 193295"/>
                  <a:gd name="csY26" fmla="*/ 174296 h 218697"/>
                  <a:gd name="csX27" fmla="*/ 63611 w 193295"/>
                  <a:gd name="csY27" fmla="*/ 156705 h 218697"/>
                  <a:gd name="csX28" fmla="*/ 65793 w 193295"/>
                  <a:gd name="csY28" fmla="*/ 127573 h 218697"/>
                  <a:gd name="csX29" fmla="*/ 45879 w 193295"/>
                  <a:gd name="csY29" fmla="*/ 136651 h 218697"/>
                  <a:gd name="csX30" fmla="*/ 48412 w 193295"/>
                  <a:gd name="csY30" fmla="*/ 171552 h 218697"/>
                  <a:gd name="csX31" fmla="*/ 49608 w 193295"/>
                  <a:gd name="csY31" fmla="*/ 214405 h 218697"/>
                  <a:gd name="csX32" fmla="*/ 30680 w 193295"/>
                  <a:gd name="csY32" fmla="*/ 218697 h 218697"/>
                  <a:gd name="csX33" fmla="*/ 17873 w 193295"/>
                  <a:gd name="csY33" fmla="*/ 209902 h 218697"/>
                  <a:gd name="csX34" fmla="*/ 26458 w 193295"/>
                  <a:gd name="csY34" fmla="*/ 182389 h 218697"/>
                  <a:gd name="csX35" fmla="*/ 21814 w 193295"/>
                  <a:gd name="csY35" fmla="*/ 153538 h 218697"/>
                  <a:gd name="csX36" fmla="*/ 9218 w 193295"/>
                  <a:gd name="csY36" fmla="*/ 153257 h 218697"/>
                  <a:gd name="csX37" fmla="*/ 0 w 193295"/>
                  <a:gd name="csY37" fmla="*/ 132780 h 218697"/>
                  <a:gd name="csX38" fmla="*/ 12314 w 193295"/>
                  <a:gd name="csY38" fmla="*/ 113219 h 218697"/>
                  <a:gd name="csX39" fmla="*/ 16537 w 193295"/>
                  <a:gd name="csY39" fmla="*/ 89505 h 218697"/>
                  <a:gd name="csX40" fmla="*/ 31595 w 193295"/>
                  <a:gd name="csY40" fmla="*/ 44471 h 218697"/>
                  <a:gd name="csX41" fmla="*/ 37857 w 193295"/>
                  <a:gd name="csY41" fmla="*/ 32157 h 218697"/>
                  <a:gd name="csX42" fmla="*/ 63260 w 193295"/>
                  <a:gd name="csY42" fmla="*/ 9992 h 218697"/>
                  <a:gd name="csX43" fmla="*/ 86550 w 193295"/>
                  <a:gd name="csY43" fmla="*/ 18788 h 218697"/>
                  <a:gd name="csX44" fmla="*/ 124196 w 193295"/>
                  <a:gd name="csY44" fmla="*/ 22939 h 2186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</a:cxnLst>
                <a:rect l="l" t="t" r="r" b="b"/>
                <a:pathLst>
                  <a:path w="193295" h="218697">
                    <a:moveTo>
                      <a:pt x="124196" y="22939"/>
                    </a:moveTo>
                    <a:lnTo>
                      <a:pt x="158535" y="21673"/>
                    </a:lnTo>
                    <a:lnTo>
                      <a:pt x="188089" y="0"/>
                    </a:lnTo>
                    <a:lnTo>
                      <a:pt x="193296" y="6685"/>
                    </a:lnTo>
                    <a:lnTo>
                      <a:pt x="169301" y="36309"/>
                    </a:lnTo>
                    <a:lnTo>
                      <a:pt x="146855" y="42079"/>
                    </a:lnTo>
                    <a:lnTo>
                      <a:pt x="118074" y="36238"/>
                    </a:lnTo>
                    <a:lnTo>
                      <a:pt x="68326" y="37716"/>
                    </a:lnTo>
                    <a:lnTo>
                      <a:pt x="42220" y="42008"/>
                    </a:lnTo>
                    <a:lnTo>
                      <a:pt x="37998" y="64596"/>
                    </a:lnTo>
                    <a:lnTo>
                      <a:pt x="64737" y="91194"/>
                    </a:lnTo>
                    <a:lnTo>
                      <a:pt x="80851" y="77684"/>
                    </a:lnTo>
                    <a:lnTo>
                      <a:pt x="136581" y="67481"/>
                    </a:lnTo>
                    <a:lnTo>
                      <a:pt x="134118" y="81272"/>
                    </a:lnTo>
                    <a:lnTo>
                      <a:pt x="121100" y="76910"/>
                    </a:lnTo>
                    <a:lnTo>
                      <a:pt x="108083" y="94431"/>
                    </a:lnTo>
                    <a:lnTo>
                      <a:pt x="81836" y="105971"/>
                    </a:lnTo>
                    <a:lnTo>
                      <a:pt x="110052" y="144320"/>
                    </a:lnTo>
                    <a:lnTo>
                      <a:pt x="104635" y="154524"/>
                    </a:lnTo>
                    <a:lnTo>
                      <a:pt x="131514" y="189073"/>
                    </a:lnTo>
                    <a:lnTo>
                      <a:pt x="131233" y="208776"/>
                    </a:lnTo>
                    <a:lnTo>
                      <a:pt x="115259" y="217572"/>
                    </a:lnTo>
                    <a:lnTo>
                      <a:pt x="103579" y="207017"/>
                    </a:lnTo>
                    <a:lnTo>
                      <a:pt x="118004" y="182529"/>
                    </a:lnTo>
                    <a:lnTo>
                      <a:pt x="88662" y="194069"/>
                    </a:lnTo>
                    <a:lnTo>
                      <a:pt x="81273" y="185836"/>
                    </a:lnTo>
                    <a:lnTo>
                      <a:pt x="85143" y="174296"/>
                    </a:lnTo>
                    <a:lnTo>
                      <a:pt x="63611" y="156705"/>
                    </a:lnTo>
                    <a:lnTo>
                      <a:pt x="65793" y="127573"/>
                    </a:lnTo>
                    <a:lnTo>
                      <a:pt x="45879" y="136651"/>
                    </a:lnTo>
                    <a:lnTo>
                      <a:pt x="48412" y="171552"/>
                    </a:lnTo>
                    <a:lnTo>
                      <a:pt x="49608" y="214405"/>
                    </a:lnTo>
                    <a:lnTo>
                      <a:pt x="30680" y="218697"/>
                    </a:lnTo>
                    <a:lnTo>
                      <a:pt x="17873" y="209902"/>
                    </a:lnTo>
                    <a:lnTo>
                      <a:pt x="26458" y="182389"/>
                    </a:lnTo>
                    <a:lnTo>
                      <a:pt x="21814" y="153538"/>
                    </a:lnTo>
                    <a:lnTo>
                      <a:pt x="9218" y="153257"/>
                    </a:lnTo>
                    <a:lnTo>
                      <a:pt x="0" y="132780"/>
                    </a:lnTo>
                    <a:lnTo>
                      <a:pt x="12314" y="113219"/>
                    </a:lnTo>
                    <a:lnTo>
                      <a:pt x="16537" y="89505"/>
                    </a:lnTo>
                    <a:lnTo>
                      <a:pt x="31595" y="44471"/>
                    </a:lnTo>
                    <a:lnTo>
                      <a:pt x="37857" y="32157"/>
                    </a:lnTo>
                    <a:lnTo>
                      <a:pt x="63260" y="9992"/>
                    </a:lnTo>
                    <a:lnTo>
                      <a:pt x="86550" y="18788"/>
                    </a:lnTo>
                    <a:lnTo>
                      <a:pt x="124196" y="229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4" name="Freeform: Shape 263">
                <a:extLst>
                  <a:ext uri="{FF2B5EF4-FFF2-40B4-BE49-F238E27FC236}">
                    <a16:creationId xmlns:a16="http://schemas.microsoft.com/office/drawing/2014/main" id="{C8E472D5-8A94-1946-9C2C-712D4137E79D}"/>
                  </a:ext>
                </a:extLst>
              </p:cNvPr>
              <p:cNvSpPr/>
              <p:nvPr/>
            </p:nvSpPr>
            <p:spPr>
              <a:xfrm>
                <a:off x="10545168" y="4788425"/>
                <a:ext cx="53970" cy="27091"/>
              </a:xfrm>
              <a:custGeom>
                <a:avLst/>
                <a:gdLst>
                  <a:gd name="csX0" fmla="*/ 39616 w 53970"/>
                  <a:gd name="csY0" fmla="*/ 27091 h 27091"/>
                  <a:gd name="csX1" fmla="*/ 0 w 53970"/>
                  <a:gd name="csY1" fmla="*/ 5981 h 27091"/>
                  <a:gd name="csX2" fmla="*/ 27794 w 53970"/>
                  <a:gd name="csY2" fmla="*/ 0 h 27091"/>
                  <a:gd name="csX3" fmla="*/ 43486 w 53970"/>
                  <a:gd name="csY3" fmla="*/ 9218 h 27091"/>
                  <a:gd name="csX4" fmla="*/ 53970 w 53970"/>
                  <a:gd name="csY4" fmla="*/ 18365 h 27091"/>
                  <a:gd name="csX5" fmla="*/ 52141 w 53970"/>
                  <a:gd name="csY5" fmla="*/ 26528 h 27091"/>
                  <a:gd name="csX6" fmla="*/ 39616 w 53970"/>
                  <a:gd name="csY6" fmla="*/ 27091 h 270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53970" h="27091">
                    <a:moveTo>
                      <a:pt x="39616" y="27091"/>
                    </a:moveTo>
                    <a:lnTo>
                      <a:pt x="0" y="5981"/>
                    </a:lnTo>
                    <a:lnTo>
                      <a:pt x="27794" y="0"/>
                    </a:lnTo>
                    <a:lnTo>
                      <a:pt x="43486" y="9218"/>
                    </a:lnTo>
                    <a:lnTo>
                      <a:pt x="53970" y="18365"/>
                    </a:lnTo>
                    <a:lnTo>
                      <a:pt x="52141" y="26528"/>
                    </a:lnTo>
                    <a:lnTo>
                      <a:pt x="39616" y="270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5" name="Freeform: Shape 264">
                <a:extLst>
                  <a:ext uri="{FF2B5EF4-FFF2-40B4-BE49-F238E27FC236}">
                    <a16:creationId xmlns:a16="http://schemas.microsoft.com/office/drawing/2014/main" id="{2E34AF51-21EA-A0C6-80B0-CD98567F1283}"/>
                  </a:ext>
                </a:extLst>
              </p:cNvPr>
              <p:cNvSpPr/>
              <p:nvPr/>
            </p:nvSpPr>
            <p:spPr>
              <a:xfrm>
                <a:off x="10573595" y="4750357"/>
                <a:ext cx="89083" cy="25190"/>
              </a:xfrm>
              <a:custGeom>
                <a:avLst/>
                <a:gdLst>
                  <a:gd name="csX0" fmla="*/ 42431 w 89083"/>
                  <a:gd name="csY0" fmla="*/ 13299 h 25190"/>
                  <a:gd name="csX1" fmla="*/ 62344 w 89083"/>
                  <a:gd name="csY1" fmla="*/ 10977 h 25190"/>
                  <a:gd name="csX2" fmla="*/ 89084 w 89083"/>
                  <a:gd name="csY2" fmla="*/ 0 h 25190"/>
                  <a:gd name="csX3" fmla="*/ 84721 w 89083"/>
                  <a:gd name="csY3" fmla="*/ 16677 h 25190"/>
                  <a:gd name="csX4" fmla="*/ 39827 w 89083"/>
                  <a:gd name="csY4" fmla="*/ 25191 h 25190"/>
                  <a:gd name="csX5" fmla="*/ 141 w 89083"/>
                  <a:gd name="csY5" fmla="*/ 21532 h 25190"/>
                  <a:gd name="csX6" fmla="*/ 0 w 89083"/>
                  <a:gd name="csY6" fmla="*/ 10484 h 25190"/>
                  <a:gd name="csX7" fmla="*/ 23713 w 89083"/>
                  <a:gd name="csY7" fmla="*/ 4292 h 25190"/>
                  <a:gd name="csX8" fmla="*/ 42431 w 89083"/>
                  <a:gd name="csY8" fmla="*/ 13299 h 251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89083" h="25190">
                    <a:moveTo>
                      <a:pt x="42431" y="13299"/>
                    </a:moveTo>
                    <a:lnTo>
                      <a:pt x="62344" y="10977"/>
                    </a:lnTo>
                    <a:lnTo>
                      <a:pt x="89084" y="0"/>
                    </a:lnTo>
                    <a:lnTo>
                      <a:pt x="84721" y="16677"/>
                    </a:lnTo>
                    <a:lnTo>
                      <a:pt x="39827" y="25191"/>
                    </a:lnTo>
                    <a:lnTo>
                      <a:pt x="141" y="21532"/>
                    </a:lnTo>
                    <a:lnTo>
                      <a:pt x="0" y="10484"/>
                    </a:lnTo>
                    <a:lnTo>
                      <a:pt x="23713" y="4292"/>
                    </a:lnTo>
                    <a:lnTo>
                      <a:pt x="42431" y="1329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6" name="Freeform: Shape 265">
                <a:extLst>
                  <a:ext uri="{FF2B5EF4-FFF2-40B4-BE49-F238E27FC236}">
                    <a16:creationId xmlns:a16="http://schemas.microsoft.com/office/drawing/2014/main" id="{8F34B186-3BE3-3894-983A-D1706EB97DE3}"/>
                  </a:ext>
                </a:extLst>
              </p:cNvPr>
              <p:cNvSpPr/>
              <p:nvPr/>
            </p:nvSpPr>
            <p:spPr>
              <a:xfrm>
                <a:off x="10478601" y="4750357"/>
                <a:ext cx="71280" cy="28427"/>
              </a:xfrm>
              <a:custGeom>
                <a:avLst/>
                <a:gdLst>
                  <a:gd name="csX0" fmla="*/ 45387 w 71280"/>
                  <a:gd name="csY0" fmla="*/ 8021 h 28427"/>
                  <a:gd name="csX1" fmla="*/ 63893 w 71280"/>
                  <a:gd name="csY1" fmla="*/ 5559 h 28427"/>
                  <a:gd name="csX2" fmla="*/ 71281 w 71280"/>
                  <a:gd name="csY2" fmla="*/ 18365 h 28427"/>
                  <a:gd name="csX3" fmla="*/ 36732 w 71280"/>
                  <a:gd name="csY3" fmla="*/ 24417 h 28427"/>
                  <a:gd name="csX4" fmla="*/ 16044 w 71280"/>
                  <a:gd name="csY4" fmla="*/ 28428 h 28427"/>
                  <a:gd name="csX5" fmla="*/ 0 w 71280"/>
                  <a:gd name="csY5" fmla="*/ 28217 h 28427"/>
                  <a:gd name="csX6" fmla="*/ 10274 w 71280"/>
                  <a:gd name="csY6" fmla="*/ 10907 h 28427"/>
                  <a:gd name="csX7" fmla="*/ 26669 w 71280"/>
                  <a:gd name="csY7" fmla="*/ 10625 h 28427"/>
                  <a:gd name="csX8" fmla="*/ 34620 w 71280"/>
                  <a:gd name="csY8" fmla="*/ 0 h 28427"/>
                  <a:gd name="csX9" fmla="*/ 45387 w 71280"/>
                  <a:gd name="csY9" fmla="*/ 8021 h 284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280" h="28427">
                    <a:moveTo>
                      <a:pt x="45387" y="8021"/>
                    </a:moveTo>
                    <a:lnTo>
                      <a:pt x="63893" y="5559"/>
                    </a:lnTo>
                    <a:lnTo>
                      <a:pt x="71281" y="18365"/>
                    </a:lnTo>
                    <a:lnTo>
                      <a:pt x="36732" y="24417"/>
                    </a:lnTo>
                    <a:lnTo>
                      <a:pt x="16044" y="28428"/>
                    </a:lnTo>
                    <a:lnTo>
                      <a:pt x="0" y="28217"/>
                    </a:lnTo>
                    <a:lnTo>
                      <a:pt x="10274" y="10907"/>
                    </a:lnTo>
                    <a:lnTo>
                      <a:pt x="26669" y="10625"/>
                    </a:lnTo>
                    <a:lnTo>
                      <a:pt x="34620" y="0"/>
                    </a:lnTo>
                    <a:lnTo>
                      <a:pt x="45387" y="802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7" name="Freeform: Shape 266">
                <a:extLst>
                  <a:ext uri="{FF2B5EF4-FFF2-40B4-BE49-F238E27FC236}">
                    <a16:creationId xmlns:a16="http://schemas.microsoft.com/office/drawing/2014/main" id="{939A0072-D61C-7E84-6113-459839FEBDDF}"/>
                  </a:ext>
                </a:extLst>
              </p:cNvPr>
              <p:cNvSpPr/>
              <p:nvPr/>
            </p:nvSpPr>
            <p:spPr>
              <a:xfrm>
                <a:off x="10138875" y="4684354"/>
                <a:ext cx="308835" cy="85776"/>
              </a:xfrm>
              <a:custGeom>
                <a:avLst/>
                <a:gdLst>
                  <a:gd name="csX0" fmla="*/ 93235 w 308835"/>
                  <a:gd name="csY0" fmla="*/ 15762 h 85776"/>
                  <a:gd name="csX1" fmla="*/ 97316 w 308835"/>
                  <a:gd name="csY1" fmla="*/ 26458 h 85776"/>
                  <a:gd name="csX2" fmla="*/ 154523 w 308835"/>
                  <a:gd name="csY2" fmla="*/ 29413 h 85776"/>
                  <a:gd name="csX3" fmla="*/ 161137 w 308835"/>
                  <a:gd name="csY3" fmla="*/ 17099 h 85776"/>
                  <a:gd name="csX4" fmla="*/ 216515 w 308835"/>
                  <a:gd name="csY4" fmla="*/ 31524 h 85776"/>
                  <a:gd name="csX5" fmla="*/ 227422 w 308835"/>
                  <a:gd name="csY5" fmla="*/ 50945 h 85776"/>
                  <a:gd name="csX6" fmla="*/ 272175 w 308835"/>
                  <a:gd name="csY6" fmla="*/ 56433 h 85776"/>
                  <a:gd name="csX7" fmla="*/ 308835 w 308835"/>
                  <a:gd name="csY7" fmla="*/ 74306 h 85776"/>
                  <a:gd name="csX8" fmla="*/ 274778 w 308835"/>
                  <a:gd name="csY8" fmla="*/ 85776 h 85776"/>
                  <a:gd name="csX9" fmla="*/ 241918 w 308835"/>
                  <a:gd name="csY9" fmla="*/ 73603 h 85776"/>
                  <a:gd name="csX10" fmla="*/ 214897 w 308835"/>
                  <a:gd name="csY10" fmla="*/ 74447 h 85776"/>
                  <a:gd name="csX11" fmla="*/ 183866 w 308835"/>
                  <a:gd name="csY11" fmla="*/ 72196 h 85776"/>
                  <a:gd name="csX12" fmla="*/ 155930 w 308835"/>
                  <a:gd name="csY12" fmla="*/ 66848 h 85776"/>
                  <a:gd name="csX13" fmla="*/ 121311 w 308835"/>
                  <a:gd name="csY13" fmla="*/ 55378 h 85776"/>
                  <a:gd name="csX14" fmla="*/ 99427 w 308835"/>
                  <a:gd name="csY14" fmla="*/ 52352 h 85776"/>
                  <a:gd name="csX15" fmla="*/ 86972 w 308835"/>
                  <a:gd name="csY15" fmla="*/ 56152 h 85776"/>
                  <a:gd name="csX16" fmla="*/ 32509 w 308835"/>
                  <a:gd name="csY16" fmla="*/ 43767 h 85776"/>
                  <a:gd name="csX17" fmla="*/ 27372 w 308835"/>
                  <a:gd name="csY17" fmla="*/ 30891 h 85776"/>
                  <a:gd name="csX18" fmla="*/ 0 w 308835"/>
                  <a:gd name="csY18" fmla="*/ 28639 h 85776"/>
                  <a:gd name="csX19" fmla="*/ 20476 w 308835"/>
                  <a:gd name="csY19" fmla="*/ 0 h 85776"/>
                  <a:gd name="csX20" fmla="*/ 56715 w 308835"/>
                  <a:gd name="csY20" fmla="*/ 1759 h 85776"/>
                  <a:gd name="csX21" fmla="*/ 80850 w 308835"/>
                  <a:gd name="csY21" fmla="*/ 13510 h 85776"/>
                  <a:gd name="csX22" fmla="*/ 93235 w 308835"/>
                  <a:gd name="csY22" fmla="*/ 15762 h 857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308835" h="85776">
                    <a:moveTo>
                      <a:pt x="93235" y="15762"/>
                    </a:moveTo>
                    <a:lnTo>
                      <a:pt x="97316" y="26458"/>
                    </a:lnTo>
                    <a:lnTo>
                      <a:pt x="154523" y="29413"/>
                    </a:lnTo>
                    <a:lnTo>
                      <a:pt x="161137" y="17099"/>
                    </a:lnTo>
                    <a:lnTo>
                      <a:pt x="216515" y="31524"/>
                    </a:lnTo>
                    <a:lnTo>
                      <a:pt x="227422" y="50945"/>
                    </a:lnTo>
                    <a:lnTo>
                      <a:pt x="272175" y="56433"/>
                    </a:lnTo>
                    <a:lnTo>
                      <a:pt x="308835" y="74306"/>
                    </a:lnTo>
                    <a:lnTo>
                      <a:pt x="274778" y="85776"/>
                    </a:lnTo>
                    <a:lnTo>
                      <a:pt x="241918" y="73603"/>
                    </a:lnTo>
                    <a:lnTo>
                      <a:pt x="214897" y="74447"/>
                    </a:lnTo>
                    <a:lnTo>
                      <a:pt x="183866" y="72196"/>
                    </a:lnTo>
                    <a:lnTo>
                      <a:pt x="155930" y="66848"/>
                    </a:lnTo>
                    <a:lnTo>
                      <a:pt x="121311" y="55378"/>
                    </a:lnTo>
                    <a:lnTo>
                      <a:pt x="99427" y="52352"/>
                    </a:lnTo>
                    <a:lnTo>
                      <a:pt x="86972" y="56152"/>
                    </a:lnTo>
                    <a:lnTo>
                      <a:pt x="32509" y="43767"/>
                    </a:lnTo>
                    <a:lnTo>
                      <a:pt x="27372" y="30891"/>
                    </a:lnTo>
                    <a:lnTo>
                      <a:pt x="0" y="28639"/>
                    </a:lnTo>
                    <a:lnTo>
                      <a:pt x="20476" y="0"/>
                    </a:lnTo>
                    <a:lnTo>
                      <a:pt x="56715" y="1759"/>
                    </a:lnTo>
                    <a:lnTo>
                      <a:pt x="80850" y="13510"/>
                    </a:lnTo>
                    <a:lnTo>
                      <a:pt x="93235" y="1576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8" name="Freeform: Shape 267">
                <a:extLst>
                  <a:ext uri="{FF2B5EF4-FFF2-40B4-BE49-F238E27FC236}">
                    <a16:creationId xmlns:a16="http://schemas.microsoft.com/office/drawing/2014/main" id="{746D4449-C315-05CF-3173-076B055CA196}"/>
                  </a:ext>
                </a:extLst>
              </p:cNvPr>
              <p:cNvSpPr/>
              <p:nvPr/>
            </p:nvSpPr>
            <p:spPr>
              <a:xfrm>
                <a:off x="9838060" y="4344275"/>
                <a:ext cx="323049" cy="339374"/>
              </a:xfrm>
              <a:custGeom>
                <a:avLst/>
                <a:gdLst>
                  <a:gd name="csX0" fmla="*/ 271119 w 323049"/>
                  <a:gd name="csY0" fmla="*/ 196180 h 339374"/>
                  <a:gd name="csX1" fmla="*/ 276186 w 323049"/>
                  <a:gd name="csY1" fmla="*/ 217009 h 339374"/>
                  <a:gd name="csX2" fmla="*/ 286530 w 323049"/>
                  <a:gd name="csY2" fmla="*/ 233685 h 339374"/>
                  <a:gd name="csX3" fmla="*/ 308484 w 323049"/>
                  <a:gd name="csY3" fmla="*/ 236359 h 339374"/>
                  <a:gd name="csX4" fmla="*/ 323049 w 323049"/>
                  <a:gd name="csY4" fmla="*/ 255288 h 339374"/>
                  <a:gd name="csX5" fmla="*/ 315521 w 323049"/>
                  <a:gd name="csY5" fmla="*/ 292441 h 339374"/>
                  <a:gd name="csX6" fmla="*/ 314324 w 323049"/>
                  <a:gd name="csY6" fmla="*/ 338812 h 339374"/>
                  <a:gd name="csX7" fmla="*/ 281252 w 323049"/>
                  <a:gd name="csY7" fmla="*/ 339375 h 339374"/>
                  <a:gd name="csX8" fmla="*/ 256131 w 323049"/>
                  <a:gd name="csY8" fmla="*/ 314395 h 339374"/>
                  <a:gd name="csX9" fmla="*/ 217782 w 323049"/>
                  <a:gd name="csY9" fmla="*/ 289908 h 339374"/>
                  <a:gd name="csX10" fmla="*/ 204976 w 323049"/>
                  <a:gd name="csY10" fmla="*/ 271753 h 339374"/>
                  <a:gd name="csX11" fmla="*/ 182388 w 323049"/>
                  <a:gd name="csY11" fmla="*/ 247407 h 339374"/>
                  <a:gd name="csX12" fmla="*/ 167541 w 323049"/>
                  <a:gd name="csY12" fmla="*/ 225030 h 339374"/>
                  <a:gd name="csX13" fmla="*/ 144813 w 323049"/>
                  <a:gd name="csY13" fmla="*/ 183233 h 339374"/>
                  <a:gd name="csX14" fmla="*/ 118566 w 323049"/>
                  <a:gd name="csY14" fmla="*/ 158323 h 339374"/>
                  <a:gd name="csX15" fmla="*/ 109841 w 323049"/>
                  <a:gd name="csY15" fmla="*/ 132640 h 339374"/>
                  <a:gd name="csX16" fmla="*/ 98793 w 323049"/>
                  <a:gd name="csY16" fmla="*/ 109349 h 339374"/>
                  <a:gd name="csX17" fmla="*/ 71843 w 323049"/>
                  <a:gd name="csY17" fmla="*/ 90491 h 339374"/>
                  <a:gd name="csX18" fmla="*/ 56293 w 323049"/>
                  <a:gd name="csY18" fmla="*/ 64948 h 339374"/>
                  <a:gd name="csX19" fmla="*/ 33775 w 323049"/>
                  <a:gd name="csY19" fmla="*/ 48201 h 339374"/>
                  <a:gd name="csX20" fmla="*/ 2604 w 323049"/>
                  <a:gd name="csY20" fmla="*/ 15199 h 339374"/>
                  <a:gd name="csX21" fmla="*/ 0 w 323049"/>
                  <a:gd name="csY21" fmla="*/ 0 h 339374"/>
                  <a:gd name="csX22" fmla="*/ 19210 w 323049"/>
                  <a:gd name="csY22" fmla="*/ 1196 h 339374"/>
                  <a:gd name="csX23" fmla="*/ 65440 w 323049"/>
                  <a:gd name="csY23" fmla="*/ 6966 h 339374"/>
                  <a:gd name="csX24" fmla="*/ 91897 w 323049"/>
                  <a:gd name="csY24" fmla="*/ 36238 h 339374"/>
                  <a:gd name="csX25" fmla="*/ 114978 w 323049"/>
                  <a:gd name="csY25" fmla="*/ 56504 h 339374"/>
                  <a:gd name="csX26" fmla="*/ 131443 w 323049"/>
                  <a:gd name="csY26" fmla="*/ 68959 h 339374"/>
                  <a:gd name="csX27" fmla="*/ 159730 w 323049"/>
                  <a:gd name="csY27" fmla="*/ 101116 h 339374"/>
                  <a:gd name="csX28" fmla="*/ 190128 w 323049"/>
                  <a:gd name="csY28" fmla="*/ 101538 h 339374"/>
                  <a:gd name="csX29" fmla="*/ 215179 w 323049"/>
                  <a:gd name="csY29" fmla="*/ 122015 h 339374"/>
                  <a:gd name="csX30" fmla="*/ 232488 w 323049"/>
                  <a:gd name="csY30" fmla="*/ 146995 h 339374"/>
                  <a:gd name="csX31" fmla="*/ 255217 w 323049"/>
                  <a:gd name="csY31" fmla="*/ 160646 h 339374"/>
                  <a:gd name="csX32" fmla="*/ 243255 w 323049"/>
                  <a:gd name="csY32" fmla="*/ 185062 h 339374"/>
                  <a:gd name="csX33" fmla="*/ 260354 w 323049"/>
                  <a:gd name="csY33" fmla="*/ 195406 h 339374"/>
                  <a:gd name="csX34" fmla="*/ 271119 w 323049"/>
                  <a:gd name="csY34" fmla="*/ 196180 h 3393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323049" h="339374">
                    <a:moveTo>
                      <a:pt x="271119" y="196180"/>
                    </a:moveTo>
                    <a:lnTo>
                      <a:pt x="276186" y="217009"/>
                    </a:lnTo>
                    <a:lnTo>
                      <a:pt x="286530" y="233685"/>
                    </a:lnTo>
                    <a:lnTo>
                      <a:pt x="308484" y="236359"/>
                    </a:lnTo>
                    <a:lnTo>
                      <a:pt x="323049" y="255288"/>
                    </a:lnTo>
                    <a:lnTo>
                      <a:pt x="315521" y="292441"/>
                    </a:lnTo>
                    <a:lnTo>
                      <a:pt x="314324" y="338812"/>
                    </a:lnTo>
                    <a:lnTo>
                      <a:pt x="281252" y="339375"/>
                    </a:lnTo>
                    <a:lnTo>
                      <a:pt x="256131" y="314395"/>
                    </a:lnTo>
                    <a:lnTo>
                      <a:pt x="217782" y="289908"/>
                    </a:lnTo>
                    <a:lnTo>
                      <a:pt x="204976" y="271753"/>
                    </a:lnTo>
                    <a:lnTo>
                      <a:pt x="182388" y="247407"/>
                    </a:lnTo>
                    <a:lnTo>
                      <a:pt x="167541" y="225030"/>
                    </a:lnTo>
                    <a:lnTo>
                      <a:pt x="144813" y="183233"/>
                    </a:lnTo>
                    <a:lnTo>
                      <a:pt x="118566" y="158323"/>
                    </a:lnTo>
                    <a:lnTo>
                      <a:pt x="109841" y="132640"/>
                    </a:lnTo>
                    <a:lnTo>
                      <a:pt x="98793" y="109349"/>
                    </a:lnTo>
                    <a:lnTo>
                      <a:pt x="71843" y="90491"/>
                    </a:lnTo>
                    <a:lnTo>
                      <a:pt x="56293" y="64948"/>
                    </a:lnTo>
                    <a:lnTo>
                      <a:pt x="33775" y="48201"/>
                    </a:lnTo>
                    <a:lnTo>
                      <a:pt x="2604" y="15199"/>
                    </a:lnTo>
                    <a:lnTo>
                      <a:pt x="0" y="0"/>
                    </a:lnTo>
                    <a:lnTo>
                      <a:pt x="19210" y="1196"/>
                    </a:lnTo>
                    <a:lnTo>
                      <a:pt x="65440" y="6966"/>
                    </a:lnTo>
                    <a:lnTo>
                      <a:pt x="91897" y="36238"/>
                    </a:lnTo>
                    <a:lnTo>
                      <a:pt x="114978" y="56504"/>
                    </a:lnTo>
                    <a:lnTo>
                      <a:pt x="131443" y="68959"/>
                    </a:lnTo>
                    <a:lnTo>
                      <a:pt x="159730" y="101116"/>
                    </a:lnTo>
                    <a:lnTo>
                      <a:pt x="190128" y="101538"/>
                    </a:lnTo>
                    <a:lnTo>
                      <a:pt x="215179" y="122015"/>
                    </a:lnTo>
                    <a:lnTo>
                      <a:pt x="232488" y="146995"/>
                    </a:lnTo>
                    <a:lnTo>
                      <a:pt x="255217" y="160646"/>
                    </a:lnTo>
                    <a:lnTo>
                      <a:pt x="243255" y="185062"/>
                    </a:lnTo>
                    <a:lnTo>
                      <a:pt x="260354" y="195406"/>
                    </a:lnTo>
                    <a:lnTo>
                      <a:pt x="271119" y="19618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" name="Graphic 5">
              <a:extLst>
                <a:ext uri="{FF2B5EF4-FFF2-40B4-BE49-F238E27FC236}">
                  <a16:creationId xmlns:a16="http://schemas.microsoft.com/office/drawing/2014/main" id="{D33BA375-F27E-58FA-8351-7C463A6103CE}"/>
                </a:ext>
              </a:extLst>
            </p:cNvPr>
            <p:cNvGrpSpPr/>
            <p:nvPr/>
          </p:nvGrpSpPr>
          <p:grpSpPr>
            <a:xfrm>
              <a:off x="4799366" y="5170442"/>
              <a:ext cx="590933" cy="1180951"/>
              <a:chOff x="4799366" y="5170442"/>
              <a:chExt cx="590933" cy="1180951"/>
            </a:xfrm>
          </p:grpSpPr>
          <p:sp>
            <p:nvSpPr>
              <p:cNvPr id="254" name="Freeform: Shape 253">
                <a:extLst>
                  <a:ext uri="{FF2B5EF4-FFF2-40B4-BE49-F238E27FC236}">
                    <a16:creationId xmlns:a16="http://schemas.microsoft.com/office/drawing/2014/main" id="{90C8B4F1-7889-5F82-0ADD-D96529D69C5E}"/>
                  </a:ext>
                </a:extLst>
              </p:cNvPr>
              <p:cNvSpPr/>
              <p:nvPr/>
            </p:nvSpPr>
            <p:spPr>
              <a:xfrm>
                <a:off x="4942139" y="6244367"/>
                <a:ext cx="107026" cy="107026"/>
              </a:xfrm>
              <a:custGeom>
                <a:avLst/>
                <a:gdLst>
                  <a:gd name="csX0" fmla="*/ 0 w 107026"/>
                  <a:gd name="csY0" fmla="*/ 0 h 107026"/>
                  <a:gd name="csX1" fmla="*/ 11470 w 107026"/>
                  <a:gd name="csY1" fmla="*/ 18717 h 107026"/>
                  <a:gd name="csX2" fmla="*/ 26387 w 107026"/>
                  <a:gd name="csY2" fmla="*/ 49256 h 107026"/>
                  <a:gd name="csX3" fmla="*/ 65229 w 107026"/>
                  <a:gd name="csY3" fmla="*/ 73884 h 107026"/>
                  <a:gd name="csX4" fmla="*/ 107026 w 107026"/>
                  <a:gd name="csY4" fmla="*/ 84228 h 107026"/>
                  <a:gd name="csX5" fmla="*/ 93587 w 107026"/>
                  <a:gd name="csY5" fmla="*/ 104986 h 107026"/>
                  <a:gd name="csX6" fmla="*/ 65229 w 107026"/>
                  <a:gd name="csY6" fmla="*/ 107026 h 107026"/>
                  <a:gd name="csX7" fmla="*/ 50030 w 107026"/>
                  <a:gd name="csY7" fmla="*/ 92391 h 107026"/>
                  <a:gd name="csX8" fmla="*/ 32016 w 107026"/>
                  <a:gd name="csY8" fmla="*/ 91264 h 107026"/>
                  <a:gd name="csX9" fmla="*/ 0 w 107026"/>
                  <a:gd name="csY9" fmla="*/ 91194 h 107026"/>
                  <a:gd name="csX10" fmla="*/ 0 w 107026"/>
                  <a:gd name="csY10" fmla="*/ 0 h 10702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107026" h="107026">
                    <a:moveTo>
                      <a:pt x="0" y="0"/>
                    </a:moveTo>
                    <a:lnTo>
                      <a:pt x="11470" y="18717"/>
                    </a:lnTo>
                    <a:lnTo>
                      <a:pt x="26387" y="49256"/>
                    </a:lnTo>
                    <a:lnTo>
                      <a:pt x="65229" y="73884"/>
                    </a:lnTo>
                    <a:lnTo>
                      <a:pt x="107026" y="84228"/>
                    </a:lnTo>
                    <a:lnTo>
                      <a:pt x="93587" y="104986"/>
                    </a:lnTo>
                    <a:lnTo>
                      <a:pt x="65229" y="107026"/>
                    </a:lnTo>
                    <a:lnTo>
                      <a:pt x="50030" y="92391"/>
                    </a:lnTo>
                    <a:lnTo>
                      <a:pt x="32016" y="91264"/>
                    </a:lnTo>
                    <a:lnTo>
                      <a:pt x="0" y="91194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5" name="Freeform: Shape 254">
                <a:extLst>
                  <a:ext uri="{FF2B5EF4-FFF2-40B4-BE49-F238E27FC236}">
                    <a16:creationId xmlns:a16="http://schemas.microsoft.com/office/drawing/2014/main" id="{0A21D6E0-4101-A4FD-A40E-6F19DDBEDCF0}"/>
                  </a:ext>
                </a:extLst>
              </p:cNvPr>
              <p:cNvSpPr/>
              <p:nvPr/>
            </p:nvSpPr>
            <p:spPr>
              <a:xfrm>
                <a:off x="4799366" y="5170442"/>
                <a:ext cx="590933" cy="1062455"/>
              </a:xfrm>
              <a:custGeom>
                <a:avLst/>
                <a:gdLst>
                  <a:gd name="csX0" fmla="*/ 471593 w 590933"/>
                  <a:gd name="csY0" fmla="*/ 268094 h 1062455"/>
                  <a:gd name="csX1" fmla="*/ 464134 w 590933"/>
                  <a:gd name="csY1" fmla="*/ 294340 h 1062455"/>
                  <a:gd name="csX2" fmla="*/ 456112 w 590933"/>
                  <a:gd name="csY2" fmla="*/ 328327 h 1062455"/>
                  <a:gd name="csX3" fmla="*/ 456394 w 590933"/>
                  <a:gd name="csY3" fmla="*/ 361399 h 1062455"/>
                  <a:gd name="csX4" fmla="*/ 449920 w 590933"/>
                  <a:gd name="csY4" fmla="*/ 368858 h 1062455"/>
                  <a:gd name="csX5" fmla="*/ 447598 w 590933"/>
                  <a:gd name="csY5" fmla="*/ 390461 h 1062455"/>
                  <a:gd name="csX6" fmla="*/ 445557 w 590933"/>
                  <a:gd name="csY6" fmla="*/ 408052 h 1062455"/>
                  <a:gd name="csX7" fmla="*/ 483485 w 590933"/>
                  <a:gd name="csY7" fmla="*/ 436972 h 1062455"/>
                  <a:gd name="csX8" fmla="*/ 479403 w 590933"/>
                  <a:gd name="csY8" fmla="*/ 460404 h 1062455"/>
                  <a:gd name="csX9" fmla="*/ 498050 w 590933"/>
                  <a:gd name="csY9" fmla="*/ 475322 h 1062455"/>
                  <a:gd name="csX10" fmla="*/ 496572 w 590933"/>
                  <a:gd name="csY10" fmla="*/ 491999 h 1062455"/>
                  <a:gd name="csX11" fmla="*/ 467863 w 590933"/>
                  <a:gd name="csY11" fmla="*/ 536259 h 1062455"/>
                  <a:gd name="csX12" fmla="*/ 423603 w 590933"/>
                  <a:gd name="csY12" fmla="*/ 554906 h 1062455"/>
                  <a:gd name="csX13" fmla="*/ 363651 w 590933"/>
                  <a:gd name="csY13" fmla="*/ 562153 h 1062455"/>
                  <a:gd name="csX14" fmla="*/ 330861 w 590933"/>
                  <a:gd name="csY14" fmla="*/ 558635 h 1062455"/>
                  <a:gd name="csX15" fmla="*/ 337123 w 590933"/>
                  <a:gd name="csY15" fmla="*/ 579463 h 1062455"/>
                  <a:gd name="csX16" fmla="*/ 331002 w 590933"/>
                  <a:gd name="csY16" fmla="*/ 605780 h 1062455"/>
                  <a:gd name="csX17" fmla="*/ 336560 w 590933"/>
                  <a:gd name="csY17" fmla="*/ 623653 h 1062455"/>
                  <a:gd name="csX18" fmla="*/ 318617 w 590933"/>
                  <a:gd name="csY18" fmla="*/ 636108 h 1062455"/>
                  <a:gd name="csX19" fmla="*/ 288008 w 590933"/>
                  <a:gd name="csY19" fmla="*/ 641034 h 1062455"/>
                  <a:gd name="csX20" fmla="*/ 259299 w 590933"/>
                  <a:gd name="csY20" fmla="*/ 628086 h 1062455"/>
                  <a:gd name="csX21" fmla="*/ 247759 w 590933"/>
                  <a:gd name="csY21" fmla="*/ 637374 h 1062455"/>
                  <a:gd name="csX22" fmla="*/ 251980 w 590933"/>
                  <a:gd name="csY22" fmla="*/ 672839 h 1062455"/>
                  <a:gd name="csX23" fmla="*/ 272105 w 590933"/>
                  <a:gd name="csY23" fmla="*/ 683675 h 1062455"/>
                  <a:gd name="csX24" fmla="*/ 288430 w 590933"/>
                  <a:gd name="csY24" fmla="*/ 672347 h 1062455"/>
                  <a:gd name="csX25" fmla="*/ 297367 w 590933"/>
                  <a:gd name="csY25" fmla="*/ 691064 h 1062455"/>
                  <a:gd name="csX26" fmla="*/ 269854 w 590933"/>
                  <a:gd name="csY26" fmla="*/ 702252 h 1062455"/>
                  <a:gd name="csX27" fmla="*/ 245859 w 590933"/>
                  <a:gd name="csY27" fmla="*/ 724769 h 1062455"/>
                  <a:gd name="csX28" fmla="*/ 241496 w 590933"/>
                  <a:gd name="csY28" fmla="*/ 761570 h 1062455"/>
                  <a:gd name="csX29" fmla="*/ 234459 w 590933"/>
                  <a:gd name="csY29" fmla="*/ 781273 h 1062455"/>
                  <a:gd name="csX30" fmla="*/ 206243 w 590933"/>
                  <a:gd name="csY30" fmla="*/ 781414 h 1062455"/>
                  <a:gd name="csX31" fmla="*/ 182811 w 590933"/>
                  <a:gd name="csY31" fmla="*/ 800342 h 1062455"/>
                  <a:gd name="csX32" fmla="*/ 174226 w 590933"/>
                  <a:gd name="csY32" fmla="*/ 828277 h 1062455"/>
                  <a:gd name="csX33" fmla="*/ 203639 w 590933"/>
                  <a:gd name="csY33" fmla="*/ 855791 h 1062455"/>
                  <a:gd name="csX34" fmla="*/ 232137 w 590933"/>
                  <a:gd name="csY34" fmla="*/ 863460 h 1062455"/>
                  <a:gd name="csX35" fmla="*/ 221864 w 590933"/>
                  <a:gd name="csY35" fmla="*/ 897518 h 1062455"/>
                  <a:gd name="csX36" fmla="*/ 186611 w 590933"/>
                  <a:gd name="csY36" fmla="*/ 919120 h 1062455"/>
                  <a:gd name="csX37" fmla="*/ 167190 w 590933"/>
                  <a:gd name="csY37" fmla="*/ 964436 h 1062455"/>
                  <a:gd name="csX38" fmla="*/ 139958 w 590933"/>
                  <a:gd name="csY38" fmla="*/ 979846 h 1062455"/>
                  <a:gd name="csX39" fmla="*/ 127714 w 590933"/>
                  <a:gd name="csY39" fmla="*/ 998211 h 1062455"/>
                  <a:gd name="csX40" fmla="*/ 137354 w 590933"/>
                  <a:gd name="csY40" fmla="*/ 1039305 h 1062455"/>
                  <a:gd name="csX41" fmla="*/ 157198 w 590933"/>
                  <a:gd name="csY41" fmla="*/ 1062455 h 1062455"/>
                  <a:gd name="csX42" fmla="*/ 144672 w 590933"/>
                  <a:gd name="csY42" fmla="*/ 1060414 h 1062455"/>
                  <a:gd name="csX43" fmla="*/ 116948 w 590933"/>
                  <a:gd name="csY43" fmla="*/ 1054152 h 1062455"/>
                  <a:gd name="csX44" fmla="*/ 44753 w 590933"/>
                  <a:gd name="csY44" fmla="*/ 1048804 h 1062455"/>
                  <a:gd name="csX45" fmla="*/ 32439 w 590933"/>
                  <a:gd name="csY45" fmla="*/ 1025584 h 1062455"/>
                  <a:gd name="csX46" fmla="*/ 33002 w 590933"/>
                  <a:gd name="csY46" fmla="*/ 996030 h 1062455"/>
                  <a:gd name="csX47" fmla="*/ 13088 w 590933"/>
                  <a:gd name="csY47" fmla="*/ 998563 h 1062455"/>
                  <a:gd name="csX48" fmla="*/ 2604 w 590933"/>
                  <a:gd name="csY48" fmla="*/ 984278 h 1062455"/>
                  <a:gd name="csX49" fmla="*/ 0 w 590933"/>
                  <a:gd name="csY49" fmla="*/ 943044 h 1062455"/>
                  <a:gd name="csX50" fmla="*/ 22869 w 590933"/>
                  <a:gd name="csY50" fmla="*/ 926086 h 1062455"/>
                  <a:gd name="csX51" fmla="*/ 32369 w 590933"/>
                  <a:gd name="csY51" fmla="*/ 901739 h 1062455"/>
                  <a:gd name="csX52" fmla="*/ 28850 w 590933"/>
                  <a:gd name="csY52" fmla="*/ 882459 h 1062455"/>
                  <a:gd name="csX53" fmla="*/ 44683 w 590933"/>
                  <a:gd name="csY53" fmla="*/ 850161 h 1062455"/>
                  <a:gd name="csX54" fmla="*/ 55589 w 590933"/>
                  <a:gd name="csY54" fmla="*/ 800694 h 1062455"/>
                  <a:gd name="csX55" fmla="*/ 52423 w 590933"/>
                  <a:gd name="csY55" fmla="*/ 778951 h 1062455"/>
                  <a:gd name="csX56" fmla="*/ 65441 w 590933"/>
                  <a:gd name="csY56" fmla="*/ 771985 h 1062455"/>
                  <a:gd name="csX57" fmla="*/ 62274 w 590933"/>
                  <a:gd name="csY57" fmla="*/ 758123 h 1062455"/>
                  <a:gd name="csX58" fmla="*/ 48412 w 590933"/>
                  <a:gd name="csY58" fmla="*/ 750734 h 1062455"/>
                  <a:gd name="csX59" fmla="*/ 58263 w 590933"/>
                  <a:gd name="csY59" fmla="*/ 735465 h 1062455"/>
                  <a:gd name="csX60" fmla="*/ 44753 w 590933"/>
                  <a:gd name="csY60" fmla="*/ 721603 h 1062455"/>
                  <a:gd name="csX61" fmla="*/ 37786 w 590933"/>
                  <a:gd name="csY61" fmla="*/ 679946 h 1062455"/>
                  <a:gd name="csX62" fmla="*/ 49819 w 590933"/>
                  <a:gd name="csY62" fmla="*/ 672628 h 1062455"/>
                  <a:gd name="csX63" fmla="*/ 44753 w 590933"/>
                  <a:gd name="csY63" fmla="*/ 629142 h 1062455"/>
                  <a:gd name="csX64" fmla="*/ 51790 w 590933"/>
                  <a:gd name="csY64" fmla="*/ 592974 h 1062455"/>
                  <a:gd name="csX65" fmla="*/ 59741 w 590933"/>
                  <a:gd name="csY65" fmla="*/ 561731 h 1062455"/>
                  <a:gd name="csX66" fmla="*/ 77614 w 590933"/>
                  <a:gd name="csY66" fmla="*/ 549065 h 1062455"/>
                  <a:gd name="csX67" fmla="*/ 68536 w 590933"/>
                  <a:gd name="csY67" fmla="*/ 515290 h 1062455"/>
                  <a:gd name="csX68" fmla="*/ 68466 w 590933"/>
                  <a:gd name="csY68" fmla="*/ 483695 h 1062455"/>
                  <a:gd name="csX69" fmla="*/ 91054 w 590933"/>
                  <a:gd name="csY69" fmla="*/ 461389 h 1062455"/>
                  <a:gd name="csX70" fmla="*/ 90420 w 590933"/>
                  <a:gd name="csY70" fmla="*/ 432961 h 1062455"/>
                  <a:gd name="csX71" fmla="*/ 107449 w 590933"/>
                  <a:gd name="csY71" fmla="*/ 400030 h 1062455"/>
                  <a:gd name="csX72" fmla="*/ 107519 w 590933"/>
                  <a:gd name="csY72" fmla="*/ 369210 h 1062455"/>
                  <a:gd name="csX73" fmla="*/ 99779 w 590933"/>
                  <a:gd name="csY73" fmla="*/ 363088 h 1062455"/>
                  <a:gd name="csX74" fmla="*/ 85987 w 590933"/>
                  <a:gd name="csY74" fmla="*/ 305881 h 1062455"/>
                  <a:gd name="csX75" fmla="*/ 104423 w 590933"/>
                  <a:gd name="csY75" fmla="*/ 272035 h 1062455"/>
                  <a:gd name="csX76" fmla="*/ 101538 w 590933"/>
                  <a:gd name="csY76" fmla="*/ 240440 h 1062455"/>
                  <a:gd name="csX77" fmla="*/ 112234 w 590933"/>
                  <a:gd name="csY77" fmla="*/ 210887 h 1062455"/>
                  <a:gd name="csX78" fmla="*/ 131796 w 590933"/>
                  <a:gd name="csY78" fmla="*/ 180629 h 1062455"/>
                  <a:gd name="csX79" fmla="*/ 152905 w 590933"/>
                  <a:gd name="csY79" fmla="*/ 160575 h 1062455"/>
                  <a:gd name="csX80" fmla="*/ 143969 w 590933"/>
                  <a:gd name="csY80" fmla="*/ 147979 h 1062455"/>
                  <a:gd name="csX81" fmla="*/ 150161 w 590933"/>
                  <a:gd name="csY81" fmla="*/ 137706 h 1062455"/>
                  <a:gd name="csX82" fmla="*/ 149246 w 590933"/>
                  <a:gd name="csY82" fmla="*/ 84650 h 1062455"/>
                  <a:gd name="csX83" fmla="*/ 181755 w 590933"/>
                  <a:gd name="csY83" fmla="*/ 69029 h 1062455"/>
                  <a:gd name="csX84" fmla="*/ 192029 w 590933"/>
                  <a:gd name="csY84" fmla="*/ 36238 h 1062455"/>
                  <a:gd name="csX85" fmla="*/ 188370 w 590933"/>
                  <a:gd name="csY85" fmla="*/ 28357 h 1062455"/>
                  <a:gd name="csX86" fmla="*/ 213279 w 590933"/>
                  <a:gd name="csY86" fmla="*/ 0 h 1062455"/>
                  <a:gd name="csX87" fmla="*/ 252333 w 590933"/>
                  <a:gd name="csY87" fmla="*/ 7670 h 1062455"/>
                  <a:gd name="csX88" fmla="*/ 269924 w 590933"/>
                  <a:gd name="csY88" fmla="*/ 30328 h 1062455"/>
                  <a:gd name="csX89" fmla="*/ 281534 w 590933"/>
                  <a:gd name="csY89" fmla="*/ 5066 h 1062455"/>
                  <a:gd name="csX90" fmla="*/ 315592 w 590933"/>
                  <a:gd name="csY90" fmla="*/ 6403 h 1062455"/>
                  <a:gd name="csX91" fmla="*/ 320447 w 590933"/>
                  <a:gd name="csY91" fmla="*/ 13088 h 1062455"/>
                  <a:gd name="csX92" fmla="*/ 375332 w 590933"/>
                  <a:gd name="csY92" fmla="*/ 64455 h 1062455"/>
                  <a:gd name="csX93" fmla="*/ 399749 w 590933"/>
                  <a:gd name="csY93" fmla="*/ 69240 h 1062455"/>
                  <a:gd name="csX94" fmla="*/ 436269 w 590933"/>
                  <a:gd name="csY94" fmla="*/ 92672 h 1062455"/>
                  <a:gd name="csX95" fmla="*/ 467019 w 590933"/>
                  <a:gd name="csY95" fmla="*/ 105126 h 1062455"/>
                  <a:gd name="csX96" fmla="*/ 471311 w 590933"/>
                  <a:gd name="csY96" fmla="*/ 119129 h 1062455"/>
                  <a:gd name="csX97" fmla="*/ 441898 w 590933"/>
                  <a:gd name="csY97" fmla="*/ 167823 h 1062455"/>
                  <a:gd name="csX98" fmla="*/ 472015 w 590933"/>
                  <a:gd name="csY98" fmla="*/ 176548 h 1062455"/>
                  <a:gd name="csX99" fmla="*/ 505580 w 590933"/>
                  <a:gd name="csY99" fmla="*/ 181474 h 1062455"/>
                  <a:gd name="csX100" fmla="*/ 529222 w 590933"/>
                  <a:gd name="csY100" fmla="*/ 176337 h 1062455"/>
                  <a:gd name="csX101" fmla="*/ 556313 w 590933"/>
                  <a:gd name="csY101" fmla="*/ 151709 h 1062455"/>
                  <a:gd name="csX102" fmla="*/ 561168 w 590933"/>
                  <a:gd name="csY102" fmla="*/ 123492 h 1062455"/>
                  <a:gd name="csX103" fmla="*/ 575945 w 590933"/>
                  <a:gd name="csY103" fmla="*/ 117370 h 1062455"/>
                  <a:gd name="csX104" fmla="*/ 590933 w 590933"/>
                  <a:gd name="csY104" fmla="*/ 135806 h 1062455"/>
                  <a:gd name="csX105" fmla="*/ 590300 w 590933"/>
                  <a:gd name="csY105" fmla="*/ 161349 h 1062455"/>
                  <a:gd name="csX106" fmla="*/ 565179 w 590933"/>
                  <a:gd name="csY106" fmla="*/ 179081 h 1062455"/>
                  <a:gd name="csX107" fmla="*/ 545125 w 590933"/>
                  <a:gd name="csY107" fmla="*/ 192239 h 1062455"/>
                  <a:gd name="csX108" fmla="*/ 511420 w 590933"/>
                  <a:gd name="csY108" fmla="*/ 223693 h 1062455"/>
                  <a:gd name="csX109" fmla="*/ 471593 w 590933"/>
                  <a:gd name="csY109" fmla="*/ 268094 h 10624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</a:cxnLst>
                <a:rect l="l" t="t" r="r" b="b"/>
                <a:pathLst>
                  <a:path w="590933" h="1062455">
                    <a:moveTo>
                      <a:pt x="471593" y="268094"/>
                    </a:moveTo>
                    <a:lnTo>
                      <a:pt x="464134" y="294340"/>
                    </a:lnTo>
                    <a:lnTo>
                      <a:pt x="456112" y="328327"/>
                    </a:lnTo>
                    <a:lnTo>
                      <a:pt x="456394" y="361399"/>
                    </a:lnTo>
                    <a:lnTo>
                      <a:pt x="449920" y="368858"/>
                    </a:lnTo>
                    <a:lnTo>
                      <a:pt x="447598" y="390461"/>
                    </a:lnTo>
                    <a:lnTo>
                      <a:pt x="445557" y="408052"/>
                    </a:lnTo>
                    <a:lnTo>
                      <a:pt x="483485" y="436972"/>
                    </a:lnTo>
                    <a:lnTo>
                      <a:pt x="479403" y="460404"/>
                    </a:lnTo>
                    <a:lnTo>
                      <a:pt x="498050" y="475322"/>
                    </a:lnTo>
                    <a:lnTo>
                      <a:pt x="496572" y="491999"/>
                    </a:lnTo>
                    <a:lnTo>
                      <a:pt x="467863" y="536259"/>
                    </a:lnTo>
                    <a:lnTo>
                      <a:pt x="423603" y="554906"/>
                    </a:lnTo>
                    <a:lnTo>
                      <a:pt x="363651" y="562153"/>
                    </a:lnTo>
                    <a:lnTo>
                      <a:pt x="330861" y="558635"/>
                    </a:lnTo>
                    <a:lnTo>
                      <a:pt x="337123" y="579463"/>
                    </a:lnTo>
                    <a:lnTo>
                      <a:pt x="331002" y="605780"/>
                    </a:lnTo>
                    <a:lnTo>
                      <a:pt x="336560" y="623653"/>
                    </a:lnTo>
                    <a:lnTo>
                      <a:pt x="318617" y="636108"/>
                    </a:lnTo>
                    <a:lnTo>
                      <a:pt x="288008" y="641034"/>
                    </a:lnTo>
                    <a:lnTo>
                      <a:pt x="259299" y="628086"/>
                    </a:lnTo>
                    <a:lnTo>
                      <a:pt x="247759" y="637374"/>
                    </a:lnTo>
                    <a:lnTo>
                      <a:pt x="251980" y="672839"/>
                    </a:lnTo>
                    <a:lnTo>
                      <a:pt x="272105" y="683675"/>
                    </a:lnTo>
                    <a:lnTo>
                      <a:pt x="288430" y="672347"/>
                    </a:lnTo>
                    <a:lnTo>
                      <a:pt x="297367" y="691064"/>
                    </a:lnTo>
                    <a:lnTo>
                      <a:pt x="269854" y="702252"/>
                    </a:lnTo>
                    <a:lnTo>
                      <a:pt x="245859" y="724769"/>
                    </a:lnTo>
                    <a:lnTo>
                      <a:pt x="241496" y="761570"/>
                    </a:lnTo>
                    <a:lnTo>
                      <a:pt x="234459" y="781273"/>
                    </a:lnTo>
                    <a:lnTo>
                      <a:pt x="206243" y="781414"/>
                    </a:lnTo>
                    <a:lnTo>
                      <a:pt x="182811" y="800342"/>
                    </a:lnTo>
                    <a:lnTo>
                      <a:pt x="174226" y="828277"/>
                    </a:lnTo>
                    <a:lnTo>
                      <a:pt x="203639" y="855791"/>
                    </a:lnTo>
                    <a:lnTo>
                      <a:pt x="232137" y="863460"/>
                    </a:lnTo>
                    <a:lnTo>
                      <a:pt x="221864" y="897518"/>
                    </a:lnTo>
                    <a:lnTo>
                      <a:pt x="186611" y="919120"/>
                    </a:lnTo>
                    <a:lnTo>
                      <a:pt x="167190" y="964436"/>
                    </a:lnTo>
                    <a:lnTo>
                      <a:pt x="139958" y="979846"/>
                    </a:lnTo>
                    <a:lnTo>
                      <a:pt x="127714" y="998211"/>
                    </a:lnTo>
                    <a:lnTo>
                      <a:pt x="137354" y="1039305"/>
                    </a:lnTo>
                    <a:lnTo>
                      <a:pt x="157198" y="1062455"/>
                    </a:lnTo>
                    <a:lnTo>
                      <a:pt x="144672" y="1060414"/>
                    </a:lnTo>
                    <a:lnTo>
                      <a:pt x="116948" y="1054152"/>
                    </a:lnTo>
                    <a:lnTo>
                      <a:pt x="44753" y="1048804"/>
                    </a:lnTo>
                    <a:lnTo>
                      <a:pt x="32439" y="1025584"/>
                    </a:lnTo>
                    <a:lnTo>
                      <a:pt x="33002" y="996030"/>
                    </a:lnTo>
                    <a:lnTo>
                      <a:pt x="13088" y="998563"/>
                    </a:lnTo>
                    <a:lnTo>
                      <a:pt x="2604" y="984278"/>
                    </a:lnTo>
                    <a:lnTo>
                      <a:pt x="0" y="943044"/>
                    </a:lnTo>
                    <a:lnTo>
                      <a:pt x="22869" y="926086"/>
                    </a:lnTo>
                    <a:lnTo>
                      <a:pt x="32369" y="901739"/>
                    </a:lnTo>
                    <a:lnTo>
                      <a:pt x="28850" y="882459"/>
                    </a:lnTo>
                    <a:lnTo>
                      <a:pt x="44683" y="850161"/>
                    </a:lnTo>
                    <a:lnTo>
                      <a:pt x="55589" y="800694"/>
                    </a:lnTo>
                    <a:lnTo>
                      <a:pt x="52423" y="778951"/>
                    </a:lnTo>
                    <a:lnTo>
                      <a:pt x="65441" y="771985"/>
                    </a:lnTo>
                    <a:lnTo>
                      <a:pt x="62274" y="758123"/>
                    </a:lnTo>
                    <a:lnTo>
                      <a:pt x="48412" y="750734"/>
                    </a:lnTo>
                    <a:lnTo>
                      <a:pt x="58263" y="735465"/>
                    </a:lnTo>
                    <a:lnTo>
                      <a:pt x="44753" y="721603"/>
                    </a:lnTo>
                    <a:lnTo>
                      <a:pt x="37786" y="679946"/>
                    </a:lnTo>
                    <a:lnTo>
                      <a:pt x="49819" y="672628"/>
                    </a:lnTo>
                    <a:lnTo>
                      <a:pt x="44753" y="629142"/>
                    </a:lnTo>
                    <a:lnTo>
                      <a:pt x="51790" y="592974"/>
                    </a:lnTo>
                    <a:lnTo>
                      <a:pt x="59741" y="561731"/>
                    </a:lnTo>
                    <a:lnTo>
                      <a:pt x="77614" y="549065"/>
                    </a:lnTo>
                    <a:lnTo>
                      <a:pt x="68536" y="515290"/>
                    </a:lnTo>
                    <a:lnTo>
                      <a:pt x="68466" y="483695"/>
                    </a:lnTo>
                    <a:lnTo>
                      <a:pt x="91054" y="461389"/>
                    </a:lnTo>
                    <a:lnTo>
                      <a:pt x="90420" y="432961"/>
                    </a:lnTo>
                    <a:lnTo>
                      <a:pt x="107449" y="400030"/>
                    </a:lnTo>
                    <a:lnTo>
                      <a:pt x="107519" y="369210"/>
                    </a:lnTo>
                    <a:lnTo>
                      <a:pt x="99779" y="363088"/>
                    </a:lnTo>
                    <a:lnTo>
                      <a:pt x="85987" y="305881"/>
                    </a:lnTo>
                    <a:lnTo>
                      <a:pt x="104423" y="272035"/>
                    </a:lnTo>
                    <a:lnTo>
                      <a:pt x="101538" y="240440"/>
                    </a:lnTo>
                    <a:lnTo>
                      <a:pt x="112234" y="210887"/>
                    </a:lnTo>
                    <a:lnTo>
                      <a:pt x="131796" y="180629"/>
                    </a:lnTo>
                    <a:lnTo>
                      <a:pt x="152905" y="160575"/>
                    </a:lnTo>
                    <a:lnTo>
                      <a:pt x="143969" y="147979"/>
                    </a:lnTo>
                    <a:lnTo>
                      <a:pt x="150161" y="137706"/>
                    </a:lnTo>
                    <a:lnTo>
                      <a:pt x="149246" y="84650"/>
                    </a:lnTo>
                    <a:lnTo>
                      <a:pt x="181755" y="69029"/>
                    </a:lnTo>
                    <a:lnTo>
                      <a:pt x="192029" y="36238"/>
                    </a:lnTo>
                    <a:lnTo>
                      <a:pt x="188370" y="28357"/>
                    </a:lnTo>
                    <a:lnTo>
                      <a:pt x="213279" y="0"/>
                    </a:lnTo>
                    <a:lnTo>
                      <a:pt x="252333" y="7670"/>
                    </a:lnTo>
                    <a:lnTo>
                      <a:pt x="269924" y="30328"/>
                    </a:lnTo>
                    <a:lnTo>
                      <a:pt x="281534" y="5066"/>
                    </a:lnTo>
                    <a:lnTo>
                      <a:pt x="315592" y="6403"/>
                    </a:lnTo>
                    <a:lnTo>
                      <a:pt x="320447" y="13088"/>
                    </a:lnTo>
                    <a:lnTo>
                      <a:pt x="375332" y="64455"/>
                    </a:lnTo>
                    <a:lnTo>
                      <a:pt x="399749" y="69240"/>
                    </a:lnTo>
                    <a:lnTo>
                      <a:pt x="436269" y="92672"/>
                    </a:lnTo>
                    <a:lnTo>
                      <a:pt x="467019" y="105126"/>
                    </a:lnTo>
                    <a:lnTo>
                      <a:pt x="471311" y="119129"/>
                    </a:lnTo>
                    <a:lnTo>
                      <a:pt x="441898" y="167823"/>
                    </a:lnTo>
                    <a:lnTo>
                      <a:pt x="472015" y="176548"/>
                    </a:lnTo>
                    <a:lnTo>
                      <a:pt x="505580" y="181474"/>
                    </a:lnTo>
                    <a:lnTo>
                      <a:pt x="529222" y="176337"/>
                    </a:lnTo>
                    <a:lnTo>
                      <a:pt x="556313" y="151709"/>
                    </a:lnTo>
                    <a:lnTo>
                      <a:pt x="561168" y="123492"/>
                    </a:lnTo>
                    <a:lnTo>
                      <a:pt x="575945" y="117370"/>
                    </a:lnTo>
                    <a:lnTo>
                      <a:pt x="590933" y="135806"/>
                    </a:lnTo>
                    <a:lnTo>
                      <a:pt x="590300" y="161349"/>
                    </a:lnTo>
                    <a:lnTo>
                      <a:pt x="565179" y="179081"/>
                    </a:lnTo>
                    <a:lnTo>
                      <a:pt x="545125" y="192239"/>
                    </a:lnTo>
                    <a:lnTo>
                      <a:pt x="511420" y="223693"/>
                    </a:lnTo>
                    <a:lnTo>
                      <a:pt x="471593" y="26809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" name="Graphic 5">
              <a:extLst>
                <a:ext uri="{FF2B5EF4-FFF2-40B4-BE49-F238E27FC236}">
                  <a16:creationId xmlns:a16="http://schemas.microsoft.com/office/drawing/2014/main" id="{9962DB8C-10B2-231A-3041-1B0C5494EFD0}"/>
                </a:ext>
              </a:extLst>
            </p:cNvPr>
            <p:cNvGrpSpPr/>
            <p:nvPr/>
          </p:nvGrpSpPr>
          <p:grpSpPr>
            <a:xfrm>
              <a:off x="4732730" y="5038506"/>
              <a:ext cx="259439" cy="1328016"/>
              <a:chOff x="4732730" y="5038506"/>
              <a:chExt cx="259439" cy="1328016"/>
            </a:xfrm>
          </p:grpSpPr>
          <p:sp>
            <p:nvSpPr>
              <p:cNvPr id="252" name="Freeform: Shape 251">
                <a:extLst>
                  <a:ext uri="{FF2B5EF4-FFF2-40B4-BE49-F238E27FC236}">
                    <a16:creationId xmlns:a16="http://schemas.microsoft.com/office/drawing/2014/main" id="{05A8FA50-C296-CECB-D0C5-10910EE146B1}"/>
                  </a:ext>
                </a:extLst>
              </p:cNvPr>
              <p:cNvSpPr/>
              <p:nvPr/>
            </p:nvSpPr>
            <p:spPr>
              <a:xfrm>
                <a:off x="4762072" y="6239652"/>
                <a:ext cx="230096" cy="126870"/>
              </a:xfrm>
              <a:custGeom>
                <a:avLst/>
                <a:gdLst>
                  <a:gd name="csX0" fmla="*/ 180067 w 230096"/>
                  <a:gd name="csY0" fmla="*/ 4715 h 126870"/>
                  <a:gd name="csX1" fmla="*/ 180067 w 230096"/>
                  <a:gd name="csY1" fmla="*/ 95909 h 126870"/>
                  <a:gd name="csX2" fmla="*/ 212083 w 230096"/>
                  <a:gd name="csY2" fmla="*/ 95979 h 126870"/>
                  <a:gd name="csX3" fmla="*/ 230097 w 230096"/>
                  <a:gd name="csY3" fmla="*/ 97105 h 126870"/>
                  <a:gd name="csX4" fmla="*/ 220175 w 230096"/>
                  <a:gd name="csY4" fmla="*/ 113922 h 126870"/>
                  <a:gd name="csX5" fmla="*/ 194562 w 230096"/>
                  <a:gd name="csY5" fmla="*/ 126870 h 126870"/>
                  <a:gd name="csX6" fmla="*/ 179855 w 230096"/>
                  <a:gd name="csY6" fmla="*/ 125533 h 126870"/>
                  <a:gd name="csX7" fmla="*/ 162193 w 230096"/>
                  <a:gd name="csY7" fmla="*/ 122156 h 126870"/>
                  <a:gd name="csX8" fmla="*/ 140521 w 230096"/>
                  <a:gd name="csY8" fmla="*/ 109630 h 126870"/>
                  <a:gd name="csX9" fmla="*/ 109208 w 230096"/>
                  <a:gd name="csY9" fmla="*/ 103579 h 126870"/>
                  <a:gd name="csX10" fmla="*/ 71632 w 230096"/>
                  <a:gd name="csY10" fmla="*/ 80499 h 126870"/>
                  <a:gd name="csX11" fmla="*/ 41164 w 230096"/>
                  <a:gd name="csY11" fmla="*/ 58404 h 126870"/>
                  <a:gd name="csX12" fmla="*/ 0 w 230096"/>
                  <a:gd name="csY12" fmla="*/ 12807 h 126870"/>
                  <a:gd name="csX13" fmla="*/ 24628 w 230096"/>
                  <a:gd name="csY13" fmla="*/ 21321 h 126870"/>
                  <a:gd name="csX14" fmla="*/ 66566 w 230096"/>
                  <a:gd name="csY14" fmla="*/ 48482 h 126870"/>
                  <a:gd name="csX15" fmla="*/ 106182 w 230096"/>
                  <a:gd name="csY15" fmla="*/ 63189 h 126870"/>
                  <a:gd name="csX16" fmla="*/ 121593 w 230096"/>
                  <a:gd name="csY16" fmla="*/ 44401 h 126870"/>
                  <a:gd name="csX17" fmla="*/ 131303 w 230096"/>
                  <a:gd name="csY17" fmla="*/ 16607 h 126870"/>
                  <a:gd name="csX18" fmla="*/ 158816 w 230096"/>
                  <a:gd name="csY18" fmla="*/ 0 h 126870"/>
                  <a:gd name="csX19" fmla="*/ 180067 w 230096"/>
                  <a:gd name="csY19" fmla="*/ 4715 h 12687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30096" h="126870">
                    <a:moveTo>
                      <a:pt x="180067" y="4715"/>
                    </a:moveTo>
                    <a:lnTo>
                      <a:pt x="180067" y="95909"/>
                    </a:lnTo>
                    <a:lnTo>
                      <a:pt x="212083" y="95979"/>
                    </a:lnTo>
                    <a:lnTo>
                      <a:pt x="230097" y="97105"/>
                    </a:lnTo>
                    <a:lnTo>
                      <a:pt x="220175" y="113922"/>
                    </a:lnTo>
                    <a:lnTo>
                      <a:pt x="194562" y="126870"/>
                    </a:lnTo>
                    <a:lnTo>
                      <a:pt x="179855" y="125533"/>
                    </a:lnTo>
                    <a:lnTo>
                      <a:pt x="162193" y="122156"/>
                    </a:lnTo>
                    <a:lnTo>
                      <a:pt x="140521" y="109630"/>
                    </a:lnTo>
                    <a:lnTo>
                      <a:pt x="109208" y="103579"/>
                    </a:lnTo>
                    <a:lnTo>
                      <a:pt x="71632" y="80499"/>
                    </a:lnTo>
                    <a:lnTo>
                      <a:pt x="41164" y="58404"/>
                    </a:lnTo>
                    <a:lnTo>
                      <a:pt x="0" y="12807"/>
                    </a:lnTo>
                    <a:lnTo>
                      <a:pt x="24628" y="21321"/>
                    </a:lnTo>
                    <a:lnTo>
                      <a:pt x="66566" y="48482"/>
                    </a:lnTo>
                    <a:lnTo>
                      <a:pt x="106182" y="63189"/>
                    </a:lnTo>
                    <a:lnTo>
                      <a:pt x="121593" y="44401"/>
                    </a:lnTo>
                    <a:lnTo>
                      <a:pt x="131303" y="16607"/>
                    </a:lnTo>
                    <a:lnTo>
                      <a:pt x="158816" y="0"/>
                    </a:lnTo>
                    <a:lnTo>
                      <a:pt x="180067" y="471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3" name="Freeform: Shape 252">
                <a:extLst>
                  <a:ext uri="{FF2B5EF4-FFF2-40B4-BE49-F238E27FC236}">
                    <a16:creationId xmlns:a16="http://schemas.microsoft.com/office/drawing/2014/main" id="{5901902A-8B0B-E5CD-4EC9-4D951EBDB402}"/>
                  </a:ext>
                </a:extLst>
              </p:cNvPr>
              <p:cNvSpPr/>
              <p:nvPr/>
            </p:nvSpPr>
            <p:spPr>
              <a:xfrm>
                <a:off x="4732730" y="5038506"/>
                <a:ext cx="258665" cy="1255398"/>
              </a:xfrm>
              <a:custGeom>
                <a:avLst/>
                <a:gdLst>
                  <a:gd name="csX0" fmla="*/ 180841 w 258665"/>
                  <a:gd name="csY0" fmla="*/ 0 h 1255398"/>
                  <a:gd name="csX1" fmla="*/ 195476 w 258665"/>
                  <a:gd name="csY1" fmla="*/ 20969 h 1255398"/>
                  <a:gd name="csX2" fmla="*/ 199487 w 258665"/>
                  <a:gd name="csY2" fmla="*/ 43204 h 1255398"/>
                  <a:gd name="csX3" fmla="*/ 215109 w 258665"/>
                  <a:gd name="csY3" fmla="*/ 56363 h 1255398"/>
                  <a:gd name="csX4" fmla="*/ 205750 w 258665"/>
                  <a:gd name="csY4" fmla="*/ 86409 h 1255398"/>
                  <a:gd name="csX5" fmla="*/ 221794 w 258665"/>
                  <a:gd name="csY5" fmla="*/ 121381 h 1255398"/>
                  <a:gd name="csX6" fmla="*/ 233474 w 258665"/>
                  <a:gd name="csY6" fmla="*/ 164586 h 1255398"/>
                  <a:gd name="csX7" fmla="*/ 255006 w 258665"/>
                  <a:gd name="csY7" fmla="*/ 160293 h 1255398"/>
                  <a:gd name="csX8" fmla="*/ 258665 w 258665"/>
                  <a:gd name="csY8" fmla="*/ 168174 h 1255398"/>
                  <a:gd name="csX9" fmla="*/ 248392 w 258665"/>
                  <a:gd name="csY9" fmla="*/ 200965 h 1255398"/>
                  <a:gd name="csX10" fmla="*/ 215883 w 258665"/>
                  <a:gd name="csY10" fmla="*/ 216586 h 1255398"/>
                  <a:gd name="csX11" fmla="*/ 216797 w 258665"/>
                  <a:gd name="csY11" fmla="*/ 269642 h 1255398"/>
                  <a:gd name="csX12" fmla="*/ 210605 w 258665"/>
                  <a:gd name="csY12" fmla="*/ 279916 h 1255398"/>
                  <a:gd name="csX13" fmla="*/ 219542 w 258665"/>
                  <a:gd name="csY13" fmla="*/ 292511 h 1255398"/>
                  <a:gd name="csX14" fmla="*/ 198432 w 258665"/>
                  <a:gd name="csY14" fmla="*/ 312565 h 1255398"/>
                  <a:gd name="csX15" fmla="*/ 178870 w 258665"/>
                  <a:gd name="csY15" fmla="*/ 342823 h 1255398"/>
                  <a:gd name="csX16" fmla="*/ 168174 w 258665"/>
                  <a:gd name="csY16" fmla="*/ 372376 h 1255398"/>
                  <a:gd name="csX17" fmla="*/ 171060 w 258665"/>
                  <a:gd name="csY17" fmla="*/ 403971 h 1255398"/>
                  <a:gd name="csX18" fmla="*/ 152624 w 258665"/>
                  <a:gd name="csY18" fmla="*/ 437817 h 1255398"/>
                  <a:gd name="csX19" fmla="*/ 166415 w 258665"/>
                  <a:gd name="csY19" fmla="*/ 495024 h 1255398"/>
                  <a:gd name="csX20" fmla="*/ 174156 w 258665"/>
                  <a:gd name="csY20" fmla="*/ 501146 h 1255398"/>
                  <a:gd name="csX21" fmla="*/ 174085 w 258665"/>
                  <a:gd name="csY21" fmla="*/ 531966 h 1255398"/>
                  <a:gd name="csX22" fmla="*/ 157057 w 258665"/>
                  <a:gd name="csY22" fmla="*/ 564898 h 1255398"/>
                  <a:gd name="csX23" fmla="*/ 157690 w 258665"/>
                  <a:gd name="csY23" fmla="*/ 593325 h 1255398"/>
                  <a:gd name="csX24" fmla="*/ 135103 w 258665"/>
                  <a:gd name="csY24" fmla="*/ 615632 h 1255398"/>
                  <a:gd name="csX25" fmla="*/ 135173 w 258665"/>
                  <a:gd name="csY25" fmla="*/ 647226 h 1255398"/>
                  <a:gd name="csX26" fmla="*/ 144250 w 258665"/>
                  <a:gd name="csY26" fmla="*/ 681001 h 1255398"/>
                  <a:gd name="csX27" fmla="*/ 126377 w 258665"/>
                  <a:gd name="csY27" fmla="*/ 693667 h 1255398"/>
                  <a:gd name="csX28" fmla="*/ 118426 w 258665"/>
                  <a:gd name="csY28" fmla="*/ 724910 h 1255398"/>
                  <a:gd name="csX29" fmla="*/ 111389 w 258665"/>
                  <a:gd name="csY29" fmla="*/ 761078 h 1255398"/>
                  <a:gd name="csX30" fmla="*/ 116456 w 258665"/>
                  <a:gd name="csY30" fmla="*/ 804564 h 1255398"/>
                  <a:gd name="csX31" fmla="*/ 104423 w 258665"/>
                  <a:gd name="csY31" fmla="*/ 811882 h 1255398"/>
                  <a:gd name="csX32" fmla="*/ 111389 w 258665"/>
                  <a:gd name="csY32" fmla="*/ 853539 h 1255398"/>
                  <a:gd name="csX33" fmla="*/ 124900 w 258665"/>
                  <a:gd name="csY33" fmla="*/ 867401 h 1255398"/>
                  <a:gd name="csX34" fmla="*/ 115048 w 258665"/>
                  <a:gd name="csY34" fmla="*/ 882670 h 1255398"/>
                  <a:gd name="csX35" fmla="*/ 128910 w 258665"/>
                  <a:gd name="csY35" fmla="*/ 890059 h 1255398"/>
                  <a:gd name="csX36" fmla="*/ 132077 w 258665"/>
                  <a:gd name="csY36" fmla="*/ 903921 h 1255398"/>
                  <a:gd name="csX37" fmla="*/ 119059 w 258665"/>
                  <a:gd name="csY37" fmla="*/ 910887 h 1255398"/>
                  <a:gd name="csX38" fmla="*/ 122226 w 258665"/>
                  <a:gd name="csY38" fmla="*/ 932630 h 1255398"/>
                  <a:gd name="csX39" fmla="*/ 111319 w 258665"/>
                  <a:gd name="csY39" fmla="*/ 982097 h 1255398"/>
                  <a:gd name="csX40" fmla="*/ 95487 w 258665"/>
                  <a:gd name="csY40" fmla="*/ 1014395 h 1255398"/>
                  <a:gd name="csX41" fmla="*/ 99005 w 258665"/>
                  <a:gd name="csY41" fmla="*/ 1033675 h 1255398"/>
                  <a:gd name="csX42" fmla="*/ 89505 w 258665"/>
                  <a:gd name="csY42" fmla="*/ 1058022 h 1255398"/>
                  <a:gd name="csX43" fmla="*/ 66636 w 258665"/>
                  <a:gd name="csY43" fmla="*/ 1074980 h 1255398"/>
                  <a:gd name="csX44" fmla="*/ 69240 w 258665"/>
                  <a:gd name="csY44" fmla="*/ 1116215 h 1255398"/>
                  <a:gd name="csX45" fmla="*/ 79725 w 258665"/>
                  <a:gd name="csY45" fmla="*/ 1130499 h 1255398"/>
                  <a:gd name="csX46" fmla="*/ 99638 w 258665"/>
                  <a:gd name="csY46" fmla="*/ 1127966 h 1255398"/>
                  <a:gd name="csX47" fmla="*/ 99075 w 258665"/>
                  <a:gd name="csY47" fmla="*/ 1157520 h 1255398"/>
                  <a:gd name="csX48" fmla="*/ 111389 w 258665"/>
                  <a:gd name="csY48" fmla="*/ 1180740 h 1255398"/>
                  <a:gd name="csX49" fmla="*/ 183584 w 258665"/>
                  <a:gd name="csY49" fmla="*/ 1186088 h 1255398"/>
                  <a:gd name="csX50" fmla="*/ 211309 w 258665"/>
                  <a:gd name="csY50" fmla="*/ 1192351 h 1255398"/>
                  <a:gd name="csX51" fmla="*/ 184711 w 258665"/>
                  <a:gd name="csY51" fmla="*/ 1192069 h 1255398"/>
                  <a:gd name="csX52" fmla="*/ 170356 w 258665"/>
                  <a:gd name="csY52" fmla="*/ 1201921 h 1255398"/>
                  <a:gd name="csX53" fmla="*/ 143406 w 258665"/>
                  <a:gd name="csY53" fmla="*/ 1216486 h 1255398"/>
                  <a:gd name="csX54" fmla="*/ 138551 w 258665"/>
                  <a:gd name="csY54" fmla="*/ 1254413 h 1255398"/>
                  <a:gd name="csX55" fmla="*/ 125885 w 258665"/>
                  <a:gd name="csY55" fmla="*/ 1255399 h 1255398"/>
                  <a:gd name="csX56" fmla="*/ 92250 w 258665"/>
                  <a:gd name="csY56" fmla="*/ 1242099 h 1255398"/>
                  <a:gd name="csX57" fmla="*/ 58052 w 258665"/>
                  <a:gd name="csY57" fmla="*/ 1213883 h 1255398"/>
                  <a:gd name="csX58" fmla="*/ 58052 w 258665"/>
                  <a:gd name="csY58" fmla="*/ 1213883 h 1255398"/>
                  <a:gd name="csX59" fmla="*/ 20898 w 258665"/>
                  <a:gd name="csY59" fmla="*/ 1190873 h 1255398"/>
                  <a:gd name="csX60" fmla="*/ 11540 w 258665"/>
                  <a:gd name="csY60" fmla="*/ 1165612 h 1255398"/>
                  <a:gd name="csX61" fmla="*/ 19984 w 258665"/>
                  <a:gd name="csY61" fmla="*/ 1142391 h 1255398"/>
                  <a:gd name="csX62" fmla="*/ 4926 w 258665"/>
                  <a:gd name="csY62" fmla="*/ 1116215 h 1255398"/>
                  <a:gd name="csX63" fmla="*/ 1126 w 258665"/>
                  <a:gd name="csY63" fmla="*/ 1050141 h 1255398"/>
                  <a:gd name="csX64" fmla="*/ 13791 w 258665"/>
                  <a:gd name="csY64" fmla="*/ 1013410 h 1255398"/>
                  <a:gd name="csX65" fmla="*/ 45386 w 258665"/>
                  <a:gd name="csY65" fmla="*/ 984138 h 1255398"/>
                  <a:gd name="csX66" fmla="*/ 0 w 258665"/>
                  <a:gd name="csY66" fmla="*/ 973231 h 1255398"/>
                  <a:gd name="csX67" fmla="*/ 28498 w 258665"/>
                  <a:gd name="csY67" fmla="*/ 940159 h 1255398"/>
                  <a:gd name="csX68" fmla="*/ 38631 w 258665"/>
                  <a:gd name="csY68" fmla="*/ 878870 h 1255398"/>
                  <a:gd name="csX69" fmla="*/ 71843 w 258665"/>
                  <a:gd name="csY69" fmla="*/ 891818 h 1255398"/>
                  <a:gd name="csX70" fmla="*/ 87465 w 258665"/>
                  <a:gd name="csY70" fmla="*/ 816526 h 1255398"/>
                  <a:gd name="csX71" fmla="*/ 67411 w 258665"/>
                  <a:gd name="csY71" fmla="*/ 806957 h 1255398"/>
                  <a:gd name="csX72" fmla="*/ 58052 w 258665"/>
                  <a:gd name="csY72" fmla="*/ 851991 h 1255398"/>
                  <a:gd name="csX73" fmla="*/ 39264 w 258665"/>
                  <a:gd name="csY73" fmla="*/ 846924 h 1255398"/>
                  <a:gd name="csX74" fmla="*/ 48623 w 258665"/>
                  <a:gd name="csY74" fmla="*/ 795346 h 1255398"/>
                  <a:gd name="csX75" fmla="*/ 58755 w 258665"/>
                  <a:gd name="csY75" fmla="*/ 729624 h 1255398"/>
                  <a:gd name="csX76" fmla="*/ 72547 w 258665"/>
                  <a:gd name="csY76" fmla="*/ 705629 h 1255398"/>
                  <a:gd name="csX77" fmla="*/ 63892 w 258665"/>
                  <a:gd name="csY77" fmla="*/ 671643 h 1255398"/>
                  <a:gd name="csX78" fmla="*/ 61429 w 258665"/>
                  <a:gd name="csY78" fmla="*/ 632730 h 1255398"/>
                  <a:gd name="csX79" fmla="*/ 74025 w 258665"/>
                  <a:gd name="csY79" fmla="*/ 631604 h 1255398"/>
                  <a:gd name="csX80" fmla="*/ 92391 w 258665"/>
                  <a:gd name="csY80" fmla="*/ 576438 h 1255398"/>
                  <a:gd name="csX81" fmla="*/ 113008 w 258665"/>
                  <a:gd name="csY81" fmla="*/ 522397 h 1255398"/>
                  <a:gd name="csX82" fmla="*/ 125673 w 258665"/>
                  <a:gd name="csY82" fmla="*/ 472648 h 1255398"/>
                  <a:gd name="csX83" fmla="*/ 118778 w 258665"/>
                  <a:gd name="csY83" fmla="*/ 423180 h 1255398"/>
                  <a:gd name="csX84" fmla="*/ 127714 w 258665"/>
                  <a:gd name="csY84" fmla="*/ 396090 h 1255398"/>
                  <a:gd name="csX85" fmla="*/ 124126 w 258665"/>
                  <a:gd name="csY85" fmla="*/ 355911 h 1255398"/>
                  <a:gd name="csX86" fmla="*/ 141576 w 258665"/>
                  <a:gd name="csY86" fmla="*/ 316365 h 1255398"/>
                  <a:gd name="csX87" fmla="*/ 146995 w 258665"/>
                  <a:gd name="csY87" fmla="*/ 254373 h 1255398"/>
                  <a:gd name="csX88" fmla="*/ 156564 w 258665"/>
                  <a:gd name="csY88" fmla="*/ 188440 h 1255398"/>
                  <a:gd name="csX89" fmla="*/ 165853 w 258665"/>
                  <a:gd name="csY89" fmla="*/ 118215 h 1255398"/>
                  <a:gd name="csX90" fmla="*/ 163671 w 258665"/>
                  <a:gd name="csY90" fmla="*/ 67270 h 1255398"/>
                  <a:gd name="csX91" fmla="*/ 157479 w 258665"/>
                  <a:gd name="csY91" fmla="*/ 23643 h 1255398"/>
                  <a:gd name="csX92" fmla="*/ 172819 w 258665"/>
                  <a:gd name="csY92" fmla="*/ 15762 h 1255398"/>
                  <a:gd name="csX93" fmla="*/ 180841 w 258665"/>
                  <a:gd name="csY93" fmla="*/ 0 h 12553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</a:cxnLst>
                <a:rect l="l" t="t" r="r" b="b"/>
                <a:pathLst>
                  <a:path w="258665" h="1255398">
                    <a:moveTo>
                      <a:pt x="180841" y="0"/>
                    </a:moveTo>
                    <a:lnTo>
                      <a:pt x="195476" y="20969"/>
                    </a:lnTo>
                    <a:lnTo>
                      <a:pt x="199487" y="43204"/>
                    </a:lnTo>
                    <a:lnTo>
                      <a:pt x="215109" y="56363"/>
                    </a:lnTo>
                    <a:lnTo>
                      <a:pt x="205750" y="86409"/>
                    </a:lnTo>
                    <a:lnTo>
                      <a:pt x="221794" y="121381"/>
                    </a:lnTo>
                    <a:lnTo>
                      <a:pt x="233474" y="164586"/>
                    </a:lnTo>
                    <a:lnTo>
                      <a:pt x="255006" y="160293"/>
                    </a:lnTo>
                    <a:lnTo>
                      <a:pt x="258665" y="168174"/>
                    </a:lnTo>
                    <a:lnTo>
                      <a:pt x="248392" y="200965"/>
                    </a:lnTo>
                    <a:lnTo>
                      <a:pt x="215883" y="216586"/>
                    </a:lnTo>
                    <a:lnTo>
                      <a:pt x="216797" y="269642"/>
                    </a:lnTo>
                    <a:lnTo>
                      <a:pt x="210605" y="279916"/>
                    </a:lnTo>
                    <a:lnTo>
                      <a:pt x="219542" y="292511"/>
                    </a:lnTo>
                    <a:lnTo>
                      <a:pt x="198432" y="312565"/>
                    </a:lnTo>
                    <a:lnTo>
                      <a:pt x="178870" y="342823"/>
                    </a:lnTo>
                    <a:lnTo>
                      <a:pt x="168174" y="372376"/>
                    </a:lnTo>
                    <a:lnTo>
                      <a:pt x="171060" y="403971"/>
                    </a:lnTo>
                    <a:lnTo>
                      <a:pt x="152624" y="437817"/>
                    </a:lnTo>
                    <a:lnTo>
                      <a:pt x="166415" y="495024"/>
                    </a:lnTo>
                    <a:lnTo>
                      <a:pt x="174156" y="501146"/>
                    </a:lnTo>
                    <a:lnTo>
                      <a:pt x="174085" y="531966"/>
                    </a:lnTo>
                    <a:lnTo>
                      <a:pt x="157057" y="564898"/>
                    </a:lnTo>
                    <a:lnTo>
                      <a:pt x="157690" y="593325"/>
                    </a:lnTo>
                    <a:lnTo>
                      <a:pt x="135103" y="615632"/>
                    </a:lnTo>
                    <a:lnTo>
                      <a:pt x="135173" y="647226"/>
                    </a:lnTo>
                    <a:lnTo>
                      <a:pt x="144250" y="681001"/>
                    </a:lnTo>
                    <a:lnTo>
                      <a:pt x="126377" y="693667"/>
                    </a:lnTo>
                    <a:lnTo>
                      <a:pt x="118426" y="724910"/>
                    </a:lnTo>
                    <a:lnTo>
                      <a:pt x="111389" y="761078"/>
                    </a:lnTo>
                    <a:lnTo>
                      <a:pt x="116456" y="804564"/>
                    </a:lnTo>
                    <a:lnTo>
                      <a:pt x="104423" y="811882"/>
                    </a:lnTo>
                    <a:lnTo>
                      <a:pt x="111389" y="853539"/>
                    </a:lnTo>
                    <a:lnTo>
                      <a:pt x="124900" y="867401"/>
                    </a:lnTo>
                    <a:lnTo>
                      <a:pt x="115048" y="882670"/>
                    </a:lnTo>
                    <a:lnTo>
                      <a:pt x="128910" y="890059"/>
                    </a:lnTo>
                    <a:lnTo>
                      <a:pt x="132077" y="903921"/>
                    </a:lnTo>
                    <a:lnTo>
                      <a:pt x="119059" y="910887"/>
                    </a:lnTo>
                    <a:lnTo>
                      <a:pt x="122226" y="932630"/>
                    </a:lnTo>
                    <a:lnTo>
                      <a:pt x="111319" y="982097"/>
                    </a:lnTo>
                    <a:lnTo>
                      <a:pt x="95487" y="1014395"/>
                    </a:lnTo>
                    <a:lnTo>
                      <a:pt x="99005" y="1033675"/>
                    </a:lnTo>
                    <a:lnTo>
                      <a:pt x="89505" y="1058022"/>
                    </a:lnTo>
                    <a:lnTo>
                      <a:pt x="66636" y="1074980"/>
                    </a:lnTo>
                    <a:lnTo>
                      <a:pt x="69240" y="1116215"/>
                    </a:lnTo>
                    <a:lnTo>
                      <a:pt x="79725" y="1130499"/>
                    </a:lnTo>
                    <a:lnTo>
                      <a:pt x="99638" y="1127966"/>
                    </a:lnTo>
                    <a:lnTo>
                      <a:pt x="99075" y="1157520"/>
                    </a:lnTo>
                    <a:lnTo>
                      <a:pt x="111389" y="1180740"/>
                    </a:lnTo>
                    <a:lnTo>
                      <a:pt x="183584" y="1186088"/>
                    </a:lnTo>
                    <a:lnTo>
                      <a:pt x="211309" y="1192351"/>
                    </a:lnTo>
                    <a:lnTo>
                      <a:pt x="184711" y="1192069"/>
                    </a:lnTo>
                    <a:lnTo>
                      <a:pt x="170356" y="1201921"/>
                    </a:lnTo>
                    <a:lnTo>
                      <a:pt x="143406" y="1216486"/>
                    </a:lnTo>
                    <a:lnTo>
                      <a:pt x="138551" y="1254413"/>
                    </a:lnTo>
                    <a:lnTo>
                      <a:pt x="125885" y="1255399"/>
                    </a:lnTo>
                    <a:lnTo>
                      <a:pt x="92250" y="1242099"/>
                    </a:lnTo>
                    <a:lnTo>
                      <a:pt x="58052" y="1213883"/>
                    </a:lnTo>
                    <a:lnTo>
                      <a:pt x="58052" y="1213883"/>
                    </a:lnTo>
                    <a:lnTo>
                      <a:pt x="20898" y="1190873"/>
                    </a:lnTo>
                    <a:lnTo>
                      <a:pt x="11540" y="1165612"/>
                    </a:lnTo>
                    <a:lnTo>
                      <a:pt x="19984" y="1142391"/>
                    </a:lnTo>
                    <a:lnTo>
                      <a:pt x="4926" y="1116215"/>
                    </a:lnTo>
                    <a:lnTo>
                      <a:pt x="1126" y="1050141"/>
                    </a:lnTo>
                    <a:lnTo>
                      <a:pt x="13791" y="1013410"/>
                    </a:lnTo>
                    <a:lnTo>
                      <a:pt x="45386" y="984138"/>
                    </a:lnTo>
                    <a:lnTo>
                      <a:pt x="0" y="973231"/>
                    </a:lnTo>
                    <a:lnTo>
                      <a:pt x="28498" y="940159"/>
                    </a:lnTo>
                    <a:lnTo>
                      <a:pt x="38631" y="878870"/>
                    </a:lnTo>
                    <a:lnTo>
                      <a:pt x="71843" y="891818"/>
                    </a:lnTo>
                    <a:lnTo>
                      <a:pt x="87465" y="816526"/>
                    </a:lnTo>
                    <a:lnTo>
                      <a:pt x="67411" y="806957"/>
                    </a:lnTo>
                    <a:lnTo>
                      <a:pt x="58052" y="851991"/>
                    </a:lnTo>
                    <a:lnTo>
                      <a:pt x="39264" y="846924"/>
                    </a:lnTo>
                    <a:lnTo>
                      <a:pt x="48623" y="795346"/>
                    </a:lnTo>
                    <a:lnTo>
                      <a:pt x="58755" y="729624"/>
                    </a:lnTo>
                    <a:lnTo>
                      <a:pt x="72547" y="705629"/>
                    </a:lnTo>
                    <a:lnTo>
                      <a:pt x="63892" y="671643"/>
                    </a:lnTo>
                    <a:lnTo>
                      <a:pt x="61429" y="632730"/>
                    </a:lnTo>
                    <a:lnTo>
                      <a:pt x="74025" y="631604"/>
                    </a:lnTo>
                    <a:lnTo>
                      <a:pt x="92391" y="576438"/>
                    </a:lnTo>
                    <a:lnTo>
                      <a:pt x="113008" y="522397"/>
                    </a:lnTo>
                    <a:lnTo>
                      <a:pt x="125673" y="472648"/>
                    </a:lnTo>
                    <a:lnTo>
                      <a:pt x="118778" y="423180"/>
                    </a:lnTo>
                    <a:lnTo>
                      <a:pt x="127714" y="396090"/>
                    </a:lnTo>
                    <a:lnTo>
                      <a:pt x="124126" y="355911"/>
                    </a:lnTo>
                    <a:lnTo>
                      <a:pt x="141576" y="316365"/>
                    </a:lnTo>
                    <a:lnTo>
                      <a:pt x="146995" y="254373"/>
                    </a:lnTo>
                    <a:lnTo>
                      <a:pt x="156564" y="188440"/>
                    </a:lnTo>
                    <a:lnTo>
                      <a:pt x="165853" y="118215"/>
                    </a:lnTo>
                    <a:lnTo>
                      <a:pt x="163671" y="67270"/>
                    </a:lnTo>
                    <a:lnTo>
                      <a:pt x="157479" y="23643"/>
                    </a:lnTo>
                    <a:lnTo>
                      <a:pt x="172819" y="15762"/>
                    </a:lnTo>
                    <a:lnTo>
                      <a:pt x="180841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EDD3281-2872-F885-9CBF-ED9073EA19AA}"/>
                </a:ext>
              </a:extLst>
            </p:cNvPr>
            <p:cNvSpPr/>
            <p:nvPr/>
          </p:nvSpPr>
          <p:spPr>
            <a:xfrm>
              <a:off x="7355831" y="4350960"/>
              <a:ext cx="567220" cy="555327"/>
            </a:xfrm>
            <a:custGeom>
              <a:avLst/>
              <a:gdLst>
                <a:gd name="csX0" fmla="*/ 512475 w 567220"/>
                <a:gd name="csY0" fmla="*/ 291597 h 555327"/>
                <a:gd name="csX1" fmla="*/ 517823 w 567220"/>
                <a:gd name="csY1" fmla="*/ 319109 h 555327"/>
                <a:gd name="csX2" fmla="*/ 514797 w 567220"/>
                <a:gd name="csY2" fmla="*/ 334731 h 555327"/>
                <a:gd name="csX3" fmla="*/ 520778 w 567220"/>
                <a:gd name="csY3" fmla="*/ 352111 h 555327"/>
                <a:gd name="csX4" fmla="*/ 538159 w 567220"/>
                <a:gd name="csY4" fmla="*/ 368929 h 555327"/>
                <a:gd name="csX5" fmla="*/ 554273 w 567220"/>
                <a:gd name="csY5" fmla="*/ 406786 h 555327"/>
                <a:gd name="csX6" fmla="*/ 554273 w 567220"/>
                <a:gd name="csY6" fmla="*/ 406786 h 555327"/>
                <a:gd name="csX7" fmla="*/ 542522 w 567220"/>
                <a:gd name="csY7" fmla="*/ 403689 h 555327"/>
                <a:gd name="csX8" fmla="*/ 502343 w 567220"/>
                <a:gd name="csY8" fmla="*/ 408756 h 555327"/>
                <a:gd name="csX9" fmla="*/ 494391 w 567220"/>
                <a:gd name="csY9" fmla="*/ 412344 h 555327"/>
                <a:gd name="csX10" fmla="*/ 485877 w 567220"/>
                <a:gd name="csY10" fmla="*/ 431554 h 555327"/>
                <a:gd name="csX11" fmla="*/ 492562 w 567220"/>
                <a:gd name="csY11" fmla="*/ 444853 h 555327"/>
                <a:gd name="csX12" fmla="*/ 487214 w 567220"/>
                <a:gd name="csY12" fmla="*/ 480599 h 555327"/>
                <a:gd name="csX13" fmla="*/ 483555 w 567220"/>
                <a:gd name="csY13" fmla="*/ 510927 h 555327"/>
                <a:gd name="csX14" fmla="*/ 491577 w 567220"/>
                <a:gd name="csY14" fmla="*/ 516345 h 555327"/>
                <a:gd name="csX15" fmla="*/ 512475 w 567220"/>
                <a:gd name="csY15" fmla="*/ 528096 h 555327"/>
                <a:gd name="csX16" fmla="*/ 520708 w 567220"/>
                <a:gd name="csY16" fmla="*/ 522608 h 555327"/>
                <a:gd name="csX17" fmla="*/ 523171 w 567220"/>
                <a:gd name="csY17" fmla="*/ 555328 h 555327"/>
                <a:gd name="csX18" fmla="*/ 500302 w 567220"/>
                <a:gd name="csY18" fmla="*/ 555117 h 555327"/>
                <a:gd name="csX19" fmla="*/ 488058 w 567220"/>
                <a:gd name="csY19" fmla="*/ 538370 h 555327"/>
                <a:gd name="csX20" fmla="*/ 477081 w 567220"/>
                <a:gd name="csY20" fmla="*/ 525422 h 555327"/>
                <a:gd name="csX21" fmla="*/ 454142 w 567220"/>
                <a:gd name="csY21" fmla="*/ 521201 h 555327"/>
                <a:gd name="csX22" fmla="*/ 447457 w 567220"/>
                <a:gd name="csY22" fmla="*/ 505368 h 555327"/>
                <a:gd name="csX23" fmla="*/ 429232 w 567220"/>
                <a:gd name="csY23" fmla="*/ 514938 h 555327"/>
                <a:gd name="csX24" fmla="*/ 405308 w 567220"/>
                <a:gd name="csY24" fmla="*/ 510716 h 555327"/>
                <a:gd name="csX25" fmla="*/ 395316 w 567220"/>
                <a:gd name="csY25" fmla="*/ 496924 h 555327"/>
                <a:gd name="csX26" fmla="*/ 376317 w 567220"/>
                <a:gd name="csY26" fmla="*/ 494180 h 555327"/>
                <a:gd name="csX27" fmla="*/ 362315 w 567220"/>
                <a:gd name="csY27" fmla="*/ 494884 h 555327"/>
                <a:gd name="csX28" fmla="*/ 360625 w 567220"/>
                <a:gd name="csY28" fmla="*/ 485525 h 555327"/>
                <a:gd name="csX29" fmla="*/ 350352 w 567220"/>
                <a:gd name="csY29" fmla="*/ 484751 h 555327"/>
                <a:gd name="csX30" fmla="*/ 336701 w 567220"/>
                <a:gd name="csY30" fmla="*/ 482922 h 555327"/>
                <a:gd name="csX31" fmla="*/ 318265 w 567220"/>
                <a:gd name="csY31" fmla="*/ 487495 h 555327"/>
                <a:gd name="csX32" fmla="*/ 305247 w 567220"/>
                <a:gd name="csY32" fmla="*/ 486721 h 555327"/>
                <a:gd name="csX33" fmla="*/ 297859 w 567220"/>
                <a:gd name="csY33" fmla="*/ 489536 h 555327"/>
                <a:gd name="csX34" fmla="*/ 299477 w 567220"/>
                <a:gd name="csY34" fmla="*/ 453579 h 555327"/>
                <a:gd name="csX35" fmla="*/ 289486 w 567220"/>
                <a:gd name="csY35" fmla="*/ 442391 h 555327"/>
                <a:gd name="csX36" fmla="*/ 287304 w 567220"/>
                <a:gd name="csY36" fmla="*/ 423884 h 555327"/>
                <a:gd name="csX37" fmla="*/ 291737 w 567220"/>
                <a:gd name="csY37" fmla="*/ 405730 h 555327"/>
                <a:gd name="csX38" fmla="*/ 285616 w 567220"/>
                <a:gd name="csY38" fmla="*/ 394120 h 555327"/>
                <a:gd name="csX39" fmla="*/ 285123 w 567220"/>
                <a:gd name="csY39" fmla="*/ 375262 h 555327"/>
                <a:gd name="csX40" fmla="*/ 248884 w 567220"/>
                <a:gd name="csY40" fmla="*/ 375473 h 555327"/>
                <a:gd name="csX41" fmla="*/ 251488 w 567220"/>
                <a:gd name="csY41" fmla="*/ 364707 h 555327"/>
                <a:gd name="csX42" fmla="*/ 236219 w 567220"/>
                <a:gd name="csY42" fmla="*/ 364777 h 555327"/>
                <a:gd name="csX43" fmla="*/ 234600 w 567220"/>
                <a:gd name="csY43" fmla="*/ 369984 h 555327"/>
                <a:gd name="csX44" fmla="*/ 216094 w 567220"/>
                <a:gd name="csY44" fmla="*/ 371180 h 555327"/>
                <a:gd name="csX45" fmla="*/ 208565 w 567220"/>
                <a:gd name="csY45" fmla="*/ 388701 h 555327"/>
                <a:gd name="csX46" fmla="*/ 204132 w 567220"/>
                <a:gd name="csY46" fmla="*/ 396160 h 555327"/>
                <a:gd name="csX47" fmla="*/ 187596 w 567220"/>
                <a:gd name="csY47" fmla="*/ 391938 h 555327"/>
                <a:gd name="csX48" fmla="*/ 177744 w 567220"/>
                <a:gd name="csY48" fmla="*/ 396160 h 555327"/>
                <a:gd name="csX49" fmla="*/ 158042 w 567220"/>
                <a:gd name="csY49" fmla="*/ 398623 h 555327"/>
                <a:gd name="csX50" fmla="*/ 146572 w 567220"/>
                <a:gd name="csY50" fmla="*/ 382861 h 555327"/>
                <a:gd name="csX51" fmla="*/ 139747 w 567220"/>
                <a:gd name="csY51" fmla="*/ 373150 h 555327"/>
                <a:gd name="csX52" fmla="*/ 131162 w 567220"/>
                <a:gd name="csY52" fmla="*/ 355207 h 555327"/>
                <a:gd name="csX53" fmla="*/ 123774 w 567220"/>
                <a:gd name="csY53" fmla="*/ 332831 h 555327"/>
                <a:gd name="csX54" fmla="*/ 35676 w 567220"/>
                <a:gd name="csY54" fmla="*/ 332479 h 555327"/>
                <a:gd name="csX55" fmla="*/ 25191 w 567220"/>
                <a:gd name="csY55" fmla="*/ 336068 h 555327"/>
                <a:gd name="csX56" fmla="*/ 16536 w 567220"/>
                <a:gd name="csY56" fmla="*/ 335505 h 555327"/>
                <a:gd name="csX57" fmla="*/ 4222 w 567220"/>
                <a:gd name="csY57" fmla="*/ 339516 h 555327"/>
                <a:gd name="csX58" fmla="*/ 0 w 567220"/>
                <a:gd name="csY58" fmla="*/ 330227 h 555327"/>
                <a:gd name="csX59" fmla="*/ 7600 w 567220"/>
                <a:gd name="csY59" fmla="*/ 327061 h 555327"/>
                <a:gd name="csX60" fmla="*/ 8514 w 567220"/>
                <a:gd name="csY60" fmla="*/ 313973 h 555327"/>
                <a:gd name="csX61" fmla="*/ 13440 w 567220"/>
                <a:gd name="csY61" fmla="*/ 306303 h 555327"/>
                <a:gd name="csX62" fmla="*/ 24276 w 567220"/>
                <a:gd name="csY62" fmla="*/ 300040 h 555327"/>
                <a:gd name="csX63" fmla="*/ 32157 w 567220"/>
                <a:gd name="csY63" fmla="*/ 303066 h 555327"/>
                <a:gd name="csX64" fmla="*/ 42360 w 567220"/>
                <a:gd name="csY64" fmla="*/ 291597 h 555327"/>
                <a:gd name="csX65" fmla="*/ 58615 w 567220"/>
                <a:gd name="csY65" fmla="*/ 291878 h 555327"/>
                <a:gd name="csX66" fmla="*/ 60515 w 567220"/>
                <a:gd name="csY66" fmla="*/ 300392 h 555327"/>
                <a:gd name="csX67" fmla="*/ 71703 w 567220"/>
                <a:gd name="csY67" fmla="*/ 305670 h 555327"/>
                <a:gd name="csX68" fmla="*/ 89294 w 567220"/>
                <a:gd name="csY68" fmla="*/ 286882 h 555327"/>
                <a:gd name="csX69" fmla="*/ 106675 w 567220"/>
                <a:gd name="csY69" fmla="*/ 272316 h 555327"/>
                <a:gd name="csX70" fmla="*/ 114204 w 567220"/>
                <a:gd name="csY70" fmla="*/ 262746 h 555327"/>
                <a:gd name="csX71" fmla="*/ 113219 w 567220"/>
                <a:gd name="csY71" fmla="*/ 238118 h 555327"/>
                <a:gd name="csX72" fmla="*/ 126166 w 567220"/>
                <a:gd name="csY72" fmla="*/ 209127 h 555327"/>
                <a:gd name="csX73" fmla="*/ 139888 w 567220"/>
                <a:gd name="csY73" fmla="*/ 193717 h 555327"/>
                <a:gd name="csX74" fmla="*/ 159520 w 567220"/>
                <a:gd name="csY74" fmla="*/ 179292 h 555327"/>
                <a:gd name="csX75" fmla="*/ 162968 w 567220"/>
                <a:gd name="csY75" fmla="*/ 169793 h 555327"/>
                <a:gd name="csX76" fmla="*/ 163742 w 567220"/>
                <a:gd name="csY76" fmla="*/ 158816 h 555327"/>
                <a:gd name="csX77" fmla="*/ 168597 w 567220"/>
                <a:gd name="csY77" fmla="*/ 148472 h 555327"/>
                <a:gd name="csX78" fmla="*/ 166979 w 567220"/>
                <a:gd name="csY78" fmla="*/ 131584 h 555327"/>
                <a:gd name="csX79" fmla="*/ 170708 w 567220"/>
                <a:gd name="csY79" fmla="*/ 105056 h 555327"/>
                <a:gd name="csX80" fmla="*/ 176548 w 567220"/>
                <a:gd name="csY80" fmla="*/ 86409 h 555327"/>
                <a:gd name="csX81" fmla="*/ 185485 w 567220"/>
                <a:gd name="csY81" fmla="*/ 70436 h 555327"/>
                <a:gd name="csX82" fmla="*/ 187314 w 567220"/>
                <a:gd name="csY82" fmla="*/ 52423 h 555327"/>
                <a:gd name="csX83" fmla="*/ 189988 w 567220"/>
                <a:gd name="csY83" fmla="*/ 31524 h 555327"/>
                <a:gd name="csX84" fmla="*/ 201599 w 567220"/>
                <a:gd name="csY84" fmla="*/ 16325 h 555327"/>
                <a:gd name="csX85" fmla="*/ 217572 w 567220"/>
                <a:gd name="csY85" fmla="*/ 6685 h 555327"/>
                <a:gd name="csX86" fmla="*/ 242200 w 567220"/>
                <a:gd name="csY86" fmla="*/ 16888 h 555327"/>
                <a:gd name="csX87" fmla="*/ 261198 w 567220"/>
                <a:gd name="csY87" fmla="*/ 27935 h 555327"/>
                <a:gd name="csX88" fmla="*/ 283012 w 567220"/>
                <a:gd name="csY88" fmla="*/ 30891 h 555327"/>
                <a:gd name="csX89" fmla="*/ 305318 w 567220"/>
                <a:gd name="csY89" fmla="*/ 36731 h 555327"/>
                <a:gd name="csX90" fmla="*/ 314255 w 567220"/>
                <a:gd name="csY90" fmla="*/ 18647 h 555327"/>
                <a:gd name="csX91" fmla="*/ 318336 w 567220"/>
                <a:gd name="csY91" fmla="*/ 16325 h 555327"/>
                <a:gd name="csX92" fmla="*/ 331986 w 567220"/>
                <a:gd name="csY92" fmla="*/ 19351 h 555327"/>
                <a:gd name="csX93" fmla="*/ 365199 w 567220"/>
                <a:gd name="csY93" fmla="*/ 4433 h 555327"/>
                <a:gd name="csX94" fmla="*/ 377021 w 567220"/>
                <a:gd name="csY94" fmla="*/ 10766 h 555327"/>
                <a:gd name="csX95" fmla="*/ 386661 w 567220"/>
                <a:gd name="csY95" fmla="*/ 9851 h 555327"/>
                <a:gd name="csX96" fmla="*/ 391164 w 567220"/>
                <a:gd name="csY96" fmla="*/ 2533 h 555327"/>
                <a:gd name="csX97" fmla="*/ 402282 w 567220"/>
                <a:gd name="csY97" fmla="*/ 0 h 555327"/>
                <a:gd name="csX98" fmla="*/ 424729 w 567220"/>
                <a:gd name="csY98" fmla="*/ 3166 h 555327"/>
                <a:gd name="csX99" fmla="*/ 443868 w 567220"/>
                <a:gd name="csY99" fmla="*/ 3800 h 555327"/>
                <a:gd name="csX100" fmla="*/ 453720 w 567220"/>
                <a:gd name="csY100" fmla="*/ 633 h 555327"/>
                <a:gd name="csX101" fmla="*/ 471804 w 567220"/>
                <a:gd name="csY101" fmla="*/ 25332 h 555327"/>
                <a:gd name="csX102" fmla="*/ 485244 w 567220"/>
                <a:gd name="csY102" fmla="*/ 28991 h 555327"/>
                <a:gd name="csX103" fmla="*/ 493195 w 567220"/>
                <a:gd name="csY103" fmla="*/ 23995 h 555327"/>
                <a:gd name="csX104" fmla="*/ 507057 w 567220"/>
                <a:gd name="csY104" fmla="*/ 25965 h 555327"/>
                <a:gd name="csX105" fmla="*/ 523664 w 567220"/>
                <a:gd name="csY105" fmla="*/ 19632 h 555327"/>
                <a:gd name="csX106" fmla="*/ 530770 w 567220"/>
                <a:gd name="csY106" fmla="*/ 32368 h 555327"/>
                <a:gd name="csX107" fmla="*/ 557087 w 567220"/>
                <a:gd name="csY107" fmla="*/ 52282 h 555327"/>
                <a:gd name="csX108" fmla="*/ 557087 w 567220"/>
                <a:gd name="csY108" fmla="*/ 52282 h 555327"/>
                <a:gd name="csX109" fmla="*/ 555257 w 567220"/>
                <a:gd name="csY109" fmla="*/ 87183 h 555327"/>
                <a:gd name="csX110" fmla="*/ 567220 w 567220"/>
                <a:gd name="csY110" fmla="*/ 91265 h 555327"/>
                <a:gd name="csX111" fmla="*/ 557651 w 567220"/>
                <a:gd name="csY111" fmla="*/ 101890 h 555327"/>
                <a:gd name="csX112" fmla="*/ 546181 w 567220"/>
                <a:gd name="csY112" fmla="*/ 109771 h 555327"/>
                <a:gd name="csX113" fmla="*/ 534711 w 567220"/>
                <a:gd name="csY113" fmla="*/ 125392 h 555327"/>
                <a:gd name="csX114" fmla="*/ 528448 w 567220"/>
                <a:gd name="csY114" fmla="*/ 139254 h 555327"/>
                <a:gd name="csX115" fmla="*/ 526760 w 567220"/>
                <a:gd name="csY115" fmla="*/ 163249 h 555327"/>
                <a:gd name="csX116" fmla="*/ 519864 w 567220"/>
                <a:gd name="csY116" fmla="*/ 174648 h 555327"/>
                <a:gd name="csX117" fmla="*/ 519582 w 567220"/>
                <a:gd name="csY117" fmla="*/ 197166 h 555327"/>
                <a:gd name="csX118" fmla="*/ 510997 w 567220"/>
                <a:gd name="csY118" fmla="*/ 205469 h 555327"/>
                <a:gd name="csX119" fmla="*/ 509872 w 567220"/>
                <a:gd name="csY119" fmla="*/ 223271 h 555327"/>
                <a:gd name="csX120" fmla="*/ 505790 w 567220"/>
                <a:gd name="csY120" fmla="*/ 225593 h 555327"/>
                <a:gd name="csX121" fmla="*/ 503046 w 567220"/>
                <a:gd name="csY121" fmla="*/ 241918 h 555327"/>
                <a:gd name="csX122" fmla="*/ 510575 w 567220"/>
                <a:gd name="csY122" fmla="*/ 255499 h 555327"/>
                <a:gd name="csX123" fmla="*/ 512475 w 567220"/>
                <a:gd name="csY123" fmla="*/ 291597 h 555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</a:cxnLst>
              <a:rect l="l" t="t" r="r" b="b"/>
              <a:pathLst>
                <a:path w="567220" h="555327">
                  <a:moveTo>
                    <a:pt x="512475" y="291597"/>
                  </a:moveTo>
                  <a:lnTo>
                    <a:pt x="517823" y="319109"/>
                  </a:lnTo>
                  <a:lnTo>
                    <a:pt x="514797" y="334731"/>
                  </a:lnTo>
                  <a:lnTo>
                    <a:pt x="520778" y="352111"/>
                  </a:lnTo>
                  <a:lnTo>
                    <a:pt x="538159" y="368929"/>
                  </a:lnTo>
                  <a:lnTo>
                    <a:pt x="554273" y="406786"/>
                  </a:lnTo>
                  <a:lnTo>
                    <a:pt x="554273" y="406786"/>
                  </a:lnTo>
                  <a:lnTo>
                    <a:pt x="542522" y="403689"/>
                  </a:lnTo>
                  <a:lnTo>
                    <a:pt x="502343" y="408756"/>
                  </a:lnTo>
                  <a:lnTo>
                    <a:pt x="494391" y="412344"/>
                  </a:lnTo>
                  <a:lnTo>
                    <a:pt x="485877" y="431554"/>
                  </a:lnTo>
                  <a:lnTo>
                    <a:pt x="492562" y="444853"/>
                  </a:lnTo>
                  <a:lnTo>
                    <a:pt x="487214" y="480599"/>
                  </a:lnTo>
                  <a:lnTo>
                    <a:pt x="483555" y="510927"/>
                  </a:lnTo>
                  <a:lnTo>
                    <a:pt x="491577" y="516345"/>
                  </a:lnTo>
                  <a:lnTo>
                    <a:pt x="512475" y="528096"/>
                  </a:lnTo>
                  <a:lnTo>
                    <a:pt x="520708" y="522608"/>
                  </a:lnTo>
                  <a:lnTo>
                    <a:pt x="523171" y="555328"/>
                  </a:lnTo>
                  <a:lnTo>
                    <a:pt x="500302" y="555117"/>
                  </a:lnTo>
                  <a:lnTo>
                    <a:pt x="488058" y="538370"/>
                  </a:lnTo>
                  <a:lnTo>
                    <a:pt x="477081" y="525422"/>
                  </a:lnTo>
                  <a:lnTo>
                    <a:pt x="454142" y="521201"/>
                  </a:lnTo>
                  <a:lnTo>
                    <a:pt x="447457" y="505368"/>
                  </a:lnTo>
                  <a:lnTo>
                    <a:pt x="429232" y="514938"/>
                  </a:lnTo>
                  <a:lnTo>
                    <a:pt x="405308" y="510716"/>
                  </a:lnTo>
                  <a:lnTo>
                    <a:pt x="395316" y="496924"/>
                  </a:lnTo>
                  <a:lnTo>
                    <a:pt x="376317" y="494180"/>
                  </a:lnTo>
                  <a:lnTo>
                    <a:pt x="362315" y="494884"/>
                  </a:lnTo>
                  <a:lnTo>
                    <a:pt x="360625" y="485525"/>
                  </a:lnTo>
                  <a:lnTo>
                    <a:pt x="350352" y="484751"/>
                  </a:lnTo>
                  <a:lnTo>
                    <a:pt x="336701" y="482922"/>
                  </a:lnTo>
                  <a:lnTo>
                    <a:pt x="318265" y="487495"/>
                  </a:lnTo>
                  <a:lnTo>
                    <a:pt x="305247" y="486721"/>
                  </a:lnTo>
                  <a:lnTo>
                    <a:pt x="297859" y="489536"/>
                  </a:lnTo>
                  <a:lnTo>
                    <a:pt x="299477" y="453579"/>
                  </a:lnTo>
                  <a:lnTo>
                    <a:pt x="289486" y="442391"/>
                  </a:lnTo>
                  <a:lnTo>
                    <a:pt x="287304" y="423884"/>
                  </a:lnTo>
                  <a:lnTo>
                    <a:pt x="291737" y="405730"/>
                  </a:lnTo>
                  <a:lnTo>
                    <a:pt x="285616" y="394120"/>
                  </a:lnTo>
                  <a:lnTo>
                    <a:pt x="285123" y="375262"/>
                  </a:lnTo>
                  <a:lnTo>
                    <a:pt x="248884" y="375473"/>
                  </a:lnTo>
                  <a:lnTo>
                    <a:pt x="251488" y="364707"/>
                  </a:lnTo>
                  <a:lnTo>
                    <a:pt x="236219" y="364777"/>
                  </a:lnTo>
                  <a:lnTo>
                    <a:pt x="234600" y="369984"/>
                  </a:lnTo>
                  <a:lnTo>
                    <a:pt x="216094" y="371180"/>
                  </a:lnTo>
                  <a:lnTo>
                    <a:pt x="208565" y="388701"/>
                  </a:lnTo>
                  <a:lnTo>
                    <a:pt x="204132" y="396160"/>
                  </a:lnTo>
                  <a:lnTo>
                    <a:pt x="187596" y="391938"/>
                  </a:lnTo>
                  <a:lnTo>
                    <a:pt x="177744" y="396160"/>
                  </a:lnTo>
                  <a:lnTo>
                    <a:pt x="158042" y="398623"/>
                  </a:lnTo>
                  <a:lnTo>
                    <a:pt x="146572" y="382861"/>
                  </a:lnTo>
                  <a:lnTo>
                    <a:pt x="139747" y="373150"/>
                  </a:lnTo>
                  <a:lnTo>
                    <a:pt x="131162" y="355207"/>
                  </a:lnTo>
                  <a:lnTo>
                    <a:pt x="123774" y="332831"/>
                  </a:lnTo>
                  <a:lnTo>
                    <a:pt x="35676" y="332479"/>
                  </a:lnTo>
                  <a:lnTo>
                    <a:pt x="25191" y="336068"/>
                  </a:lnTo>
                  <a:lnTo>
                    <a:pt x="16536" y="335505"/>
                  </a:lnTo>
                  <a:lnTo>
                    <a:pt x="4222" y="339516"/>
                  </a:lnTo>
                  <a:lnTo>
                    <a:pt x="0" y="330227"/>
                  </a:lnTo>
                  <a:lnTo>
                    <a:pt x="7600" y="327061"/>
                  </a:lnTo>
                  <a:lnTo>
                    <a:pt x="8514" y="313973"/>
                  </a:lnTo>
                  <a:lnTo>
                    <a:pt x="13440" y="306303"/>
                  </a:lnTo>
                  <a:lnTo>
                    <a:pt x="24276" y="300040"/>
                  </a:lnTo>
                  <a:lnTo>
                    <a:pt x="32157" y="303066"/>
                  </a:lnTo>
                  <a:lnTo>
                    <a:pt x="42360" y="291597"/>
                  </a:lnTo>
                  <a:lnTo>
                    <a:pt x="58615" y="291878"/>
                  </a:lnTo>
                  <a:lnTo>
                    <a:pt x="60515" y="300392"/>
                  </a:lnTo>
                  <a:lnTo>
                    <a:pt x="71703" y="305670"/>
                  </a:lnTo>
                  <a:lnTo>
                    <a:pt x="89294" y="286882"/>
                  </a:lnTo>
                  <a:lnTo>
                    <a:pt x="106675" y="272316"/>
                  </a:lnTo>
                  <a:lnTo>
                    <a:pt x="114204" y="262746"/>
                  </a:lnTo>
                  <a:lnTo>
                    <a:pt x="113219" y="238118"/>
                  </a:lnTo>
                  <a:lnTo>
                    <a:pt x="126166" y="209127"/>
                  </a:lnTo>
                  <a:lnTo>
                    <a:pt x="139888" y="193717"/>
                  </a:lnTo>
                  <a:lnTo>
                    <a:pt x="159520" y="179292"/>
                  </a:lnTo>
                  <a:lnTo>
                    <a:pt x="162968" y="169793"/>
                  </a:lnTo>
                  <a:lnTo>
                    <a:pt x="163742" y="158816"/>
                  </a:lnTo>
                  <a:lnTo>
                    <a:pt x="168597" y="148472"/>
                  </a:lnTo>
                  <a:lnTo>
                    <a:pt x="166979" y="131584"/>
                  </a:lnTo>
                  <a:lnTo>
                    <a:pt x="170708" y="105056"/>
                  </a:lnTo>
                  <a:lnTo>
                    <a:pt x="176548" y="86409"/>
                  </a:lnTo>
                  <a:lnTo>
                    <a:pt x="185485" y="70436"/>
                  </a:lnTo>
                  <a:lnTo>
                    <a:pt x="187314" y="52423"/>
                  </a:lnTo>
                  <a:lnTo>
                    <a:pt x="189988" y="31524"/>
                  </a:lnTo>
                  <a:lnTo>
                    <a:pt x="201599" y="16325"/>
                  </a:lnTo>
                  <a:lnTo>
                    <a:pt x="217572" y="6685"/>
                  </a:lnTo>
                  <a:lnTo>
                    <a:pt x="242200" y="16888"/>
                  </a:lnTo>
                  <a:lnTo>
                    <a:pt x="261198" y="27935"/>
                  </a:lnTo>
                  <a:lnTo>
                    <a:pt x="283012" y="30891"/>
                  </a:lnTo>
                  <a:lnTo>
                    <a:pt x="305318" y="36731"/>
                  </a:lnTo>
                  <a:lnTo>
                    <a:pt x="314255" y="18647"/>
                  </a:lnTo>
                  <a:lnTo>
                    <a:pt x="318336" y="16325"/>
                  </a:lnTo>
                  <a:lnTo>
                    <a:pt x="331986" y="19351"/>
                  </a:lnTo>
                  <a:lnTo>
                    <a:pt x="365199" y="4433"/>
                  </a:lnTo>
                  <a:lnTo>
                    <a:pt x="377021" y="10766"/>
                  </a:lnTo>
                  <a:lnTo>
                    <a:pt x="386661" y="9851"/>
                  </a:lnTo>
                  <a:lnTo>
                    <a:pt x="391164" y="2533"/>
                  </a:lnTo>
                  <a:lnTo>
                    <a:pt x="402282" y="0"/>
                  </a:lnTo>
                  <a:lnTo>
                    <a:pt x="424729" y="3166"/>
                  </a:lnTo>
                  <a:lnTo>
                    <a:pt x="443868" y="3800"/>
                  </a:lnTo>
                  <a:lnTo>
                    <a:pt x="453720" y="633"/>
                  </a:lnTo>
                  <a:lnTo>
                    <a:pt x="471804" y="25332"/>
                  </a:lnTo>
                  <a:lnTo>
                    <a:pt x="485244" y="28991"/>
                  </a:lnTo>
                  <a:lnTo>
                    <a:pt x="493195" y="23995"/>
                  </a:lnTo>
                  <a:lnTo>
                    <a:pt x="507057" y="25965"/>
                  </a:lnTo>
                  <a:lnTo>
                    <a:pt x="523664" y="19632"/>
                  </a:lnTo>
                  <a:lnTo>
                    <a:pt x="530770" y="32368"/>
                  </a:lnTo>
                  <a:lnTo>
                    <a:pt x="557087" y="52282"/>
                  </a:lnTo>
                  <a:lnTo>
                    <a:pt x="557087" y="52282"/>
                  </a:lnTo>
                  <a:lnTo>
                    <a:pt x="555257" y="87183"/>
                  </a:lnTo>
                  <a:lnTo>
                    <a:pt x="567220" y="91265"/>
                  </a:lnTo>
                  <a:lnTo>
                    <a:pt x="557651" y="101890"/>
                  </a:lnTo>
                  <a:lnTo>
                    <a:pt x="546181" y="109771"/>
                  </a:lnTo>
                  <a:lnTo>
                    <a:pt x="534711" y="125392"/>
                  </a:lnTo>
                  <a:lnTo>
                    <a:pt x="528448" y="139254"/>
                  </a:lnTo>
                  <a:lnTo>
                    <a:pt x="526760" y="163249"/>
                  </a:lnTo>
                  <a:lnTo>
                    <a:pt x="519864" y="174648"/>
                  </a:lnTo>
                  <a:lnTo>
                    <a:pt x="519582" y="197166"/>
                  </a:lnTo>
                  <a:lnTo>
                    <a:pt x="510997" y="205469"/>
                  </a:lnTo>
                  <a:lnTo>
                    <a:pt x="509872" y="223271"/>
                  </a:lnTo>
                  <a:lnTo>
                    <a:pt x="505790" y="225593"/>
                  </a:lnTo>
                  <a:lnTo>
                    <a:pt x="503046" y="241918"/>
                  </a:lnTo>
                  <a:lnTo>
                    <a:pt x="510575" y="255499"/>
                  </a:lnTo>
                  <a:lnTo>
                    <a:pt x="512475" y="29159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4EE2FA1-E609-B186-8A15-C8F0FAB82167}"/>
                </a:ext>
              </a:extLst>
            </p:cNvPr>
            <p:cNvSpPr/>
            <p:nvPr/>
          </p:nvSpPr>
          <p:spPr>
            <a:xfrm>
              <a:off x="8215985" y="4147251"/>
              <a:ext cx="303206" cy="411077"/>
            </a:xfrm>
            <a:custGeom>
              <a:avLst/>
              <a:gdLst>
                <a:gd name="csX0" fmla="*/ 18013 w 303206"/>
                <a:gd name="csY0" fmla="*/ 411078 h 411077"/>
                <a:gd name="csX1" fmla="*/ 351 w 303206"/>
                <a:gd name="csY1" fmla="*/ 386450 h 411077"/>
                <a:gd name="csX2" fmla="*/ 0 w 303206"/>
                <a:gd name="csY2" fmla="*/ 277664 h 411077"/>
                <a:gd name="csX3" fmla="*/ 26035 w 303206"/>
                <a:gd name="csY3" fmla="*/ 243748 h 411077"/>
                <a:gd name="csX4" fmla="*/ 34268 w 303206"/>
                <a:gd name="csY4" fmla="*/ 234319 h 411077"/>
                <a:gd name="csX5" fmla="*/ 53408 w 303206"/>
                <a:gd name="csY5" fmla="*/ 233756 h 411077"/>
                <a:gd name="csX6" fmla="*/ 80006 w 303206"/>
                <a:gd name="csY6" fmla="*/ 212646 h 411077"/>
                <a:gd name="csX7" fmla="*/ 118919 w 303206"/>
                <a:gd name="csY7" fmla="*/ 211309 h 411077"/>
                <a:gd name="csX8" fmla="*/ 203287 w 303206"/>
                <a:gd name="csY8" fmla="*/ 121311 h 411077"/>
                <a:gd name="csX9" fmla="*/ 224115 w 303206"/>
                <a:gd name="csY9" fmla="*/ 96190 h 411077"/>
                <a:gd name="csX10" fmla="*/ 237626 w 303206"/>
                <a:gd name="csY10" fmla="*/ 77684 h 411077"/>
                <a:gd name="csX11" fmla="*/ 237626 w 303206"/>
                <a:gd name="csY11" fmla="*/ 61992 h 411077"/>
                <a:gd name="csX12" fmla="*/ 237626 w 303206"/>
                <a:gd name="csY12" fmla="*/ 31524 h 411077"/>
                <a:gd name="csX13" fmla="*/ 237696 w 303206"/>
                <a:gd name="csY13" fmla="*/ 19069 h 411077"/>
                <a:gd name="csX14" fmla="*/ 237907 w 303206"/>
                <a:gd name="csY14" fmla="*/ 18577 h 411077"/>
                <a:gd name="csX15" fmla="*/ 237907 w 303206"/>
                <a:gd name="csY15" fmla="*/ 18577 h 411077"/>
                <a:gd name="csX16" fmla="*/ 247476 w 303206"/>
                <a:gd name="csY16" fmla="*/ 17943 h 411077"/>
                <a:gd name="csX17" fmla="*/ 261198 w 303206"/>
                <a:gd name="csY17" fmla="*/ 13510 h 411077"/>
                <a:gd name="csX18" fmla="*/ 277031 w 303206"/>
                <a:gd name="csY18" fmla="*/ 10414 h 411077"/>
                <a:gd name="csX19" fmla="*/ 291174 w 303206"/>
                <a:gd name="csY19" fmla="*/ 70 h 411077"/>
                <a:gd name="csX20" fmla="*/ 302503 w 303206"/>
                <a:gd name="csY20" fmla="*/ 0 h 411077"/>
                <a:gd name="csX21" fmla="*/ 303207 w 303206"/>
                <a:gd name="csY21" fmla="*/ 8374 h 411077"/>
                <a:gd name="csX22" fmla="*/ 300462 w 303206"/>
                <a:gd name="csY22" fmla="*/ 25965 h 411077"/>
                <a:gd name="csX23" fmla="*/ 300533 w 303206"/>
                <a:gd name="csY23" fmla="*/ 41868 h 411077"/>
                <a:gd name="csX24" fmla="*/ 294270 w 303206"/>
                <a:gd name="csY24" fmla="*/ 52774 h 411077"/>
                <a:gd name="csX25" fmla="*/ 285826 w 303206"/>
                <a:gd name="csY25" fmla="*/ 85354 h 411077"/>
                <a:gd name="csX26" fmla="*/ 271471 w 303206"/>
                <a:gd name="csY26" fmla="*/ 118918 h 411077"/>
                <a:gd name="csX27" fmla="*/ 252965 w 303206"/>
                <a:gd name="csY27" fmla="*/ 157268 h 411077"/>
                <a:gd name="csX28" fmla="*/ 227352 w 303206"/>
                <a:gd name="csY28" fmla="*/ 201247 h 411077"/>
                <a:gd name="csX29" fmla="*/ 201879 w 303206"/>
                <a:gd name="csY29" fmla="*/ 234741 h 411077"/>
                <a:gd name="csX30" fmla="*/ 166697 w 303206"/>
                <a:gd name="csY30" fmla="*/ 275553 h 411077"/>
                <a:gd name="csX31" fmla="*/ 136861 w 303206"/>
                <a:gd name="csY31" fmla="*/ 299689 h 411077"/>
                <a:gd name="csX32" fmla="*/ 92179 w 303206"/>
                <a:gd name="csY32" fmla="*/ 329383 h 411077"/>
                <a:gd name="csX33" fmla="*/ 64315 w 303206"/>
                <a:gd name="csY33" fmla="*/ 352111 h 411077"/>
                <a:gd name="csX34" fmla="*/ 31665 w 303206"/>
                <a:gd name="csY34" fmla="*/ 388279 h 411077"/>
                <a:gd name="csX35" fmla="*/ 24769 w 303206"/>
                <a:gd name="csY35" fmla="*/ 404041 h 411077"/>
                <a:gd name="csX36" fmla="*/ 18013 w 303206"/>
                <a:gd name="csY36" fmla="*/ 411078 h 4110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303206" h="411077">
                  <a:moveTo>
                    <a:pt x="18013" y="411078"/>
                  </a:moveTo>
                  <a:lnTo>
                    <a:pt x="351" y="386450"/>
                  </a:lnTo>
                  <a:lnTo>
                    <a:pt x="0" y="277664"/>
                  </a:lnTo>
                  <a:lnTo>
                    <a:pt x="26035" y="243748"/>
                  </a:lnTo>
                  <a:lnTo>
                    <a:pt x="34268" y="234319"/>
                  </a:lnTo>
                  <a:lnTo>
                    <a:pt x="53408" y="233756"/>
                  </a:lnTo>
                  <a:lnTo>
                    <a:pt x="80006" y="212646"/>
                  </a:lnTo>
                  <a:lnTo>
                    <a:pt x="118919" y="211309"/>
                  </a:lnTo>
                  <a:lnTo>
                    <a:pt x="203287" y="121311"/>
                  </a:lnTo>
                  <a:lnTo>
                    <a:pt x="224115" y="96190"/>
                  </a:lnTo>
                  <a:lnTo>
                    <a:pt x="237626" y="77684"/>
                  </a:lnTo>
                  <a:lnTo>
                    <a:pt x="237626" y="61992"/>
                  </a:lnTo>
                  <a:lnTo>
                    <a:pt x="237626" y="31524"/>
                  </a:lnTo>
                  <a:lnTo>
                    <a:pt x="237696" y="19069"/>
                  </a:lnTo>
                  <a:lnTo>
                    <a:pt x="237907" y="18577"/>
                  </a:lnTo>
                  <a:lnTo>
                    <a:pt x="237907" y="18577"/>
                  </a:lnTo>
                  <a:lnTo>
                    <a:pt x="247476" y="17943"/>
                  </a:lnTo>
                  <a:lnTo>
                    <a:pt x="261198" y="13510"/>
                  </a:lnTo>
                  <a:lnTo>
                    <a:pt x="277031" y="10414"/>
                  </a:lnTo>
                  <a:lnTo>
                    <a:pt x="291174" y="70"/>
                  </a:lnTo>
                  <a:lnTo>
                    <a:pt x="302503" y="0"/>
                  </a:lnTo>
                  <a:lnTo>
                    <a:pt x="303207" y="8374"/>
                  </a:lnTo>
                  <a:lnTo>
                    <a:pt x="300462" y="25965"/>
                  </a:lnTo>
                  <a:lnTo>
                    <a:pt x="300533" y="41868"/>
                  </a:lnTo>
                  <a:lnTo>
                    <a:pt x="294270" y="52774"/>
                  </a:lnTo>
                  <a:lnTo>
                    <a:pt x="285826" y="85354"/>
                  </a:lnTo>
                  <a:lnTo>
                    <a:pt x="271471" y="118918"/>
                  </a:lnTo>
                  <a:lnTo>
                    <a:pt x="252965" y="157268"/>
                  </a:lnTo>
                  <a:lnTo>
                    <a:pt x="227352" y="201247"/>
                  </a:lnTo>
                  <a:lnTo>
                    <a:pt x="201879" y="234741"/>
                  </a:lnTo>
                  <a:lnTo>
                    <a:pt x="166697" y="275553"/>
                  </a:lnTo>
                  <a:lnTo>
                    <a:pt x="136861" y="299689"/>
                  </a:lnTo>
                  <a:lnTo>
                    <a:pt x="92179" y="329383"/>
                  </a:lnTo>
                  <a:lnTo>
                    <a:pt x="64315" y="352111"/>
                  </a:lnTo>
                  <a:lnTo>
                    <a:pt x="31665" y="388279"/>
                  </a:lnTo>
                  <a:lnTo>
                    <a:pt x="24769" y="404041"/>
                  </a:lnTo>
                  <a:lnTo>
                    <a:pt x="18013" y="41107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716BCC6-8EB9-6CAE-A890-1C79A5B70B50}"/>
                </a:ext>
              </a:extLst>
            </p:cNvPr>
            <p:cNvSpPr/>
            <p:nvPr/>
          </p:nvSpPr>
          <p:spPr>
            <a:xfrm>
              <a:off x="8004253" y="4343431"/>
              <a:ext cx="237766" cy="304403"/>
            </a:xfrm>
            <a:custGeom>
              <a:avLst/>
              <a:gdLst>
                <a:gd name="csX0" fmla="*/ 158535 w 237766"/>
                <a:gd name="csY0" fmla="*/ 304403 h 304403"/>
                <a:gd name="csX1" fmla="*/ 115682 w 237766"/>
                <a:gd name="csY1" fmla="*/ 274498 h 304403"/>
                <a:gd name="csX2" fmla="*/ 113641 w 237766"/>
                <a:gd name="csY2" fmla="*/ 257187 h 304403"/>
                <a:gd name="csX3" fmla="*/ 5348 w 237766"/>
                <a:gd name="csY3" fmla="*/ 196321 h 304403"/>
                <a:gd name="csX4" fmla="*/ 352 w 237766"/>
                <a:gd name="csY4" fmla="*/ 193014 h 304403"/>
                <a:gd name="csX5" fmla="*/ 0 w 237766"/>
                <a:gd name="csY5" fmla="*/ 161349 h 304403"/>
                <a:gd name="csX6" fmla="*/ 8585 w 237766"/>
                <a:gd name="csY6" fmla="*/ 149246 h 304403"/>
                <a:gd name="csX7" fmla="*/ 23292 w 237766"/>
                <a:gd name="csY7" fmla="*/ 129473 h 304403"/>
                <a:gd name="csX8" fmla="*/ 34128 w 237766"/>
                <a:gd name="csY8" fmla="*/ 107730 h 304403"/>
                <a:gd name="csX9" fmla="*/ 20970 w 237766"/>
                <a:gd name="csY9" fmla="*/ 73392 h 304403"/>
                <a:gd name="csX10" fmla="*/ 17522 w 237766"/>
                <a:gd name="csY10" fmla="*/ 58404 h 304403"/>
                <a:gd name="csX11" fmla="*/ 3378 w 237766"/>
                <a:gd name="csY11" fmla="*/ 37646 h 304403"/>
                <a:gd name="csX12" fmla="*/ 21744 w 237766"/>
                <a:gd name="csY12" fmla="*/ 19773 h 304403"/>
                <a:gd name="csX13" fmla="*/ 41939 w 237766"/>
                <a:gd name="csY13" fmla="*/ 0 h 304403"/>
                <a:gd name="csX14" fmla="*/ 57489 w 237766"/>
                <a:gd name="csY14" fmla="*/ 5066 h 304403"/>
                <a:gd name="csX15" fmla="*/ 57489 w 237766"/>
                <a:gd name="csY15" fmla="*/ 21884 h 304403"/>
                <a:gd name="csX16" fmla="*/ 67693 w 237766"/>
                <a:gd name="csY16" fmla="*/ 31735 h 304403"/>
                <a:gd name="csX17" fmla="*/ 88450 w 237766"/>
                <a:gd name="csY17" fmla="*/ 31735 h 304403"/>
                <a:gd name="csX18" fmla="*/ 126307 w 237766"/>
                <a:gd name="csY18" fmla="*/ 57137 h 304403"/>
                <a:gd name="csX19" fmla="*/ 135736 w 237766"/>
                <a:gd name="csY19" fmla="*/ 57419 h 304403"/>
                <a:gd name="csX20" fmla="*/ 142702 w 237766"/>
                <a:gd name="csY20" fmla="*/ 56574 h 304403"/>
                <a:gd name="csX21" fmla="*/ 149317 w 237766"/>
                <a:gd name="csY21" fmla="*/ 60022 h 304403"/>
                <a:gd name="csX22" fmla="*/ 169230 w 237766"/>
                <a:gd name="csY22" fmla="*/ 62415 h 304403"/>
                <a:gd name="csX23" fmla="*/ 178097 w 237766"/>
                <a:gd name="csY23" fmla="*/ 49960 h 304403"/>
                <a:gd name="csX24" fmla="*/ 205328 w 237766"/>
                <a:gd name="csY24" fmla="*/ 37435 h 304403"/>
                <a:gd name="csX25" fmla="*/ 217360 w 237766"/>
                <a:gd name="csY25" fmla="*/ 47567 h 304403"/>
                <a:gd name="csX26" fmla="*/ 237767 w 237766"/>
                <a:gd name="csY26" fmla="*/ 47567 h 304403"/>
                <a:gd name="csX27" fmla="*/ 211732 w 237766"/>
                <a:gd name="csY27" fmla="*/ 81484 h 304403"/>
                <a:gd name="csX28" fmla="*/ 212083 w 237766"/>
                <a:gd name="csY28" fmla="*/ 190269 h 304403"/>
                <a:gd name="csX29" fmla="*/ 229745 w 237766"/>
                <a:gd name="csY29" fmla="*/ 214897 h 304403"/>
                <a:gd name="csX30" fmla="*/ 208846 w 237766"/>
                <a:gd name="csY30" fmla="*/ 226860 h 304403"/>
                <a:gd name="csX31" fmla="*/ 201458 w 237766"/>
                <a:gd name="csY31" fmla="*/ 239315 h 304403"/>
                <a:gd name="csX32" fmla="*/ 190270 w 237766"/>
                <a:gd name="csY32" fmla="*/ 241496 h 304403"/>
                <a:gd name="csX33" fmla="*/ 186048 w 237766"/>
                <a:gd name="csY33" fmla="*/ 262535 h 304403"/>
                <a:gd name="csX34" fmla="*/ 176408 w 237766"/>
                <a:gd name="csY34" fmla="*/ 274638 h 304403"/>
                <a:gd name="csX35" fmla="*/ 170568 w 237766"/>
                <a:gd name="csY35" fmla="*/ 294552 h 304403"/>
                <a:gd name="csX36" fmla="*/ 158535 w 237766"/>
                <a:gd name="csY36" fmla="*/ 304403 h 3044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37766" h="304403">
                  <a:moveTo>
                    <a:pt x="158535" y="304403"/>
                  </a:moveTo>
                  <a:lnTo>
                    <a:pt x="115682" y="274498"/>
                  </a:lnTo>
                  <a:lnTo>
                    <a:pt x="113641" y="257187"/>
                  </a:lnTo>
                  <a:lnTo>
                    <a:pt x="5348" y="196321"/>
                  </a:lnTo>
                  <a:lnTo>
                    <a:pt x="352" y="193014"/>
                  </a:lnTo>
                  <a:lnTo>
                    <a:pt x="0" y="161349"/>
                  </a:lnTo>
                  <a:lnTo>
                    <a:pt x="8585" y="149246"/>
                  </a:lnTo>
                  <a:lnTo>
                    <a:pt x="23292" y="129473"/>
                  </a:lnTo>
                  <a:lnTo>
                    <a:pt x="34128" y="107730"/>
                  </a:lnTo>
                  <a:lnTo>
                    <a:pt x="20970" y="73392"/>
                  </a:lnTo>
                  <a:lnTo>
                    <a:pt x="17522" y="58404"/>
                  </a:lnTo>
                  <a:lnTo>
                    <a:pt x="3378" y="37646"/>
                  </a:lnTo>
                  <a:lnTo>
                    <a:pt x="21744" y="19773"/>
                  </a:lnTo>
                  <a:lnTo>
                    <a:pt x="41939" y="0"/>
                  </a:lnTo>
                  <a:lnTo>
                    <a:pt x="57489" y="5066"/>
                  </a:lnTo>
                  <a:lnTo>
                    <a:pt x="57489" y="21884"/>
                  </a:lnTo>
                  <a:lnTo>
                    <a:pt x="67693" y="31735"/>
                  </a:lnTo>
                  <a:lnTo>
                    <a:pt x="88450" y="31735"/>
                  </a:lnTo>
                  <a:lnTo>
                    <a:pt x="126307" y="57137"/>
                  </a:lnTo>
                  <a:lnTo>
                    <a:pt x="135736" y="57419"/>
                  </a:lnTo>
                  <a:lnTo>
                    <a:pt x="142702" y="56574"/>
                  </a:lnTo>
                  <a:lnTo>
                    <a:pt x="149317" y="60022"/>
                  </a:lnTo>
                  <a:lnTo>
                    <a:pt x="169230" y="62415"/>
                  </a:lnTo>
                  <a:lnTo>
                    <a:pt x="178097" y="49960"/>
                  </a:lnTo>
                  <a:lnTo>
                    <a:pt x="205328" y="37435"/>
                  </a:lnTo>
                  <a:lnTo>
                    <a:pt x="217360" y="47567"/>
                  </a:lnTo>
                  <a:lnTo>
                    <a:pt x="237767" y="47567"/>
                  </a:lnTo>
                  <a:lnTo>
                    <a:pt x="211732" y="81484"/>
                  </a:lnTo>
                  <a:lnTo>
                    <a:pt x="212083" y="190269"/>
                  </a:lnTo>
                  <a:lnTo>
                    <a:pt x="229745" y="214897"/>
                  </a:lnTo>
                  <a:lnTo>
                    <a:pt x="208846" y="226860"/>
                  </a:lnTo>
                  <a:lnTo>
                    <a:pt x="201458" y="239315"/>
                  </a:lnTo>
                  <a:lnTo>
                    <a:pt x="190270" y="241496"/>
                  </a:lnTo>
                  <a:lnTo>
                    <a:pt x="186048" y="262535"/>
                  </a:lnTo>
                  <a:lnTo>
                    <a:pt x="176408" y="274638"/>
                  </a:lnTo>
                  <a:lnTo>
                    <a:pt x="170568" y="294552"/>
                  </a:lnTo>
                  <a:lnTo>
                    <a:pt x="158535" y="30440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ABD7BAC-C959-A173-C739-8D766C5C9452}"/>
                </a:ext>
              </a:extLst>
            </p:cNvPr>
            <p:cNvSpPr/>
            <p:nvPr/>
          </p:nvSpPr>
          <p:spPr>
            <a:xfrm>
              <a:off x="7647146" y="3840455"/>
              <a:ext cx="491998" cy="421281"/>
            </a:xfrm>
            <a:custGeom>
              <a:avLst/>
              <a:gdLst>
                <a:gd name="csX0" fmla="*/ 78599 w 491998"/>
                <a:gd name="csY0" fmla="*/ 421281 h 421281"/>
                <a:gd name="csX1" fmla="*/ 55871 w 491998"/>
                <a:gd name="csY1" fmla="*/ 408122 h 421281"/>
                <a:gd name="csX2" fmla="*/ 45457 w 491998"/>
                <a:gd name="csY2" fmla="*/ 399468 h 421281"/>
                <a:gd name="csX3" fmla="*/ 43557 w 491998"/>
                <a:gd name="csY3" fmla="*/ 390109 h 421281"/>
                <a:gd name="csX4" fmla="*/ 48412 w 491998"/>
                <a:gd name="csY4" fmla="*/ 377584 h 421281"/>
                <a:gd name="csX5" fmla="*/ 48341 w 491998"/>
                <a:gd name="csY5" fmla="*/ 365270 h 421281"/>
                <a:gd name="csX6" fmla="*/ 31102 w 491998"/>
                <a:gd name="csY6" fmla="*/ 346412 h 421281"/>
                <a:gd name="csX7" fmla="*/ 27724 w 491998"/>
                <a:gd name="csY7" fmla="*/ 333464 h 421281"/>
                <a:gd name="csX8" fmla="*/ 28076 w 491998"/>
                <a:gd name="csY8" fmla="*/ 326146 h 421281"/>
                <a:gd name="csX9" fmla="*/ 17099 w 491998"/>
                <a:gd name="csY9" fmla="*/ 317210 h 421281"/>
                <a:gd name="csX10" fmla="*/ 16747 w 491998"/>
                <a:gd name="csY10" fmla="*/ 299618 h 421281"/>
                <a:gd name="csX11" fmla="*/ 10484 w 491998"/>
                <a:gd name="csY11" fmla="*/ 287938 h 421281"/>
                <a:gd name="csX12" fmla="*/ 0 w 491998"/>
                <a:gd name="csY12" fmla="*/ 289697 h 421281"/>
                <a:gd name="csX13" fmla="*/ 3026 w 491998"/>
                <a:gd name="csY13" fmla="*/ 278579 h 421281"/>
                <a:gd name="csX14" fmla="*/ 10766 w 491998"/>
                <a:gd name="csY14" fmla="*/ 265913 h 421281"/>
                <a:gd name="csX15" fmla="*/ 7388 w 491998"/>
                <a:gd name="csY15" fmla="*/ 253317 h 421281"/>
                <a:gd name="csX16" fmla="*/ 17169 w 491998"/>
                <a:gd name="csY16" fmla="*/ 243959 h 421281"/>
                <a:gd name="csX17" fmla="*/ 10977 w 491998"/>
                <a:gd name="csY17" fmla="*/ 236852 h 421281"/>
                <a:gd name="csX18" fmla="*/ 18858 w 491998"/>
                <a:gd name="csY18" fmla="*/ 217994 h 421281"/>
                <a:gd name="csX19" fmla="*/ 32509 w 491998"/>
                <a:gd name="csY19" fmla="*/ 195477 h 421281"/>
                <a:gd name="csX20" fmla="*/ 58263 w 491998"/>
                <a:gd name="csY20" fmla="*/ 197658 h 421281"/>
                <a:gd name="csX21" fmla="*/ 56785 w 491998"/>
                <a:gd name="csY21" fmla="*/ 75362 h 421281"/>
                <a:gd name="csX22" fmla="*/ 57137 w 491998"/>
                <a:gd name="csY22" fmla="*/ 62344 h 421281"/>
                <a:gd name="csX23" fmla="*/ 91476 w 491998"/>
                <a:gd name="csY23" fmla="*/ 62274 h 421281"/>
                <a:gd name="csX24" fmla="*/ 91476 w 491998"/>
                <a:gd name="csY24" fmla="*/ 0 h 421281"/>
                <a:gd name="csX25" fmla="*/ 211590 w 491998"/>
                <a:gd name="csY25" fmla="*/ 0 h 421281"/>
                <a:gd name="csX26" fmla="*/ 327483 w 491998"/>
                <a:gd name="csY26" fmla="*/ 0 h 421281"/>
                <a:gd name="csX27" fmla="*/ 445909 w 491998"/>
                <a:gd name="csY27" fmla="*/ 0 h 421281"/>
                <a:gd name="csX28" fmla="*/ 455549 w 491998"/>
                <a:gd name="csY28" fmla="*/ 30680 h 421281"/>
                <a:gd name="csX29" fmla="*/ 449005 w 491998"/>
                <a:gd name="csY29" fmla="*/ 36309 h 421281"/>
                <a:gd name="csX30" fmla="*/ 453297 w 491998"/>
                <a:gd name="csY30" fmla="*/ 68325 h 421281"/>
                <a:gd name="csX31" fmla="*/ 464275 w 491998"/>
                <a:gd name="csY31" fmla="*/ 105338 h 421281"/>
                <a:gd name="csX32" fmla="*/ 475674 w 491998"/>
                <a:gd name="csY32" fmla="*/ 112937 h 421281"/>
                <a:gd name="csX33" fmla="*/ 491999 w 491998"/>
                <a:gd name="csY33" fmla="*/ 124337 h 421281"/>
                <a:gd name="csX34" fmla="*/ 476870 w 491998"/>
                <a:gd name="csY34" fmla="*/ 141928 h 421281"/>
                <a:gd name="csX35" fmla="*/ 454916 w 491998"/>
                <a:gd name="csY35" fmla="*/ 146995 h 421281"/>
                <a:gd name="csX36" fmla="*/ 445487 w 491998"/>
                <a:gd name="csY36" fmla="*/ 156353 h 421281"/>
                <a:gd name="csX37" fmla="*/ 442531 w 491998"/>
                <a:gd name="csY37" fmla="*/ 176759 h 421281"/>
                <a:gd name="csX38" fmla="*/ 429725 w 491998"/>
                <a:gd name="csY38" fmla="*/ 221723 h 421281"/>
                <a:gd name="csX39" fmla="*/ 432891 w 491998"/>
                <a:gd name="csY39" fmla="*/ 233967 h 421281"/>
                <a:gd name="csX40" fmla="*/ 428107 w 491998"/>
                <a:gd name="csY40" fmla="*/ 260073 h 421281"/>
                <a:gd name="csX41" fmla="*/ 415933 w 491998"/>
                <a:gd name="csY41" fmla="*/ 289978 h 421281"/>
                <a:gd name="csX42" fmla="*/ 397919 w 491998"/>
                <a:gd name="csY42" fmla="*/ 305036 h 421281"/>
                <a:gd name="csX43" fmla="*/ 385113 w 491998"/>
                <a:gd name="csY43" fmla="*/ 328116 h 421281"/>
                <a:gd name="csX44" fmla="*/ 382157 w 491998"/>
                <a:gd name="csY44" fmla="*/ 340501 h 421281"/>
                <a:gd name="csX45" fmla="*/ 368014 w 491998"/>
                <a:gd name="csY45" fmla="*/ 348945 h 421281"/>
                <a:gd name="csX46" fmla="*/ 359148 w 491998"/>
                <a:gd name="csY46" fmla="*/ 380539 h 421281"/>
                <a:gd name="csX47" fmla="*/ 359570 w 491998"/>
                <a:gd name="csY47" fmla="*/ 407630 h 421281"/>
                <a:gd name="csX48" fmla="*/ 359218 w 491998"/>
                <a:gd name="csY48" fmla="*/ 384128 h 421281"/>
                <a:gd name="csX49" fmla="*/ 355067 w 491998"/>
                <a:gd name="csY49" fmla="*/ 383494 h 421281"/>
                <a:gd name="csX50" fmla="*/ 355559 w 491998"/>
                <a:gd name="csY50" fmla="*/ 368507 h 421281"/>
                <a:gd name="csX51" fmla="*/ 351970 w 491998"/>
                <a:gd name="csY51" fmla="*/ 358163 h 421281"/>
                <a:gd name="csX52" fmla="*/ 336631 w 491998"/>
                <a:gd name="csY52" fmla="*/ 346271 h 421281"/>
                <a:gd name="csX53" fmla="*/ 333042 w 491998"/>
                <a:gd name="csY53" fmla="*/ 324457 h 421281"/>
                <a:gd name="csX54" fmla="*/ 336631 w 491998"/>
                <a:gd name="csY54" fmla="*/ 302081 h 421281"/>
                <a:gd name="csX55" fmla="*/ 322769 w 491998"/>
                <a:gd name="csY55" fmla="*/ 300040 h 421281"/>
                <a:gd name="csX56" fmla="*/ 320728 w 491998"/>
                <a:gd name="csY56" fmla="*/ 306796 h 421281"/>
                <a:gd name="csX57" fmla="*/ 302784 w 491998"/>
                <a:gd name="csY57" fmla="*/ 308344 h 421281"/>
                <a:gd name="csX58" fmla="*/ 309962 w 491998"/>
                <a:gd name="csY58" fmla="*/ 317139 h 421281"/>
                <a:gd name="csX59" fmla="*/ 312495 w 491998"/>
                <a:gd name="csY59" fmla="*/ 335364 h 421281"/>
                <a:gd name="csX60" fmla="*/ 296100 w 491998"/>
                <a:gd name="csY60" fmla="*/ 351971 h 421281"/>
                <a:gd name="csX61" fmla="*/ 281253 w 491998"/>
                <a:gd name="csY61" fmla="*/ 373714 h 421281"/>
                <a:gd name="csX62" fmla="*/ 265842 w 491998"/>
                <a:gd name="csY62" fmla="*/ 376810 h 421281"/>
                <a:gd name="csX63" fmla="*/ 240722 w 491998"/>
                <a:gd name="csY63" fmla="*/ 359218 h 421281"/>
                <a:gd name="csX64" fmla="*/ 229463 w 491998"/>
                <a:gd name="csY64" fmla="*/ 365411 h 421281"/>
                <a:gd name="csX65" fmla="*/ 226367 w 491998"/>
                <a:gd name="csY65" fmla="*/ 374206 h 421281"/>
                <a:gd name="csX66" fmla="*/ 211027 w 491998"/>
                <a:gd name="csY66" fmla="*/ 379906 h 421281"/>
                <a:gd name="csX67" fmla="*/ 209972 w 491998"/>
                <a:gd name="csY67" fmla="*/ 386098 h 421281"/>
                <a:gd name="csX68" fmla="*/ 180207 w 491998"/>
                <a:gd name="csY68" fmla="*/ 386098 h 421281"/>
                <a:gd name="csX69" fmla="*/ 176126 w 491998"/>
                <a:gd name="csY69" fmla="*/ 379906 h 421281"/>
                <a:gd name="csX70" fmla="*/ 154594 w 491998"/>
                <a:gd name="csY70" fmla="*/ 378850 h 421281"/>
                <a:gd name="csX71" fmla="*/ 143828 w 491998"/>
                <a:gd name="csY71" fmla="*/ 384057 h 421281"/>
                <a:gd name="csX72" fmla="*/ 135595 w 491998"/>
                <a:gd name="csY72" fmla="*/ 381454 h 421281"/>
                <a:gd name="csX73" fmla="*/ 120256 w 491998"/>
                <a:gd name="csY73" fmla="*/ 363862 h 421281"/>
                <a:gd name="csX74" fmla="*/ 115119 w 491998"/>
                <a:gd name="csY74" fmla="*/ 355559 h 421281"/>
                <a:gd name="csX75" fmla="*/ 93587 w 491998"/>
                <a:gd name="csY75" fmla="*/ 359711 h 421281"/>
                <a:gd name="csX76" fmla="*/ 85354 w 491998"/>
                <a:gd name="csY76" fmla="*/ 373714 h 421281"/>
                <a:gd name="csX77" fmla="*/ 77684 w 491998"/>
                <a:gd name="csY77" fmla="*/ 400593 h 421281"/>
                <a:gd name="csX78" fmla="*/ 67411 w 491998"/>
                <a:gd name="csY78" fmla="*/ 406293 h 421281"/>
                <a:gd name="csX79" fmla="*/ 58263 w 491998"/>
                <a:gd name="csY79" fmla="*/ 409530 h 421281"/>
                <a:gd name="csX80" fmla="*/ 78599 w 491998"/>
                <a:gd name="csY80" fmla="*/ 421281 h 421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</a:cxnLst>
              <a:rect l="l" t="t" r="r" b="b"/>
              <a:pathLst>
                <a:path w="491998" h="421281">
                  <a:moveTo>
                    <a:pt x="78599" y="421281"/>
                  </a:moveTo>
                  <a:lnTo>
                    <a:pt x="55871" y="408122"/>
                  </a:lnTo>
                  <a:lnTo>
                    <a:pt x="45457" y="399468"/>
                  </a:lnTo>
                  <a:lnTo>
                    <a:pt x="43557" y="390109"/>
                  </a:lnTo>
                  <a:lnTo>
                    <a:pt x="48412" y="377584"/>
                  </a:lnTo>
                  <a:lnTo>
                    <a:pt x="48341" y="365270"/>
                  </a:lnTo>
                  <a:lnTo>
                    <a:pt x="31102" y="346412"/>
                  </a:lnTo>
                  <a:lnTo>
                    <a:pt x="27724" y="333464"/>
                  </a:lnTo>
                  <a:lnTo>
                    <a:pt x="28076" y="326146"/>
                  </a:lnTo>
                  <a:lnTo>
                    <a:pt x="17099" y="317210"/>
                  </a:lnTo>
                  <a:lnTo>
                    <a:pt x="16747" y="299618"/>
                  </a:lnTo>
                  <a:lnTo>
                    <a:pt x="10484" y="287938"/>
                  </a:lnTo>
                  <a:lnTo>
                    <a:pt x="0" y="289697"/>
                  </a:lnTo>
                  <a:lnTo>
                    <a:pt x="3026" y="278579"/>
                  </a:lnTo>
                  <a:lnTo>
                    <a:pt x="10766" y="265913"/>
                  </a:lnTo>
                  <a:lnTo>
                    <a:pt x="7388" y="253317"/>
                  </a:lnTo>
                  <a:lnTo>
                    <a:pt x="17169" y="243959"/>
                  </a:lnTo>
                  <a:lnTo>
                    <a:pt x="10977" y="236852"/>
                  </a:lnTo>
                  <a:lnTo>
                    <a:pt x="18858" y="217994"/>
                  </a:lnTo>
                  <a:lnTo>
                    <a:pt x="32509" y="195477"/>
                  </a:lnTo>
                  <a:lnTo>
                    <a:pt x="58263" y="197658"/>
                  </a:lnTo>
                  <a:lnTo>
                    <a:pt x="56785" y="75362"/>
                  </a:lnTo>
                  <a:lnTo>
                    <a:pt x="57137" y="62344"/>
                  </a:lnTo>
                  <a:lnTo>
                    <a:pt x="91476" y="62274"/>
                  </a:lnTo>
                  <a:lnTo>
                    <a:pt x="91476" y="0"/>
                  </a:lnTo>
                  <a:lnTo>
                    <a:pt x="211590" y="0"/>
                  </a:lnTo>
                  <a:lnTo>
                    <a:pt x="327483" y="0"/>
                  </a:lnTo>
                  <a:lnTo>
                    <a:pt x="445909" y="0"/>
                  </a:lnTo>
                  <a:lnTo>
                    <a:pt x="455549" y="30680"/>
                  </a:lnTo>
                  <a:lnTo>
                    <a:pt x="449005" y="36309"/>
                  </a:lnTo>
                  <a:lnTo>
                    <a:pt x="453297" y="68325"/>
                  </a:lnTo>
                  <a:lnTo>
                    <a:pt x="464275" y="105338"/>
                  </a:lnTo>
                  <a:lnTo>
                    <a:pt x="475674" y="112937"/>
                  </a:lnTo>
                  <a:lnTo>
                    <a:pt x="491999" y="124337"/>
                  </a:lnTo>
                  <a:lnTo>
                    <a:pt x="476870" y="141928"/>
                  </a:lnTo>
                  <a:lnTo>
                    <a:pt x="454916" y="146995"/>
                  </a:lnTo>
                  <a:lnTo>
                    <a:pt x="445487" y="156353"/>
                  </a:lnTo>
                  <a:lnTo>
                    <a:pt x="442531" y="176759"/>
                  </a:lnTo>
                  <a:lnTo>
                    <a:pt x="429725" y="221723"/>
                  </a:lnTo>
                  <a:lnTo>
                    <a:pt x="432891" y="233967"/>
                  </a:lnTo>
                  <a:lnTo>
                    <a:pt x="428107" y="260073"/>
                  </a:lnTo>
                  <a:lnTo>
                    <a:pt x="415933" y="289978"/>
                  </a:lnTo>
                  <a:lnTo>
                    <a:pt x="397919" y="305036"/>
                  </a:lnTo>
                  <a:lnTo>
                    <a:pt x="385113" y="328116"/>
                  </a:lnTo>
                  <a:lnTo>
                    <a:pt x="382157" y="340501"/>
                  </a:lnTo>
                  <a:lnTo>
                    <a:pt x="368014" y="348945"/>
                  </a:lnTo>
                  <a:lnTo>
                    <a:pt x="359148" y="380539"/>
                  </a:lnTo>
                  <a:lnTo>
                    <a:pt x="359570" y="407630"/>
                  </a:lnTo>
                  <a:lnTo>
                    <a:pt x="359218" y="384128"/>
                  </a:lnTo>
                  <a:lnTo>
                    <a:pt x="355067" y="383494"/>
                  </a:lnTo>
                  <a:lnTo>
                    <a:pt x="355559" y="368507"/>
                  </a:lnTo>
                  <a:lnTo>
                    <a:pt x="351970" y="358163"/>
                  </a:lnTo>
                  <a:lnTo>
                    <a:pt x="336631" y="346271"/>
                  </a:lnTo>
                  <a:lnTo>
                    <a:pt x="333042" y="324457"/>
                  </a:lnTo>
                  <a:lnTo>
                    <a:pt x="336631" y="302081"/>
                  </a:lnTo>
                  <a:lnTo>
                    <a:pt x="322769" y="300040"/>
                  </a:lnTo>
                  <a:lnTo>
                    <a:pt x="320728" y="306796"/>
                  </a:lnTo>
                  <a:lnTo>
                    <a:pt x="302784" y="308344"/>
                  </a:lnTo>
                  <a:lnTo>
                    <a:pt x="309962" y="317139"/>
                  </a:lnTo>
                  <a:lnTo>
                    <a:pt x="312495" y="335364"/>
                  </a:lnTo>
                  <a:lnTo>
                    <a:pt x="296100" y="351971"/>
                  </a:lnTo>
                  <a:lnTo>
                    <a:pt x="281253" y="373714"/>
                  </a:lnTo>
                  <a:lnTo>
                    <a:pt x="265842" y="376810"/>
                  </a:lnTo>
                  <a:lnTo>
                    <a:pt x="240722" y="359218"/>
                  </a:lnTo>
                  <a:lnTo>
                    <a:pt x="229463" y="365411"/>
                  </a:lnTo>
                  <a:lnTo>
                    <a:pt x="226367" y="374206"/>
                  </a:lnTo>
                  <a:lnTo>
                    <a:pt x="211027" y="379906"/>
                  </a:lnTo>
                  <a:lnTo>
                    <a:pt x="209972" y="386098"/>
                  </a:lnTo>
                  <a:lnTo>
                    <a:pt x="180207" y="386098"/>
                  </a:lnTo>
                  <a:lnTo>
                    <a:pt x="176126" y="379906"/>
                  </a:lnTo>
                  <a:lnTo>
                    <a:pt x="154594" y="378850"/>
                  </a:lnTo>
                  <a:lnTo>
                    <a:pt x="143828" y="384057"/>
                  </a:lnTo>
                  <a:lnTo>
                    <a:pt x="135595" y="381454"/>
                  </a:lnTo>
                  <a:lnTo>
                    <a:pt x="120256" y="363862"/>
                  </a:lnTo>
                  <a:lnTo>
                    <a:pt x="115119" y="355559"/>
                  </a:lnTo>
                  <a:lnTo>
                    <a:pt x="93587" y="359711"/>
                  </a:lnTo>
                  <a:lnTo>
                    <a:pt x="85354" y="373714"/>
                  </a:lnTo>
                  <a:lnTo>
                    <a:pt x="77684" y="400593"/>
                  </a:lnTo>
                  <a:lnTo>
                    <a:pt x="67411" y="406293"/>
                  </a:lnTo>
                  <a:lnTo>
                    <a:pt x="58263" y="409530"/>
                  </a:lnTo>
                  <a:lnTo>
                    <a:pt x="78599" y="42128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8BCCC8-7F9B-D7F8-F87D-BE18290452FF}"/>
                </a:ext>
              </a:extLst>
            </p:cNvPr>
            <p:cNvSpPr/>
            <p:nvPr/>
          </p:nvSpPr>
          <p:spPr>
            <a:xfrm>
              <a:off x="7396362" y="3796125"/>
              <a:ext cx="309047" cy="489887"/>
            </a:xfrm>
            <a:custGeom>
              <a:avLst/>
              <a:gdLst>
                <a:gd name="csX0" fmla="*/ 307570 w 309047"/>
                <a:gd name="csY0" fmla="*/ 119693 h 489887"/>
                <a:gd name="csX1" fmla="*/ 309047 w 309047"/>
                <a:gd name="csY1" fmla="*/ 241988 h 489887"/>
                <a:gd name="csX2" fmla="*/ 283293 w 309047"/>
                <a:gd name="csY2" fmla="*/ 239807 h 489887"/>
                <a:gd name="csX3" fmla="*/ 269642 w 309047"/>
                <a:gd name="csY3" fmla="*/ 262324 h 489887"/>
                <a:gd name="csX4" fmla="*/ 261761 w 309047"/>
                <a:gd name="csY4" fmla="*/ 281182 h 489887"/>
                <a:gd name="csX5" fmla="*/ 267954 w 309047"/>
                <a:gd name="csY5" fmla="*/ 288289 h 489887"/>
                <a:gd name="csX6" fmla="*/ 258173 w 309047"/>
                <a:gd name="csY6" fmla="*/ 297648 h 489887"/>
                <a:gd name="csX7" fmla="*/ 261550 w 309047"/>
                <a:gd name="csY7" fmla="*/ 310243 h 489887"/>
                <a:gd name="csX8" fmla="*/ 253810 w 309047"/>
                <a:gd name="csY8" fmla="*/ 322909 h 489887"/>
                <a:gd name="csX9" fmla="*/ 250784 w 309047"/>
                <a:gd name="csY9" fmla="*/ 334027 h 489887"/>
                <a:gd name="csX10" fmla="*/ 261269 w 309047"/>
                <a:gd name="csY10" fmla="*/ 332268 h 489887"/>
                <a:gd name="csX11" fmla="*/ 267531 w 309047"/>
                <a:gd name="csY11" fmla="*/ 343949 h 489887"/>
                <a:gd name="csX12" fmla="*/ 267883 w 309047"/>
                <a:gd name="csY12" fmla="*/ 361540 h 489887"/>
                <a:gd name="csX13" fmla="*/ 278860 w 309047"/>
                <a:gd name="csY13" fmla="*/ 370477 h 489887"/>
                <a:gd name="csX14" fmla="*/ 278509 w 309047"/>
                <a:gd name="csY14" fmla="*/ 377795 h 489887"/>
                <a:gd name="csX15" fmla="*/ 259580 w 309047"/>
                <a:gd name="csY15" fmla="*/ 382932 h 489887"/>
                <a:gd name="csX16" fmla="*/ 244451 w 309047"/>
                <a:gd name="csY16" fmla="*/ 395175 h 489887"/>
                <a:gd name="csX17" fmla="*/ 222849 w 309047"/>
                <a:gd name="csY17" fmla="*/ 428106 h 489887"/>
                <a:gd name="csX18" fmla="*/ 194773 w 309047"/>
                <a:gd name="csY18" fmla="*/ 442039 h 489887"/>
                <a:gd name="csX19" fmla="*/ 165923 w 309047"/>
                <a:gd name="csY19" fmla="*/ 440209 h 489887"/>
                <a:gd name="csX20" fmla="*/ 157479 w 309047"/>
                <a:gd name="csY20" fmla="*/ 442954 h 489887"/>
                <a:gd name="csX21" fmla="*/ 160434 w 309047"/>
                <a:gd name="csY21" fmla="*/ 453579 h 489887"/>
                <a:gd name="csX22" fmla="*/ 144884 w 309047"/>
                <a:gd name="csY22" fmla="*/ 464063 h 489887"/>
                <a:gd name="csX23" fmla="*/ 132147 w 309047"/>
                <a:gd name="csY23" fmla="*/ 475814 h 489887"/>
                <a:gd name="csX24" fmla="*/ 94572 w 309047"/>
                <a:gd name="csY24" fmla="*/ 487284 h 489887"/>
                <a:gd name="csX25" fmla="*/ 87113 w 309047"/>
                <a:gd name="csY25" fmla="*/ 480459 h 489887"/>
                <a:gd name="csX26" fmla="*/ 82187 w 309047"/>
                <a:gd name="csY26" fmla="*/ 479896 h 489887"/>
                <a:gd name="csX27" fmla="*/ 76699 w 309047"/>
                <a:gd name="csY27" fmla="*/ 487636 h 489887"/>
                <a:gd name="csX28" fmla="*/ 52001 w 309047"/>
                <a:gd name="csY28" fmla="*/ 489888 h 489887"/>
                <a:gd name="csX29" fmla="*/ 56644 w 309047"/>
                <a:gd name="csY29" fmla="*/ 481725 h 489887"/>
                <a:gd name="csX30" fmla="*/ 47216 w 309047"/>
                <a:gd name="csY30" fmla="*/ 461038 h 489887"/>
                <a:gd name="csX31" fmla="*/ 43064 w 309047"/>
                <a:gd name="csY31" fmla="*/ 448583 h 489887"/>
                <a:gd name="csX32" fmla="*/ 30046 w 309047"/>
                <a:gd name="csY32" fmla="*/ 443446 h 489887"/>
                <a:gd name="csX33" fmla="*/ 12384 w 309047"/>
                <a:gd name="csY33" fmla="*/ 425855 h 489887"/>
                <a:gd name="csX34" fmla="*/ 18858 w 309047"/>
                <a:gd name="csY34" fmla="*/ 411641 h 489887"/>
                <a:gd name="csX35" fmla="*/ 32509 w 309047"/>
                <a:gd name="csY35" fmla="*/ 414666 h 489887"/>
                <a:gd name="csX36" fmla="*/ 40953 w 309047"/>
                <a:gd name="csY36" fmla="*/ 412556 h 489887"/>
                <a:gd name="csX37" fmla="*/ 57630 w 309047"/>
                <a:gd name="csY37" fmla="*/ 412837 h 489887"/>
                <a:gd name="csX38" fmla="*/ 41375 w 309047"/>
                <a:gd name="csY38" fmla="*/ 385394 h 489887"/>
                <a:gd name="csX39" fmla="*/ 42431 w 309047"/>
                <a:gd name="csY39" fmla="*/ 365340 h 489887"/>
                <a:gd name="csX40" fmla="*/ 40460 w 309047"/>
                <a:gd name="csY40" fmla="*/ 345215 h 489887"/>
                <a:gd name="csX41" fmla="*/ 28569 w 309047"/>
                <a:gd name="csY41" fmla="*/ 325794 h 489887"/>
                <a:gd name="csX42" fmla="*/ 31524 w 309047"/>
                <a:gd name="csY42" fmla="*/ 311510 h 489887"/>
                <a:gd name="csX43" fmla="*/ 12384 w 309047"/>
                <a:gd name="csY43" fmla="*/ 310806 h 489887"/>
                <a:gd name="csX44" fmla="*/ 12455 w 309047"/>
                <a:gd name="csY44" fmla="*/ 291245 h 489887"/>
                <a:gd name="csX45" fmla="*/ 0 w 309047"/>
                <a:gd name="csY45" fmla="*/ 279916 h 489887"/>
                <a:gd name="csX46" fmla="*/ 12948 w 309047"/>
                <a:gd name="csY46" fmla="*/ 239737 h 489887"/>
                <a:gd name="csX47" fmla="*/ 51015 w 309047"/>
                <a:gd name="csY47" fmla="*/ 210816 h 489887"/>
                <a:gd name="csX48" fmla="*/ 52634 w 309047"/>
                <a:gd name="csY48" fmla="*/ 170849 h 489887"/>
                <a:gd name="csX49" fmla="*/ 64103 w 309047"/>
                <a:gd name="csY49" fmla="*/ 108012 h 489887"/>
                <a:gd name="csX50" fmla="*/ 70577 w 309047"/>
                <a:gd name="csY50" fmla="*/ 94642 h 489887"/>
                <a:gd name="csX51" fmla="*/ 58193 w 309047"/>
                <a:gd name="csY51" fmla="*/ 83947 h 489887"/>
                <a:gd name="csX52" fmla="*/ 57700 w 309047"/>
                <a:gd name="csY52" fmla="*/ 74025 h 489887"/>
                <a:gd name="csX53" fmla="*/ 46512 w 309047"/>
                <a:gd name="csY53" fmla="*/ 65933 h 489887"/>
                <a:gd name="csX54" fmla="*/ 39194 w 309047"/>
                <a:gd name="csY54" fmla="*/ 17240 h 489887"/>
                <a:gd name="csX55" fmla="*/ 69311 w 309047"/>
                <a:gd name="csY55" fmla="*/ 0 h 489887"/>
                <a:gd name="csX56" fmla="*/ 188440 w 309047"/>
                <a:gd name="csY56" fmla="*/ 60093 h 489887"/>
                <a:gd name="csX57" fmla="*/ 307570 w 309047"/>
                <a:gd name="csY57" fmla="*/ 119693 h 48988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09047" h="489887">
                  <a:moveTo>
                    <a:pt x="307570" y="119693"/>
                  </a:moveTo>
                  <a:lnTo>
                    <a:pt x="309047" y="241988"/>
                  </a:lnTo>
                  <a:lnTo>
                    <a:pt x="283293" y="239807"/>
                  </a:lnTo>
                  <a:lnTo>
                    <a:pt x="269642" y="262324"/>
                  </a:lnTo>
                  <a:lnTo>
                    <a:pt x="261761" y="281182"/>
                  </a:lnTo>
                  <a:lnTo>
                    <a:pt x="267954" y="288289"/>
                  </a:lnTo>
                  <a:lnTo>
                    <a:pt x="258173" y="297648"/>
                  </a:lnTo>
                  <a:lnTo>
                    <a:pt x="261550" y="310243"/>
                  </a:lnTo>
                  <a:lnTo>
                    <a:pt x="253810" y="322909"/>
                  </a:lnTo>
                  <a:lnTo>
                    <a:pt x="250784" y="334027"/>
                  </a:lnTo>
                  <a:lnTo>
                    <a:pt x="261269" y="332268"/>
                  </a:lnTo>
                  <a:lnTo>
                    <a:pt x="267531" y="343949"/>
                  </a:lnTo>
                  <a:lnTo>
                    <a:pt x="267883" y="361540"/>
                  </a:lnTo>
                  <a:lnTo>
                    <a:pt x="278860" y="370477"/>
                  </a:lnTo>
                  <a:lnTo>
                    <a:pt x="278509" y="377795"/>
                  </a:lnTo>
                  <a:lnTo>
                    <a:pt x="259580" y="382932"/>
                  </a:lnTo>
                  <a:lnTo>
                    <a:pt x="244451" y="395175"/>
                  </a:lnTo>
                  <a:lnTo>
                    <a:pt x="222849" y="428106"/>
                  </a:lnTo>
                  <a:lnTo>
                    <a:pt x="194773" y="442039"/>
                  </a:lnTo>
                  <a:lnTo>
                    <a:pt x="165923" y="440209"/>
                  </a:lnTo>
                  <a:lnTo>
                    <a:pt x="157479" y="442954"/>
                  </a:lnTo>
                  <a:lnTo>
                    <a:pt x="160434" y="453579"/>
                  </a:lnTo>
                  <a:lnTo>
                    <a:pt x="144884" y="464063"/>
                  </a:lnTo>
                  <a:lnTo>
                    <a:pt x="132147" y="475814"/>
                  </a:lnTo>
                  <a:lnTo>
                    <a:pt x="94572" y="487284"/>
                  </a:lnTo>
                  <a:lnTo>
                    <a:pt x="87113" y="480459"/>
                  </a:lnTo>
                  <a:lnTo>
                    <a:pt x="82187" y="479896"/>
                  </a:lnTo>
                  <a:lnTo>
                    <a:pt x="76699" y="487636"/>
                  </a:lnTo>
                  <a:lnTo>
                    <a:pt x="52001" y="489888"/>
                  </a:lnTo>
                  <a:lnTo>
                    <a:pt x="56644" y="481725"/>
                  </a:lnTo>
                  <a:lnTo>
                    <a:pt x="47216" y="461038"/>
                  </a:lnTo>
                  <a:lnTo>
                    <a:pt x="43064" y="448583"/>
                  </a:lnTo>
                  <a:lnTo>
                    <a:pt x="30046" y="443446"/>
                  </a:lnTo>
                  <a:lnTo>
                    <a:pt x="12384" y="425855"/>
                  </a:lnTo>
                  <a:lnTo>
                    <a:pt x="18858" y="411641"/>
                  </a:lnTo>
                  <a:lnTo>
                    <a:pt x="32509" y="414666"/>
                  </a:lnTo>
                  <a:lnTo>
                    <a:pt x="40953" y="412556"/>
                  </a:lnTo>
                  <a:lnTo>
                    <a:pt x="57630" y="412837"/>
                  </a:lnTo>
                  <a:lnTo>
                    <a:pt x="41375" y="385394"/>
                  </a:lnTo>
                  <a:lnTo>
                    <a:pt x="42431" y="365340"/>
                  </a:lnTo>
                  <a:lnTo>
                    <a:pt x="40460" y="345215"/>
                  </a:lnTo>
                  <a:lnTo>
                    <a:pt x="28569" y="325794"/>
                  </a:lnTo>
                  <a:lnTo>
                    <a:pt x="31524" y="311510"/>
                  </a:lnTo>
                  <a:lnTo>
                    <a:pt x="12384" y="310806"/>
                  </a:lnTo>
                  <a:lnTo>
                    <a:pt x="12455" y="291245"/>
                  </a:lnTo>
                  <a:lnTo>
                    <a:pt x="0" y="279916"/>
                  </a:lnTo>
                  <a:lnTo>
                    <a:pt x="12948" y="239737"/>
                  </a:lnTo>
                  <a:lnTo>
                    <a:pt x="51015" y="210816"/>
                  </a:lnTo>
                  <a:lnTo>
                    <a:pt x="52634" y="170849"/>
                  </a:lnTo>
                  <a:lnTo>
                    <a:pt x="64103" y="108012"/>
                  </a:lnTo>
                  <a:lnTo>
                    <a:pt x="70577" y="94642"/>
                  </a:lnTo>
                  <a:lnTo>
                    <a:pt x="58193" y="83947"/>
                  </a:lnTo>
                  <a:lnTo>
                    <a:pt x="57700" y="74025"/>
                  </a:lnTo>
                  <a:lnTo>
                    <a:pt x="46512" y="65933"/>
                  </a:lnTo>
                  <a:lnTo>
                    <a:pt x="39194" y="17240"/>
                  </a:lnTo>
                  <a:lnTo>
                    <a:pt x="69311" y="0"/>
                  </a:lnTo>
                  <a:lnTo>
                    <a:pt x="188440" y="60093"/>
                  </a:lnTo>
                  <a:lnTo>
                    <a:pt x="307570" y="119693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E3DD3FA-9DEE-53F4-A2D1-F9CC5EFBA547}"/>
                </a:ext>
              </a:extLst>
            </p:cNvPr>
            <p:cNvSpPr/>
            <p:nvPr/>
          </p:nvSpPr>
          <p:spPr>
            <a:xfrm>
              <a:off x="4768194" y="3905474"/>
              <a:ext cx="84650" cy="58262"/>
            </a:xfrm>
            <a:custGeom>
              <a:avLst/>
              <a:gdLst>
                <a:gd name="csX0" fmla="*/ 81976 w 84650"/>
                <a:gd name="csY0" fmla="*/ 6192 h 58262"/>
                <a:gd name="csX1" fmla="*/ 84650 w 84650"/>
                <a:gd name="csY1" fmla="*/ 23080 h 58262"/>
                <a:gd name="csX2" fmla="*/ 82328 w 84650"/>
                <a:gd name="csY2" fmla="*/ 34972 h 58262"/>
                <a:gd name="csX3" fmla="*/ 75080 w 84650"/>
                <a:gd name="csY3" fmla="*/ 40179 h 58262"/>
                <a:gd name="csX4" fmla="*/ 82750 w 84650"/>
                <a:gd name="csY4" fmla="*/ 49467 h 58262"/>
                <a:gd name="csX5" fmla="*/ 82117 w 84650"/>
                <a:gd name="csY5" fmla="*/ 57841 h 58262"/>
                <a:gd name="csX6" fmla="*/ 62274 w 84650"/>
                <a:gd name="csY6" fmla="*/ 52634 h 58262"/>
                <a:gd name="csX7" fmla="*/ 48201 w 84650"/>
                <a:gd name="csY7" fmla="*/ 54745 h 58262"/>
                <a:gd name="csX8" fmla="*/ 29976 w 84650"/>
                <a:gd name="csY8" fmla="*/ 52563 h 58262"/>
                <a:gd name="csX9" fmla="*/ 15973 w 84650"/>
                <a:gd name="csY9" fmla="*/ 58263 h 58262"/>
                <a:gd name="csX10" fmla="*/ 0 w 84650"/>
                <a:gd name="csY10" fmla="*/ 48693 h 58262"/>
                <a:gd name="csX11" fmla="*/ 2604 w 84650"/>
                <a:gd name="csY11" fmla="*/ 38701 h 58262"/>
                <a:gd name="csX12" fmla="*/ 30117 w 84650"/>
                <a:gd name="csY12" fmla="*/ 42993 h 58262"/>
                <a:gd name="csX13" fmla="*/ 52634 w 84650"/>
                <a:gd name="csY13" fmla="*/ 45527 h 58262"/>
                <a:gd name="csX14" fmla="*/ 63400 w 84650"/>
                <a:gd name="csY14" fmla="*/ 38631 h 58262"/>
                <a:gd name="csX15" fmla="*/ 49749 w 84650"/>
                <a:gd name="csY15" fmla="*/ 25191 h 58262"/>
                <a:gd name="csX16" fmla="*/ 50030 w 84650"/>
                <a:gd name="csY16" fmla="*/ 13369 h 58262"/>
                <a:gd name="csX17" fmla="*/ 31172 w 84650"/>
                <a:gd name="csY17" fmla="*/ 8514 h 58262"/>
                <a:gd name="csX18" fmla="*/ 37857 w 84650"/>
                <a:gd name="csY18" fmla="*/ 0 h 58262"/>
                <a:gd name="csX19" fmla="*/ 56082 w 84650"/>
                <a:gd name="csY19" fmla="*/ 1337 h 58262"/>
                <a:gd name="csX20" fmla="*/ 81976 w 84650"/>
                <a:gd name="csY20" fmla="*/ 6192 h 582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84650" h="58262">
                  <a:moveTo>
                    <a:pt x="81976" y="6192"/>
                  </a:moveTo>
                  <a:lnTo>
                    <a:pt x="84650" y="23080"/>
                  </a:lnTo>
                  <a:lnTo>
                    <a:pt x="82328" y="34972"/>
                  </a:lnTo>
                  <a:lnTo>
                    <a:pt x="75080" y="40179"/>
                  </a:lnTo>
                  <a:lnTo>
                    <a:pt x="82750" y="49467"/>
                  </a:lnTo>
                  <a:lnTo>
                    <a:pt x="82117" y="57841"/>
                  </a:lnTo>
                  <a:lnTo>
                    <a:pt x="62274" y="52634"/>
                  </a:lnTo>
                  <a:lnTo>
                    <a:pt x="48201" y="54745"/>
                  </a:lnTo>
                  <a:lnTo>
                    <a:pt x="29976" y="52563"/>
                  </a:lnTo>
                  <a:lnTo>
                    <a:pt x="15973" y="58263"/>
                  </a:lnTo>
                  <a:lnTo>
                    <a:pt x="0" y="48693"/>
                  </a:lnTo>
                  <a:lnTo>
                    <a:pt x="2604" y="38701"/>
                  </a:lnTo>
                  <a:lnTo>
                    <a:pt x="30117" y="42993"/>
                  </a:lnTo>
                  <a:lnTo>
                    <a:pt x="52634" y="45527"/>
                  </a:lnTo>
                  <a:lnTo>
                    <a:pt x="63400" y="38631"/>
                  </a:lnTo>
                  <a:lnTo>
                    <a:pt x="49749" y="25191"/>
                  </a:lnTo>
                  <a:lnTo>
                    <a:pt x="50030" y="13369"/>
                  </a:lnTo>
                  <a:lnTo>
                    <a:pt x="31172" y="8514"/>
                  </a:lnTo>
                  <a:lnTo>
                    <a:pt x="37857" y="0"/>
                  </a:lnTo>
                  <a:lnTo>
                    <a:pt x="56082" y="1337"/>
                  </a:lnTo>
                  <a:lnTo>
                    <a:pt x="81976" y="619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81A4851-981E-22C7-31C9-0E9B024893B1}"/>
                </a:ext>
              </a:extLst>
            </p:cNvPr>
            <p:cNvSpPr/>
            <p:nvPr/>
          </p:nvSpPr>
          <p:spPr>
            <a:xfrm>
              <a:off x="4843275" y="3906388"/>
              <a:ext cx="108293" cy="70717"/>
            </a:xfrm>
            <a:custGeom>
              <a:avLst/>
              <a:gdLst>
                <a:gd name="csX0" fmla="*/ 7037 w 108293"/>
                <a:gd name="csY0" fmla="*/ 56926 h 70717"/>
                <a:gd name="csX1" fmla="*/ 7670 w 108293"/>
                <a:gd name="csY1" fmla="*/ 48552 h 70717"/>
                <a:gd name="csX2" fmla="*/ 0 w 108293"/>
                <a:gd name="csY2" fmla="*/ 39264 h 70717"/>
                <a:gd name="csX3" fmla="*/ 7248 w 108293"/>
                <a:gd name="csY3" fmla="*/ 34057 h 70717"/>
                <a:gd name="csX4" fmla="*/ 9570 w 108293"/>
                <a:gd name="csY4" fmla="*/ 22165 h 70717"/>
                <a:gd name="csX5" fmla="*/ 6896 w 108293"/>
                <a:gd name="csY5" fmla="*/ 5277 h 70717"/>
                <a:gd name="csX6" fmla="*/ 10625 w 108293"/>
                <a:gd name="csY6" fmla="*/ 0 h 70717"/>
                <a:gd name="csX7" fmla="*/ 33987 w 108293"/>
                <a:gd name="csY7" fmla="*/ 141 h 70717"/>
                <a:gd name="csX8" fmla="*/ 51649 w 108293"/>
                <a:gd name="csY8" fmla="*/ 8162 h 70717"/>
                <a:gd name="csX9" fmla="*/ 59530 w 108293"/>
                <a:gd name="csY9" fmla="*/ 7388 h 70717"/>
                <a:gd name="csX10" fmla="*/ 64948 w 108293"/>
                <a:gd name="csY10" fmla="*/ 18365 h 70717"/>
                <a:gd name="csX11" fmla="*/ 81273 w 108293"/>
                <a:gd name="csY11" fmla="*/ 17732 h 70717"/>
                <a:gd name="csX12" fmla="*/ 80358 w 108293"/>
                <a:gd name="csY12" fmla="*/ 26950 h 70717"/>
                <a:gd name="csX13" fmla="*/ 93657 w 108293"/>
                <a:gd name="csY13" fmla="*/ 28076 h 70717"/>
                <a:gd name="csX14" fmla="*/ 108293 w 108293"/>
                <a:gd name="csY14" fmla="*/ 39405 h 70717"/>
                <a:gd name="csX15" fmla="*/ 97246 w 108293"/>
                <a:gd name="csY15" fmla="*/ 52000 h 70717"/>
                <a:gd name="csX16" fmla="*/ 83032 w 108293"/>
                <a:gd name="csY16" fmla="*/ 45315 h 70717"/>
                <a:gd name="csX17" fmla="*/ 69311 w 108293"/>
                <a:gd name="csY17" fmla="*/ 46582 h 70717"/>
                <a:gd name="csX18" fmla="*/ 59459 w 108293"/>
                <a:gd name="csY18" fmla="*/ 45104 h 70717"/>
                <a:gd name="csX19" fmla="*/ 54111 w 108293"/>
                <a:gd name="csY19" fmla="*/ 50734 h 70717"/>
                <a:gd name="csX20" fmla="*/ 42642 w 108293"/>
                <a:gd name="csY20" fmla="*/ 52634 h 70717"/>
                <a:gd name="csX21" fmla="*/ 38068 w 108293"/>
                <a:gd name="csY21" fmla="*/ 45175 h 70717"/>
                <a:gd name="csX22" fmla="*/ 28217 w 108293"/>
                <a:gd name="csY22" fmla="*/ 49608 h 70717"/>
                <a:gd name="csX23" fmla="*/ 16255 w 108293"/>
                <a:gd name="csY23" fmla="*/ 70718 h 70717"/>
                <a:gd name="csX24" fmla="*/ 8585 w 108293"/>
                <a:gd name="csY24" fmla="*/ 65792 h 70717"/>
                <a:gd name="csX25" fmla="*/ 7037 w 108293"/>
                <a:gd name="csY25" fmla="*/ 56926 h 707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08293" h="70717">
                  <a:moveTo>
                    <a:pt x="7037" y="56926"/>
                  </a:moveTo>
                  <a:lnTo>
                    <a:pt x="7670" y="48552"/>
                  </a:lnTo>
                  <a:lnTo>
                    <a:pt x="0" y="39264"/>
                  </a:lnTo>
                  <a:lnTo>
                    <a:pt x="7248" y="34057"/>
                  </a:lnTo>
                  <a:lnTo>
                    <a:pt x="9570" y="22165"/>
                  </a:lnTo>
                  <a:lnTo>
                    <a:pt x="6896" y="5277"/>
                  </a:lnTo>
                  <a:lnTo>
                    <a:pt x="10625" y="0"/>
                  </a:lnTo>
                  <a:lnTo>
                    <a:pt x="33987" y="141"/>
                  </a:lnTo>
                  <a:lnTo>
                    <a:pt x="51649" y="8162"/>
                  </a:lnTo>
                  <a:lnTo>
                    <a:pt x="59530" y="7388"/>
                  </a:lnTo>
                  <a:lnTo>
                    <a:pt x="64948" y="18365"/>
                  </a:lnTo>
                  <a:lnTo>
                    <a:pt x="81273" y="17732"/>
                  </a:lnTo>
                  <a:lnTo>
                    <a:pt x="80358" y="26950"/>
                  </a:lnTo>
                  <a:lnTo>
                    <a:pt x="93657" y="28076"/>
                  </a:lnTo>
                  <a:lnTo>
                    <a:pt x="108293" y="39405"/>
                  </a:lnTo>
                  <a:lnTo>
                    <a:pt x="97246" y="52000"/>
                  </a:lnTo>
                  <a:lnTo>
                    <a:pt x="83032" y="45315"/>
                  </a:lnTo>
                  <a:lnTo>
                    <a:pt x="69311" y="46582"/>
                  </a:lnTo>
                  <a:lnTo>
                    <a:pt x="59459" y="45104"/>
                  </a:lnTo>
                  <a:lnTo>
                    <a:pt x="54111" y="50734"/>
                  </a:lnTo>
                  <a:lnTo>
                    <a:pt x="42642" y="52634"/>
                  </a:lnTo>
                  <a:lnTo>
                    <a:pt x="38068" y="45175"/>
                  </a:lnTo>
                  <a:lnTo>
                    <a:pt x="28217" y="49608"/>
                  </a:lnTo>
                  <a:lnTo>
                    <a:pt x="16255" y="70718"/>
                  </a:lnTo>
                  <a:lnTo>
                    <a:pt x="8585" y="65792"/>
                  </a:lnTo>
                  <a:lnTo>
                    <a:pt x="7037" y="569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3" name="Graphic 5">
              <a:extLst>
                <a:ext uri="{FF2B5EF4-FFF2-40B4-BE49-F238E27FC236}">
                  <a16:creationId xmlns:a16="http://schemas.microsoft.com/office/drawing/2014/main" id="{2FDFD430-12D2-5DFB-8FE8-CBBBEFB79895}"/>
                </a:ext>
              </a:extLst>
            </p:cNvPr>
            <p:cNvGrpSpPr/>
            <p:nvPr/>
          </p:nvGrpSpPr>
          <p:grpSpPr>
            <a:xfrm>
              <a:off x="720042" y="1285679"/>
              <a:ext cx="10751915" cy="1919512"/>
              <a:chOff x="720042" y="1285679"/>
              <a:chExt cx="10751915" cy="1919512"/>
            </a:xfrm>
          </p:grpSpPr>
          <p:sp>
            <p:nvSpPr>
              <p:cNvPr id="236" name="Freeform: Shape 235">
                <a:extLst>
                  <a:ext uri="{FF2B5EF4-FFF2-40B4-BE49-F238E27FC236}">
                    <a16:creationId xmlns:a16="http://schemas.microsoft.com/office/drawing/2014/main" id="{10864F88-2C17-7C15-BC5F-C67B033366D4}"/>
                  </a:ext>
                </a:extLst>
              </p:cNvPr>
              <p:cNvSpPr/>
              <p:nvPr/>
            </p:nvSpPr>
            <p:spPr>
              <a:xfrm>
                <a:off x="1577943" y="1890967"/>
                <a:ext cx="38067" cy="40178"/>
              </a:xfrm>
              <a:custGeom>
                <a:avLst/>
                <a:gdLst>
                  <a:gd name="csX0" fmla="*/ 0 w 38067"/>
                  <a:gd name="csY0" fmla="*/ 22869 h 40178"/>
                  <a:gd name="csX1" fmla="*/ 38068 w 38067"/>
                  <a:gd name="csY1" fmla="*/ 0 h 40178"/>
                  <a:gd name="csX2" fmla="*/ 38068 w 38067"/>
                  <a:gd name="csY2" fmla="*/ 37435 h 40178"/>
                  <a:gd name="csX3" fmla="*/ 5348 w 38067"/>
                  <a:gd name="csY3" fmla="*/ 40179 h 40178"/>
                  <a:gd name="csX4" fmla="*/ 0 w 38067"/>
                  <a:gd name="csY4" fmla="*/ 22869 h 4017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38067" h="40178">
                    <a:moveTo>
                      <a:pt x="0" y="22869"/>
                    </a:moveTo>
                    <a:lnTo>
                      <a:pt x="38068" y="0"/>
                    </a:lnTo>
                    <a:lnTo>
                      <a:pt x="38068" y="37435"/>
                    </a:lnTo>
                    <a:lnTo>
                      <a:pt x="5348" y="40179"/>
                    </a:lnTo>
                    <a:lnTo>
                      <a:pt x="0" y="228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7" name="Freeform: Shape 236">
                <a:extLst>
                  <a:ext uri="{FF2B5EF4-FFF2-40B4-BE49-F238E27FC236}">
                    <a16:creationId xmlns:a16="http://schemas.microsoft.com/office/drawing/2014/main" id="{66EE1B5C-5316-518E-711C-5F1A949F6BB5}"/>
                  </a:ext>
                </a:extLst>
              </p:cNvPr>
              <p:cNvSpPr/>
              <p:nvPr/>
            </p:nvSpPr>
            <p:spPr>
              <a:xfrm>
                <a:off x="7807017" y="1524360"/>
                <a:ext cx="3664939" cy="1680831"/>
              </a:xfrm>
              <a:custGeom>
                <a:avLst/>
                <a:gdLst>
                  <a:gd name="csX0" fmla="*/ 651448 w 3664939"/>
                  <a:gd name="csY0" fmla="*/ 1489366 h 1680831"/>
                  <a:gd name="csX1" fmla="*/ 637868 w 3664939"/>
                  <a:gd name="csY1" fmla="*/ 1511531 h 1680831"/>
                  <a:gd name="csX2" fmla="*/ 608876 w 3664939"/>
                  <a:gd name="csY2" fmla="*/ 1517653 h 1680831"/>
                  <a:gd name="csX3" fmla="*/ 579182 w 3664939"/>
                  <a:gd name="csY3" fmla="*/ 1555791 h 1680831"/>
                  <a:gd name="csX4" fmla="*/ 606343 w 3664939"/>
                  <a:gd name="csY4" fmla="*/ 1590552 h 1680831"/>
                  <a:gd name="csX5" fmla="*/ 603388 w 3664939"/>
                  <a:gd name="csY5" fmla="*/ 1615039 h 1680831"/>
                  <a:gd name="csX6" fmla="*/ 636038 w 3664939"/>
                  <a:gd name="csY6" fmla="*/ 1657399 h 1680831"/>
                  <a:gd name="csX7" fmla="*/ 636038 w 3664939"/>
                  <a:gd name="csY7" fmla="*/ 1657399 h 1680831"/>
                  <a:gd name="csX8" fmla="*/ 618165 w 3664939"/>
                  <a:gd name="csY8" fmla="*/ 1671824 h 1680831"/>
                  <a:gd name="csX9" fmla="*/ 613028 w 3664939"/>
                  <a:gd name="csY9" fmla="*/ 1680831 h 1680831"/>
                  <a:gd name="csX10" fmla="*/ 599870 w 3664939"/>
                  <a:gd name="csY10" fmla="*/ 1678439 h 1680831"/>
                  <a:gd name="csX11" fmla="*/ 579323 w 3664939"/>
                  <a:gd name="csY11" fmla="*/ 1656766 h 1680831"/>
                  <a:gd name="csX12" fmla="*/ 570950 w 3664939"/>
                  <a:gd name="csY12" fmla="*/ 1655570 h 1680831"/>
                  <a:gd name="csX13" fmla="*/ 552162 w 3664939"/>
                  <a:gd name="csY13" fmla="*/ 1647267 h 1680831"/>
                  <a:gd name="csX14" fmla="*/ 543014 w 3664939"/>
                  <a:gd name="csY14" fmla="*/ 1632490 h 1680831"/>
                  <a:gd name="csX15" fmla="*/ 515149 w 3664939"/>
                  <a:gd name="csY15" fmla="*/ 1624961 h 1680831"/>
                  <a:gd name="csX16" fmla="*/ 497066 w 3664939"/>
                  <a:gd name="csY16" fmla="*/ 1630590 h 1680831"/>
                  <a:gd name="csX17" fmla="*/ 491788 w 3664939"/>
                  <a:gd name="csY17" fmla="*/ 1623905 h 1680831"/>
                  <a:gd name="csX18" fmla="*/ 451116 w 3664939"/>
                  <a:gd name="csY18" fmla="*/ 1606525 h 1680831"/>
                  <a:gd name="csX19" fmla="*/ 407208 w 3664939"/>
                  <a:gd name="csY19" fmla="*/ 1600685 h 1680831"/>
                  <a:gd name="csX20" fmla="*/ 381946 w 3664939"/>
                  <a:gd name="csY20" fmla="*/ 1594422 h 1680831"/>
                  <a:gd name="csX21" fmla="*/ 378288 w 3664939"/>
                  <a:gd name="csY21" fmla="*/ 1598714 h 1680831"/>
                  <a:gd name="csX22" fmla="*/ 340220 w 3664939"/>
                  <a:gd name="csY22" fmla="*/ 1567894 h 1680831"/>
                  <a:gd name="csX23" fmla="*/ 306163 w 3664939"/>
                  <a:gd name="csY23" fmla="*/ 1554032 h 1680831"/>
                  <a:gd name="csX24" fmla="*/ 280338 w 3664939"/>
                  <a:gd name="csY24" fmla="*/ 1532359 h 1680831"/>
                  <a:gd name="csX25" fmla="*/ 302081 w 3664939"/>
                  <a:gd name="csY25" fmla="*/ 1526448 h 1680831"/>
                  <a:gd name="csX26" fmla="*/ 326850 w 3664939"/>
                  <a:gd name="csY26" fmla="*/ 1495347 h 1680831"/>
                  <a:gd name="csX27" fmla="*/ 310173 w 3664939"/>
                  <a:gd name="csY27" fmla="*/ 1480499 h 1680831"/>
                  <a:gd name="csX28" fmla="*/ 354152 w 3664939"/>
                  <a:gd name="csY28" fmla="*/ 1465160 h 1680831"/>
                  <a:gd name="csX29" fmla="*/ 353378 w 3664939"/>
                  <a:gd name="csY29" fmla="*/ 1456857 h 1680831"/>
                  <a:gd name="csX30" fmla="*/ 326568 w 3664939"/>
                  <a:gd name="csY30" fmla="*/ 1462978 h 1680831"/>
                  <a:gd name="csX31" fmla="*/ 327553 w 3664939"/>
                  <a:gd name="csY31" fmla="*/ 1446161 h 1680831"/>
                  <a:gd name="csX32" fmla="*/ 342894 w 3664939"/>
                  <a:gd name="csY32" fmla="*/ 1435536 h 1680831"/>
                  <a:gd name="csX33" fmla="*/ 371814 w 3664939"/>
                  <a:gd name="csY33" fmla="*/ 1432791 h 1680831"/>
                  <a:gd name="csX34" fmla="*/ 376529 w 3664939"/>
                  <a:gd name="csY34" fmla="*/ 1420055 h 1680831"/>
                  <a:gd name="csX35" fmla="*/ 369914 w 3664939"/>
                  <a:gd name="csY35" fmla="*/ 1398945 h 1680831"/>
                  <a:gd name="csX36" fmla="*/ 382017 w 3664939"/>
                  <a:gd name="csY36" fmla="*/ 1378750 h 1680831"/>
                  <a:gd name="csX37" fmla="*/ 381665 w 3664939"/>
                  <a:gd name="csY37" fmla="*/ 1367351 h 1680831"/>
                  <a:gd name="csX38" fmla="*/ 337687 w 3664939"/>
                  <a:gd name="csY38" fmla="*/ 1354685 h 1680831"/>
                  <a:gd name="csX39" fmla="*/ 320236 w 3664939"/>
                  <a:gd name="csY39" fmla="*/ 1355107 h 1680831"/>
                  <a:gd name="csX40" fmla="*/ 301800 w 3664939"/>
                  <a:gd name="csY40" fmla="*/ 1336812 h 1680831"/>
                  <a:gd name="csX41" fmla="*/ 278861 w 3664939"/>
                  <a:gd name="csY41" fmla="*/ 1343005 h 1680831"/>
                  <a:gd name="csX42" fmla="*/ 240933 w 3664939"/>
                  <a:gd name="csY42" fmla="*/ 1329213 h 1680831"/>
                  <a:gd name="csX43" fmla="*/ 241566 w 3664939"/>
                  <a:gd name="csY43" fmla="*/ 1321543 h 1680831"/>
                  <a:gd name="csX44" fmla="*/ 230941 w 3664939"/>
                  <a:gd name="csY44" fmla="*/ 1304373 h 1680831"/>
                  <a:gd name="csX45" fmla="*/ 207157 w 3664939"/>
                  <a:gd name="csY45" fmla="*/ 1302474 h 1680831"/>
                  <a:gd name="csX46" fmla="*/ 204695 w 3664939"/>
                  <a:gd name="csY46" fmla="*/ 1290160 h 1680831"/>
                  <a:gd name="csX47" fmla="*/ 212154 w 3664939"/>
                  <a:gd name="csY47" fmla="*/ 1282138 h 1680831"/>
                  <a:gd name="csX48" fmla="*/ 193014 w 3664939"/>
                  <a:gd name="csY48" fmla="*/ 1259480 h 1680831"/>
                  <a:gd name="csX49" fmla="*/ 162053 w 3664939"/>
                  <a:gd name="csY49" fmla="*/ 1263350 h 1680831"/>
                  <a:gd name="csX50" fmla="*/ 152976 w 3664939"/>
                  <a:gd name="csY50" fmla="*/ 1261380 h 1680831"/>
                  <a:gd name="csX51" fmla="*/ 145446 w 3664939"/>
                  <a:gd name="csY51" fmla="*/ 1270457 h 1680831"/>
                  <a:gd name="csX52" fmla="*/ 134329 w 3664939"/>
                  <a:gd name="csY52" fmla="*/ 1268839 h 1680831"/>
                  <a:gd name="csX53" fmla="*/ 134329 w 3664939"/>
                  <a:gd name="csY53" fmla="*/ 1268839 h 1680831"/>
                  <a:gd name="csX54" fmla="*/ 126940 w 3664939"/>
                  <a:gd name="csY54" fmla="*/ 1243155 h 1680831"/>
                  <a:gd name="csX55" fmla="*/ 119974 w 3664939"/>
                  <a:gd name="csY55" fmla="*/ 1229715 h 1680831"/>
                  <a:gd name="csX56" fmla="*/ 125674 w 3664939"/>
                  <a:gd name="csY56" fmla="*/ 1225915 h 1680831"/>
                  <a:gd name="csX57" fmla="*/ 149809 w 3664939"/>
                  <a:gd name="csY57" fmla="*/ 1227323 h 1680831"/>
                  <a:gd name="csX58" fmla="*/ 161419 w 3664939"/>
                  <a:gd name="csY58" fmla="*/ 1218457 h 1680831"/>
                  <a:gd name="csX59" fmla="*/ 152835 w 3664939"/>
                  <a:gd name="csY59" fmla="*/ 1207620 h 1680831"/>
                  <a:gd name="csX60" fmla="*/ 132640 w 3664939"/>
                  <a:gd name="csY60" fmla="*/ 1200443 h 1680831"/>
                  <a:gd name="csX61" fmla="*/ 134470 w 3664939"/>
                  <a:gd name="csY61" fmla="*/ 1193055 h 1680831"/>
                  <a:gd name="csX62" fmla="*/ 122296 w 3664939"/>
                  <a:gd name="csY62" fmla="*/ 1185596 h 1680831"/>
                  <a:gd name="csX63" fmla="*/ 103579 w 3664939"/>
                  <a:gd name="csY63" fmla="*/ 1158575 h 1680831"/>
                  <a:gd name="csX64" fmla="*/ 109982 w 3664939"/>
                  <a:gd name="csY64" fmla="*/ 1147387 h 1680831"/>
                  <a:gd name="csX65" fmla="*/ 107097 w 3664939"/>
                  <a:gd name="csY65" fmla="*/ 1127825 h 1680831"/>
                  <a:gd name="csX66" fmla="*/ 77895 w 3664939"/>
                  <a:gd name="csY66" fmla="*/ 1117833 h 1680831"/>
                  <a:gd name="csX67" fmla="*/ 62204 w 3664939"/>
                  <a:gd name="csY67" fmla="*/ 1122829 h 1680831"/>
                  <a:gd name="csX68" fmla="*/ 57982 w 3664939"/>
                  <a:gd name="csY68" fmla="*/ 1112415 h 1680831"/>
                  <a:gd name="csX69" fmla="*/ 26528 w 3664939"/>
                  <a:gd name="csY69" fmla="*/ 1101860 h 1680831"/>
                  <a:gd name="csX70" fmla="*/ 16888 w 3664939"/>
                  <a:gd name="csY70" fmla="*/ 1076810 h 1680831"/>
                  <a:gd name="csX71" fmla="*/ 14355 w 3664939"/>
                  <a:gd name="csY71" fmla="*/ 1056123 h 1680831"/>
                  <a:gd name="csX72" fmla="*/ 0 w 3664939"/>
                  <a:gd name="csY72" fmla="*/ 1046271 h 1680831"/>
                  <a:gd name="csX73" fmla="*/ 12807 w 3664939"/>
                  <a:gd name="csY73" fmla="*/ 1032620 h 1680831"/>
                  <a:gd name="csX74" fmla="*/ 3940 w 3664939"/>
                  <a:gd name="csY74" fmla="*/ 992019 h 1680831"/>
                  <a:gd name="csX75" fmla="*/ 25191 w 3664939"/>
                  <a:gd name="csY75" fmla="*/ 966687 h 1680831"/>
                  <a:gd name="csX76" fmla="*/ 20688 w 3664939"/>
                  <a:gd name="csY76" fmla="*/ 959017 h 1680831"/>
                  <a:gd name="csX77" fmla="*/ 20688 w 3664939"/>
                  <a:gd name="csY77" fmla="*/ 959017 h 1680831"/>
                  <a:gd name="csX78" fmla="*/ 54604 w 3664939"/>
                  <a:gd name="csY78" fmla="*/ 934389 h 1680831"/>
                  <a:gd name="csX79" fmla="*/ 23291 w 3664939"/>
                  <a:gd name="csY79" fmla="*/ 913069 h 1680831"/>
                  <a:gd name="csX80" fmla="*/ 23291 w 3664939"/>
                  <a:gd name="csY80" fmla="*/ 913069 h 1680831"/>
                  <a:gd name="csX81" fmla="*/ 87254 w 3664939"/>
                  <a:gd name="csY81" fmla="*/ 855087 h 1680831"/>
                  <a:gd name="csX82" fmla="*/ 115049 w 3664939"/>
                  <a:gd name="csY82" fmla="*/ 828418 h 1680831"/>
                  <a:gd name="csX83" fmla="*/ 126237 w 3664939"/>
                  <a:gd name="csY83" fmla="*/ 804705 h 1680831"/>
                  <a:gd name="csX84" fmla="*/ 82047 w 3664939"/>
                  <a:gd name="csY84" fmla="*/ 772477 h 1680831"/>
                  <a:gd name="csX85" fmla="*/ 94221 w 3664939"/>
                  <a:gd name="csY85" fmla="*/ 741516 h 1680831"/>
                  <a:gd name="csX86" fmla="*/ 67340 w 3664939"/>
                  <a:gd name="csY86" fmla="*/ 705630 h 1680831"/>
                  <a:gd name="csX87" fmla="*/ 87465 w 3664939"/>
                  <a:gd name="csY87" fmla="*/ 663762 h 1680831"/>
                  <a:gd name="csX88" fmla="*/ 52704 w 3664939"/>
                  <a:gd name="csY88" fmla="*/ 607188 h 1680831"/>
                  <a:gd name="csX89" fmla="*/ 80288 w 3664939"/>
                  <a:gd name="csY89" fmla="*/ 568979 h 1680831"/>
                  <a:gd name="csX90" fmla="*/ 34550 w 3664939"/>
                  <a:gd name="csY90" fmla="*/ 534781 h 1680831"/>
                  <a:gd name="csX91" fmla="*/ 38913 w 3664939"/>
                  <a:gd name="csY91" fmla="*/ 498332 h 1680831"/>
                  <a:gd name="csX92" fmla="*/ 63048 w 3664939"/>
                  <a:gd name="csY92" fmla="*/ 493476 h 1680831"/>
                  <a:gd name="csX93" fmla="*/ 113852 w 3664939"/>
                  <a:gd name="csY93" fmla="*/ 472367 h 1680831"/>
                  <a:gd name="csX94" fmla="*/ 113852 w 3664939"/>
                  <a:gd name="csY94" fmla="*/ 472367 h 1680831"/>
                  <a:gd name="csX95" fmla="*/ 144672 w 3664939"/>
                  <a:gd name="csY95" fmla="*/ 453860 h 1680831"/>
                  <a:gd name="csX96" fmla="*/ 193717 w 3664939"/>
                  <a:gd name="csY96" fmla="*/ 485877 h 1680831"/>
                  <a:gd name="csX97" fmla="*/ 275483 w 3664939"/>
                  <a:gd name="csY97" fmla="*/ 498402 h 1680831"/>
                  <a:gd name="csX98" fmla="*/ 388350 w 3664939"/>
                  <a:gd name="csY98" fmla="*/ 557017 h 1680831"/>
                  <a:gd name="csX99" fmla="*/ 411289 w 3664939"/>
                  <a:gd name="csY99" fmla="*/ 581223 h 1680831"/>
                  <a:gd name="csX100" fmla="*/ 413259 w 3664939"/>
                  <a:gd name="csY100" fmla="*/ 614787 h 1680831"/>
                  <a:gd name="csX101" fmla="*/ 380117 w 3664939"/>
                  <a:gd name="csY101" fmla="*/ 641034 h 1680831"/>
                  <a:gd name="csX102" fmla="*/ 331353 w 3664939"/>
                  <a:gd name="csY102" fmla="*/ 654263 h 1680831"/>
                  <a:gd name="csX103" fmla="*/ 198010 w 3664939"/>
                  <a:gd name="csY103" fmla="*/ 616406 h 1680831"/>
                  <a:gd name="csX104" fmla="*/ 176056 w 3664939"/>
                  <a:gd name="csY104" fmla="*/ 622809 h 1680831"/>
                  <a:gd name="csX105" fmla="*/ 224749 w 3664939"/>
                  <a:gd name="csY105" fmla="*/ 659118 h 1680831"/>
                  <a:gd name="csX106" fmla="*/ 226649 w 3664939"/>
                  <a:gd name="csY106" fmla="*/ 681916 h 1680831"/>
                  <a:gd name="csX107" fmla="*/ 228619 w 3664939"/>
                  <a:gd name="csY107" fmla="*/ 731454 h 1680831"/>
                  <a:gd name="csX108" fmla="*/ 267109 w 3664939"/>
                  <a:gd name="csY108" fmla="*/ 746020 h 1680831"/>
                  <a:gd name="csX109" fmla="*/ 290401 w 3664939"/>
                  <a:gd name="csY109" fmla="*/ 758404 h 1680831"/>
                  <a:gd name="csX110" fmla="*/ 294270 w 3664939"/>
                  <a:gd name="csY110" fmla="*/ 735254 h 1680831"/>
                  <a:gd name="csX111" fmla="*/ 276257 w 3664939"/>
                  <a:gd name="csY111" fmla="*/ 714566 h 1680831"/>
                  <a:gd name="csX112" fmla="*/ 295256 w 3664939"/>
                  <a:gd name="csY112" fmla="*/ 696201 h 1680831"/>
                  <a:gd name="csX113" fmla="*/ 367522 w 3664939"/>
                  <a:gd name="csY113" fmla="*/ 726317 h 1680831"/>
                  <a:gd name="csX114" fmla="*/ 392642 w 3664939"/>
                  <a:gd name="csY114" fmla="*/ 714566 h 1680831"/>
                  <a:gd name="csX115" fmla="*/ 372517 w 3664939"/>
                  <a:gd name="csY115" fmla="*/ 678961 h 1680831"/>
                  <a:gd name="csX116" fmla="*/ 442180 w 3664939"/>
                  <a:gd name="csY116" fmla="*/ 630549 h 1680831"/>
                  <a:gd name="csX117" fmla="*/ 469693 w 3664939"/>
                  <a:gd name="csY117" fmla="*/ 633434 h 1680831"/>
                  <a:gd name="csX118" fmla="*/ 497628 w 3664939"/>
                  <a:gd name="csY118" fmla="*/ 650815 h 1680831"/>
                  <a:gd name="csX119" fmla="*/ 515008 w 3664939"/>
                  <a:gd name="csY119" fmla="*/ 616617 h 1680831"/>
                  <a:gd name="csX120" fmla="*/ 490099 w 3664939"/>
                  <a:gd name="csY120" fmla="*/ 586570 h 1680831"/>
                  <a:gd name="csX121" fmla="*/ 504735 w 3664939"/>
                  <a:gd name="csY121" fmla="*/ 556102 h 1680831"/>
                  <a:gd name="csX122" fmla="*/ 482781 w 3664939"/>
                  <a:gd name="csY122" fmla="*/ 524086 h 1680831"/>
                  <a:gd name="csX123" fmla="*/ 566305 w 3664939"/>
                  <a:gd name="csY123" fmla="*/ 540692 h 1680831"/>
                  <a:gd name="csX124" fmla="*/ 583334 w 3664939"/>
                  <a:gd name="csY124" fmla="*/ 569401 h 1680831"/>
                  <a:gd name="csX125" fmla="*/ 545547 w 3664939"/>
                  <a:gd name="csY125" fmla="*/ 575664 h 1680831"/>
                  <a:gd name="csX126" fmla="*/ 545758 w 3664939"/>
                  <a:gd name="csY126" fmla="*/ 603881 h 1680831"/>
                  <a:gd name="csX127" fmla="*/ 569261 w 3664939"/>
                  <a:gd name="csY127" fmla="*/ 621050 h 1680831"/>
                  <a:gd name="csX128" fmla="*/ 615421 w 3664939"/>
                  <a:gd name="csY128" fmla="*/ 610143 h 1680831"/>
                  <a:gd name="csX129" fmla="*/ 622739 w 3664939"/>
                  <a:gd name="csY129" fmla="*/ 577916 h 1680831"/>
                  <a:gd name="csX130" fmla="*/ 685083 w 3664939"/>
                  <a:gd name="csY130" fmla="*/ 553639 h 1680831"/>
                  <a:gd name="csX131" fmla="*/ 789295 w 3664939"/>
                  <a:gd name="csY131" fmla="*/ 509168 h 1680831"/>
                  <a:gd name="csX132" fmla="*/ 811883 w 3664939"/>
                  <a:gd name="csY132" fmla="*/ 511772 h 1680831"/>
                  <a:gd name="csX133" fmla="*/ 782399 w 3664939"/>
                  <a:gd name="csY133" fmla="*/ 543155 h 1680831"/>
                  <a:gd name="csX134" fmla="*/ 819482 w 3664939"/>
                  <a:gd name="csY134" fmla="*/ 548573 h 1680831"/>
                  <a:gd name="csX135" fmla="*/ 840873 w 3664939"/>
                  <a:gd name="csY135" fmla="*/ 530911 h 1680831"/>
                  <a:gd name="csX136" fmla="*/ 896814 w 3664939"/>
                  <a:gd name="csY136" fmla="*/ 529504 h 1680831"/>
                  <a:gd name="csX137" fmla="*/ 941215 w 3664939"/>
                  <a:gd name="csY137" fmla="*/ 507972 h 1680831"/>
                  <a:gd name="csX138" fmla="*/ 975202 w 3664939"/>
                  <a:gd name="csY138" fmla="*/ 539214 h 1680831"/>
                  <a:gd name="csX139" fmla="*/ 1009118 w 3664939"/>
                  <a:gd name="csY139" fmla="*/ 504805 h 1680831"/>
                  <a:gd name="csX140" fmla="*/ 977876 w 3664939"/>
                  <a:gd name="csY140" fmla="*/ 474337 h 1680831"/>
                  <a:gd name="csX141" fmla="*/ 993356 w 3664939"/>
                  <a:gd name="csY141" fmla="*/ 456886 h 1680831"/>
                  <a:gd name="csX142" fmla="*/ 1081595 w 3664939"/>
                  <a:gd name="csY142" fmla="*/ 472930 h 1680831"/>
                  <a:gd name="csX143" fmla="*/ 1122970 w 3664939"/>
                  <a:gd name="csY143" fmla="*/ 489395 h 1680831"/>
                  <a:gd name="csX144" fmla="*/ 1231193 w 3664939"/>
                  <a:gd name="csY144" fmla="*/ 548784 h 1680831"/>
                  <a:gd name="csX145" fmla="*/ 1251177 w 3664939"/>
                  <a:gd name="csY145" fmla="*/ 521763 h 1680831"/>
                  <a:gd name="csX146" fmla="*/ 1220779 w 3664939"/>
                  <a:gd name="csY146" fmla="*/ 494180 h 1680831"/>
                  <a:gd name="csX147" fmla="*/ 1219935 w 3664939"/>
                  <a:gd name="csY147" fmla="*/ 482992 h 1680831"/>
                  <a:gd name="csX148" fmla="*/ 1183907 w 3664939"/>
                  <a:gd name="csY148" fmla="*/ 477855 h 1680831"/>
                  <a:gd name="csX149" fmla="*/ 1193759 w 3664939"/>
                  <a:gd name="csY149" fmla="*/ 452664 h 1680831"/>
                  <a:gd name="csX150" fmla="*/ 1177786 w 3664939"/>
                  <a:gd name="csY150" fmla="*/ 410726 h 1680831"/>
                  <a:gd name="csX151" fmla="*/ 1176941 w 3664939"/>
                  <a:gd name="csY151" fmla="*/ 393275 h 1680831"/>
                  <a:gd name="csX152" fmla="*/ 1232037 w 3664939"/>
                  <a:gd name="csY152" fmla="*/ 343386 h 1680831"/>
                  <a:gd name="csX153" fmla="*/ 1251599 w 3664939"/>
                  <a:gd name="csY153" fmla="*/ 292300 h 1680831"/>
                  <a:gd name="csX154" fmla="*/ 1273834 w 3664939"/>
                  <a:gd name="csY154" fmla="*/ 281112 h 1680831"/>
                  <a:gd name="csX155" fmla="*/ 1352927 w 3664939"/>
                  <a:gd name="csY155" fmla="*/ 296100 h 1680831"/>
                  <a:gd name="csX156" fmla="*/ 1359119 w 3664939"/>
                  <a:gd name="csY156" fmla="*/ 327483 h 1680831"/>
                  <a:gd name="csX157" fmla="*/ 1330832 w 3664939"/>
                  <a:gd name="csY157" fmla="*/ 372447 h 1680831"/>
                  <a:gd name="csX158" fmla="*/ 1349408 w 3664939"/>
                  <a:gd name="csY158" fmla="*/ 389968 h 1680831"/>
                  <a:gd name="csX159" fmla="*/ 1358978 w 3664939"/>
                  <a:gd name="csY159" fmla="*/ 427895 h 1680831"/>
                  <a:gd name="csX160" fmla="*/ 1352222 w 3664939"/>
                  <a:gd name="csY160" fmla="*/ 500654 h 1680831"/>
                  <a:gd name="csX161" fmla="*/ 1385154 w 3664939"/>
                  <a:gd name="csY161" fmla="*/ 532529 h 1680831"/>
                  <a:gd name="csX162" fmla="*/ 1372347 w 3664939"/>
                  <a:gd name="csY162" fmla="*/ 566798 h 1680831"/>
                  <a:gd name="csX163" fmla="*/ 1313873 w 3664939"/>
                  <a:gd name="csY163" fmla="*/ 638360 h 1680831"/>
                  <a:gd name="csX164" fmla="*/ 1348000 w 3664939"/>
                  <a:gd name="csY164" fmla="*/ 645678 h 1680831"/>
                  <a:gd name="csX165" fmla="*/ 1359893 w 3664939"/>
                  <a:gd name="csY165" fmla="*/ 627735 h 1680831"/>
                  <a:gd name="csX166" fmla="*/ 1392753 w 3664939"/>
                  <a:gd name="csY166" fmla="*/ 614928 h 1680831"/>
                  <a:gd name="csX167" fmla="*/ 1400634 w 3664939"/>
                  <a:gd name="csY167" fmla="*/ 590018 h 1680831"/>
                  <a:gd name="csX168" fmla="*/ 1426529 w 3664939"/>
                  <a:gd name="csY168" fmla="*/ 565813 h 1680831"/>
                  <a:gd name="csX169" fmla="*/ 1409078 w 3664939"/>
                  <a:gd name="csY169" fmla="*/ 536611 h 1680831"/>
                  <a:gd name="csX170" fmla="*/ 1423011 w 3664939"/>
                  <a:gd name="csY170" fmla="*/ 502272 h 1680831"/>
                  <a:gd name="csX171" fmla="*/ 1390361 w 3664939"/>
                  <a:gd name="csY171" fmla="*/ 497980 h 1680831"/>
                  <a:gd name="csX172" fmla="*/ 1383183 w 3664939"/>
                  <a:gd name="csY172" fmla="*/ 468637 h 1680831"/>
                  <a:gd name="csX173" fmla="*/ 1407038 w 3664939"/>
                  <a:gd name="csY173" fmla="*/ 414878 h 1680831"/>
                  <a:gd name="csX174" fmla="*/ 1368266 w 3664939"/>
                  <a:gd name="csY174" fmla="*/ 370406 h 1680831"/>
                  <a:gd name="csX175" fmla="*/ 1421673 w 3664939"/>
                  <a:gd name="csY175" fmla="*/ 332972 h 1680831"/>
                  <a:gd name="csX176" fmla="*/ 1414778 w 3664939"/>
                  <a:gd name="csY176" fmla="*/ 292933 h 1680831"/>
                  <a:gd name="csX177" fmla="*/ 1429695 w 3664939"/>
                  <a:gd name="csY177" fmla="*/ 291667 h 1680831"/>
                  <a:gd name="csX178" fmla="*/ 1445387 w 3664939"/>
                  <a:gd name="csY178" fmla="*/ 322909 h 1680831"/>
                  <a:gd name="csX179" fmla="*/ 1433566 w 3664939"/>
                  <a:gd name="csY179" fmla="*/ 376528 h 1680831"/>
                  <a:gd name="csX180" fmla="*/ 1465582 w 3664939"/>
                  <a:gd name="csY180" fmla="*/ 386520 h 1680831"/>
                  <a:gd name="csX181" fmla="*/ 1451931 w 3664939"/>
                  <a:gd name="csY181" fmla="*/ 346763 h 1680831"/>
                  <a:gd name="csX182" fmla="*/ 1501891 w 3664939"/>
                  <a:gd name="csY182" fmla="*/ 324809 h 1680831"/>
                  <a:gd name="csX183" fmla="*/ 1563883 w 3664939"/>
                  <a:gd name="csY183" fmla="*/ 321854 h 1680831"/>
                  <a:gd name="csX184" fmla="*/ 1619121 w 3664939"/>
                  <a:gd name="csY184" fmla="*/ 353659 h 1680831"/>
                  <a:gd name="csX185" fmla="*/ 1592522 w 3664939"/>
                  <a:gd name="csY185" fmla="*/ 307077 h 1680831"/>
                  <a:gd name="csX186" fmla="*/ 1589567 w 3664939"/>
                  <a:gd name="csY186" fmla="*/ 246140 h 1680831"/>
                  <a:gd name="csX187" fmla="*/ 1641496 w 3664939"/>
                  <a:gd name="csY187" fmla="*/ 234459 h 1680831"/>
                  <a:gd name="csX188" fmla="*/ 1713341 w 3664939"/>
                  <a:gd name="csY188" fmla="*/ 236993 h 1680831"/>
                  <a:gd name="csX189" fmla="*/ 1778077 w 3664939"/>
                  <a:gd name="csY189" fmla="*/ 229393 h 1680831"/>
                  <a:gd name="csX190" fmla="*/ 1753801 w 3664939"/>
                  <a:gd name="csY190" fmla="*/ 198784 h 1680831"/>
                  <a:gd name="csX191" fmla="*/ 1788351 w 3664939"/>
                  <a:gd name="csY191" fmla="*/ 159731 h 1680831"/>
                  <a:gd name="csX192" fmla="*/ 1822619 w 3664939"/>
                  <a:gd name="csY192" fmla="*/ 158112 h 1680831"/>
                  <a:gd name="csX193" fmla="*/ 1880741 w 3664939"/>
                  <a:gd name="csY193" fmla="*/ 128207 h 1680831"/>
                  <a:gd name="csX194" fmla="*/ 1959551 w 3664939"/>
                  <a:gd name="csY194" fmla="*/ 120044 h 1680831"/>
                  <a:gd name="csX195" fmla="*/ 1969543 w 3664939"/>
                  <a:gd name="csY195" fmla="*/ 103368 h 1680831"/>
                  <a:gd name="csX196" fmla="*/ 2048001 w 3664939"/>
                  <a:gd name="csY196" fmla="*/ 97668 h 1680831"/>
                  <a:gd name="csX197" fmla="*/ 2072418 w 3664939"/>
                  <a:gd name="csY197" fmla="*/ 111389 h 1680831"/>
                  <a:gd name="csX198" fmla="*/ 2139406 w 3664939"/>
                  <a:gd name="csY198" fmla="*/ 78739 h 1680831"/>
                  <a:gd name="csX199" fmla="*/ 2194292 w 3664939"/>
                  <a:gd name="csY199" fmla="*/ 79725 h 1680831"/>
                  <a:gd name="csX200" fmla="*/ 2202525 w 3664939"/>
                  <a:gd name="csY200" fmla="*/ 52915 h 1680831"/>
                  <a:gd name="csX201" fmla="*/ 2231093 w 3664939"/>
                  <a:gd name="csY201" fmla="*/ 26106 h 1680831"/>
                  <a:gd name="csX202" fmla="*/ 2301600 w 3664939"/>
                  <a:gd name="csY202" fmla="*/ 0 h 1680831"/>
                  <a:gd name="csX203" fmla="*/ 2352826 w 3664939"/>
                  <a:gd name="csY203" fmla="*/ 20617 h 1680831"/>
                  <a:gd name="csX204" fmla="*/ 2312155 w 3664939"/>
                  <a:gd name="csY204" fmla="*/ 36238 h 1680831"/>
                  <a:gd name="csX205" fmla="*/ 2379776 w 3664939"/>
                  <a:gd name="csY205" fmla="*/ 45879 h 1680831"/>
                  <a:gd name="csX206" fmla="*/ 2387868 w 3664939"/>
                  <a:gd name="csY206" fmla="*/ 76699 h 1680831"/>
                  <a:gd name="csX207" fmla="*/ 2415170 w 3664939"/>
                  <a:gd name="csY207" fmla="*/ 61570 h 1680831"/>
                  <a:gd name="csX208" fmla="*/ 2502424 w 3664939"/>
                  <a:gd name="csY208" fmla="*/ 62344 h 1680831"/>
                  <a:gd name="csX209" fmla="*/ 2569764 w 3664939"/>
                  <a:gd name="csY209" fmla="*/ 92602 h 1680831"/>
                  <a:gd name="csX210" fmla="*/ 2593759 w 3664939"/>
                  <a:gd name="csY210" fmla="*/ 115541 h 1680831"/>
                  <a:gd name="csX211" fmla="*/ 2586300 w 3664939"/>
                  <a:gd name="csY211" fmla="*/ 147065 h 1680831"/>
                  <a:gd name="csX212" fmla="*/ 2553299 w 3664939"/>
                  <a:gd name="csY212" fmla="*/ 164797 h 1680831"/>
                  <a:gd name="csX213" fmla="*/ 2474770 w 3664939"/>
                  <a:gd name="csY213" fmla="*/ 197799 h 1680831"/>
                  <a:gd name="csX214" fmla="*/ 2452394 w 3664939"/>
                  <a:gd name="csY214" fmla="*/ 215179 h 1680831"/>
                  <a:gd name="csX215" fmla="*/ 2489406 w 3664939"/>
                  <a:gd name="csY215" fmla="*/ 223412 h 1680831"/>
                  <a:gd name="csX216" fmla="*/ 2533596 w 3664939"/>
                  <a:gd name="csY216" fmla="*/ 238048 h 1680831"/>
                  <a:gd name="csX217" fmla="*/ 2560476 w 3664939"/>
                  <a:gd name="csY217" fmla="*/ 227071 h 1680831"/>
                  <a:gd name="csX218" fmla="*/ 2575675 w 3664939"/>
                  <a:gd name="csY218" fmla="*/ 264224 h 1680831"/>
                  <a:gd name="csX219" fmla="*/ 2588833 w 3664939"/>
                  <a:gd name="csY219" fmla="*/ 249236 h 1680831"/>
                  <a:gd name="csX220" fmla="*/ 2636541 w 3664939"/>
                  <a:gd name="csY220" fmla="*/ 240089 h 1680831"/>
                  <a:gd name="csX221" fmla="*/ 2732380 w 3664939"/>
                  <a:gd name="csY221" fmla="*/ 249658 h 1680831"/>
                  <a:gd name="csX222" fmla="*/ 2739698 w 3664939"/>
                  <a:gd name="csY222" fmla="*/ 276538 h 1680831"/>
                  <a:gd name="csX223" fmla="*/ 2864527 w 3664939"/>
                  <a:gd name="csY223" fmla="*/ 285052 h 1680831"/>
                  <a:gd name="csX224" fmla="*/ 2866216 w 3664939"/>
                  <a:gd name="csY224" fmla="*/ 241144 h 1680831"/>
                  <a:gd name="csX225" fmla="*/ 2929616 w 3664939"/>
                  <a:gd name="csY225" fmla="*/ 251277 h 1680831"/>
                  <a:gd name="csX226" fmla="*/ 2977324 w 3664939"/>
                  <a:gd name="csY226" fmla="*/ 250925 h 1680831"/>
                  <a:gd name="csX227" fmla="*/ 3025525 w 3664939"/>
                  <a:gd name="csY227" fmla="*/ 281182 h 1680831"/>
                  <a:gd name="csX228" fmla="*/ 3039316 w 3664939"/>
                  <a:gd name="csY228" fmla="*/ 317421 h 1680831"/>
                  <a:gd name="csX229" fmla="*/ 3021584 w 3664939"/>
                  <a:gd name="csY229" fmla="*/ 340853 h 1680831"/>
                  <a:gd name="csX230" fmla="*/ 3059160 w 3664939"/>
                  <a:gd name="csY230" fmla="*/ 384339 h 1680831"/>
                  <a:gd name="csX231" fmla="*/ 3106093 w 3664939"/>
                  <a:gd name="csY231" fmla="*/ 406504 h 1680831"/>
                  <a:gd name="csX232" fmla="*/ 3134944 w 3664939"/>
                  <a:gd name="csY232" fmla="*/ 348874 h 1680831"/>
                  <a:gd name="csX233" fmla="*/ 3182792 w 3664939"/>
                  <a:gd name="csY233" fmla="*/ 373713 h 1680831"/>
                  <a:gd name="csX234" fmla="*/ 3233737 w 3664939"/>
                  <a:gd name="csY234" fmla="*/ 358866 h 1680831"/>
                  <a:gd name="csX235" fmla="*/ 3291508 w 3664939"/>
                  <a:gd name="csY235" fmla="*/ 375824 h 1680831"/>
                  <a:gd name="csX236" fmla="*/ 3313533 w 3664939"/>
                  <a:gd name="csY236" fmla="*/ 360414 h 1680831"/>
                  <a:gd name="csX237" fmla="*/ 3362366 w 3664939"/>
                  <a:gd name="csY237" fmla="*/ 368155 h 1680831"/>
                  <a:gd name="csX238" fmla="*/ 3340834 w 3664939"/>
                  <a:gd name="csY238" fmla="*/ 316436 h 1680831"/>
                  <a:gd name="csX239" fmla="*/ 3380239 w 3664939"/>
                  <a:gd name="csY239" fmla="*/ 291948 h 1680831"/>
                  <a:gd name="csX240" fmla="*/ 3650022 w 3664939"/>
                  <a:gd name="csY240" fmla="*/ 328609 h 1680831"/>
                  <a:gd name="csX241" fmla="*/ 3664940 w 3664939"/>
                  <a:gd name="csY241" fmla="*/ 348030 h 1680831"/>
                  <a:gd name="csX242" fmla="*/ 3664940 w 3664939"/>
                  <a:gd name="csY242" fmla="*/ 951910 h 1680831"/>
                  <a:gd name="csX243" fmla="*/ 3658466 w 3664939"/>
                  <a:gd name="csY243" fmla="*/ 950996 h 1680831"/>
                  <a:gd name="csX244" fmla="*/ 3621453 w 3664939"/>
                  <a:gd name="csY244" fmla="*/ 972739 h 1680831"/>
                  <a:gd name="csX245" fmla="*/ 3530189 w 3664939"/>
                  <a:gd name="csY245" fmla="*/ 965139 h 1680831"/>
                  <a:gd name="csX246" fmla="*/ 3431888 w 3664939"/>
                  <a:gd name="csY246" fmla="*/ 978227 h 1680831"/>
                  <a:gd name="csX247" fmla="*/ 3335135 w 3664939"/>
                  <a:gd name="csY247" fmla="*/ 1062807 h 1680831"/>
                  <a:gd name="csX248" fmla="*/ 3220720 w 3664939"/>
                  <a:gd name="csY248" fmla="*/ 1161953 h 1680831"/>
                  <a:gd name="csX249" fmla="*/ 3267795 w 3664939"/>
                  <a:gd name="csY249" fmla="*/ 1167160 h 1680831"/>
                  <a:gd name="csX250" fmla="*/ 3282431 w 3664939"/>
                  <a:gd name="csY250" fmla="*/ 1192914 h 1680831"/>
                  <a:gd name="csX251" fmla="*/ 3311492 w 3664939"/>
                  <a:gd name="csY251" fmla="*/ 1202062 h 1680831"/>
                  <a:gd name="csX252" fmla="*/ 3330561 w 3664939"/>
                  <a:gd name="csY252" fmla="*/ 1181585 h 1680831"/>
                  <a:gd name="csX253" fmla="*/ 3363351 w 3664939"/>
                  <a:gd name="csY253" fmla="*/ 1184259 h 1680831"/>
                  <a:gd name="csX254" fmla="*/ 3406486 w 3664939"/>
                  <a:gd name="csY254" fmla="*/ 1229082 h 1680831"/>
                  <a:gd name="csX255" fmla="*/ 3407471 w 3664939"/>
                  <a:gd name="csY255" fmla="*/ 1263350 h 1680831"/>
                  <a:gd name="csX256" fmla="*/ 3384109 w 3664939"/>
                  <a:gd name="csY256" fmla="*/ 1303107 h 1680831"/>
                  <a:gd name="csX257" fmla="*/ 3381576 w 3664939"/>
                  <a:gd name="csY257" fmla="*/ 1350041 h 1680831"/>
                  <a:gd name="csX258" fmla="*/ 3368136 w 3664939"/>
                  <a:gd name="csY258" fmla="*/ 1411822 h 1680831"/>
                  <a:gd name="csX259" fmla="*/ 3323102 w 3664939"/>
                  <a:gd name="csY259" fmla="*/ 1466848 h 1680831"/>
                  <a:gd name="csX260" fmla="*/ 3313110 w 3664939"/>
                  <a:gd name="csY260" fmla="*/ 1492813 h 1680831"/>
                  <a:gd name="csX261" fmla="*/ 3272579 w 3664939"/>
                  <a:gd name="csY261" fmla="*/ 1536089 h 1680831"/>
                  <a:gd name="csX262" fmla="*/ 3232330 w 3664939"/>
                  <a:gd name="csY262" fmla="*/ 1578519 h 1680831"/>
                  <a:gd name="csX263" fmla="*/ 3213050 w 3664939"/>
                  <a:gd name="csY263" fmla="*/ 1600051 h 1680831"/>
                  <a:gd name="csX264" fmla="*/ 3173223 w 3664939"/>
                  <a:gd name="csY264" fmla="*/ 1621372 h 1680831"/>
                  <a:gd name="csX265" fmla="*/ 3154435 w 3664939"/>
                  <a:gd name="csY265" fmla="*/ 1621794 h 1680831"/>
                  <a:gd name="csX266" fmla="*/ 3135647 w 3664939"/>
                  <a:gd name="csY266" fmla="*/ 1604203 h 1680831"/>
                  <a:gd name="csX267" fmla="*/ 3095538 w 3664939"/>
                  <a:gd name="csY267" fmla="*/ 1630660 h 1680831"/>
                  <a:gd name="csX268" fmla="*/ 3090895 w 3664939"/>
                  <a:gd name="csY268" fmla="*/ 1642623 h 1680831"/>
                  <a:gd name="csX269" fmla="*/ 3090895 w 3664939"/>
                  <a:gd name="csY269" fmla="*/ 1642623 h 1680831"/>
                  <a:gd name="csX270" fmla="*/ 3090895 w 3664939"/>
                  <a:gd name="csY270" fmla="*/ 1642623 h 1680831"/>
                  <a:gd name="csX271" fmla="*/ 3090895 w 3664939"/>
                  <a:gd name="csY271" fmla="*/ 1642623 h 1680831"/>
                  <a:gd name="csX272" fmla="*/ 3086743 w 3664939"/>
                  <a:gd name="csY272" fmla="*/ 1636360 h 1680831"/>
                  <a:gd name="csX273" fmla="*/ 3086743 w 3664939"/>
                  <a:gd name="csY273" fmla="*/ 1636360 h 1680831"/>
                  <a:gd name="csX274" fmla="*/ 3086532 w 3664939"/>
                  <a:gd name="csY274" fmla="*/ 1618065 h 1680831"/>
                  <a:gd name="csX275" fmla="*/ 3101801 w 3664939"/>
                  <a:gd name="csY275" fmla="*/ 1617080 h 1680831"/>
                  <a:gd name="csX276" fmla="*/ 3106093 w 3664939"/>
                  <a:gd name="csY276" fmla="*/ 1574086 h 1680831"/>
                  <a:gd name="csX277" fmla="*/ 3098212 w 3664939"/>
                  <a:gd name="csY277" fmla="*/ 1542633 h 1680831"/>
                  <a:gd name="csX278" fmla="*/ 3123896 w 3664939"/>
                  <a:gd name="csY278" fmla="*/ 1529544 h 1680831"/>
                  <a:gd name="csX279" fmla="*/ 3160135 w 3664939"/>
                  <a:gd name="csY279" fmla="*/ 1536089 h 1680831"/>
                  <a:gd name="csX280" fmla="*/ 3180189 w 3664939"/>
                  <a:gd name="csY280" fmla="*/ 1499920 h 1680831"/>
                  <a:gd name="csX281" fmla="*/ 3190462 w 3664939"/>
                  <a:gd name="csY281" fmla="*/ 1458827 h 1680831"/>
                  <a:gd name="csX282" fmla="*/ 3202002 w 3664939"/>
                  <a:gd name="csY282" fmla="*/ 1444965 h 1680831"/>
                  <a:gd name="csX283" fmla="*/ 3217764 w 3664939"/>
                  <a:gd name="csY283" fmla="*/ 1410626 h 1680831"/>
                  <a:gd name="csX284" fmla="*/ 3168368 w 3664939"/>
                  <a:gd name="csY284" fmla="*/ 1421885 h 1680831"/>
                  <a:gd name="csX285" fmla="*/ 3142473 w 3664939"/>
                  <a:gd name="csY285" fmla="*/ 1436943 h 1680831"/>
                  <a:gd name="csX286" fmla="*/ 3097087 w 3664939"/>
                  <a:gd name="csY286" fmla="*/ 1436873 h 1680831"/>
                  <a:gd name="csX287" fmla="*/ 3084983 w 3664939"/>
                  <a:gd name="csY287" fmla="*/ 1400986 h 1680831"/>
                  <a:gd name="csX288" fmla="*/ 3049660 w 3664939"/>
                  <a:gd name="csY288" fmla="*/ 1373543 h 1680831"/>
                  <a:gd name="csX289" fmla="*/ 2997660 w 3664939"/>
                  <a:gd name="csY289" fmla="*/ 1361159 h 1680831"/>
                  <a:gd name="csX290" fmla="*/ 2986612 w 3664939"/>
                  <a:gd name="csY290" fmla="*/ 1322880 h 1680831"/>
                  <a:gd name="csX291" fmla="*/ 2976198 w 3664939"/>
                  <a:gd name="csY291" fmla="*/ 1298604 h 1680831"/>
                  <a:gd name="csX292" fmla="*/ 2965010 w 3664939"/>
                  <a:gd name="csY292" fmla="*/ 1281505 h 1680831"/>
                  <a:gd name="csX293" fmla="*/ 2946574 w 3664939"/>
                  <a:gd name="csY293" fmla="*/ 1241115 h 1680831"/>
                  <a:gd name="csX294" fmla="*/ 2920328 w 3664939"/>
                  <a:gd name="csY294" fmla="*/ 1226197 h 1680831"/>
                  <a:gd name="csX295" fmla="*/ 2875645 w 3664939"/>
                  <a:gd name="csY295" fmla="*/ 1214094 h 1680831"/>
                  <a:gd name="csX296" fmla="*/ 2836029 w 3664939"/>
                  <a:gd name="csY296" fmla="*/ 1215220 h 1680831"/>
                  <a:gd name="csX297" fmla="*/ 2798876 w 3664939"/>
                  <a:gd name="csY297" fmla="*/ 1222538 h 1680831"/>
                  <a:gd name="csX298" fmla="*/ 2774248 w 3664939"/>
                  <a:gd name="csY298" fmla="*/ 1242663 h 1680831"/>
                  <a:gd name="csX299" fmla="*/ 2790643 w 3664939"/>
                  <a:gd name="csY299" fmla="*/ 1252232 h 1680831"/>
                  <a:gd name="csX300" fmla="*/ 2790995 w 3664939"/>
                  <a:gd name="csY300" fmla="*/ 1274327 h 1680831"/>
                  <a:gd name="csX301" fmla="*/ 2774388 w 3664939"/>
                  <a:gd name="csY301" fmla="*/ 1287134 h 1680831"/>
                  <a:gd name="csX302" fmla="*/ 2747438 w 3664939"/>
                  <a:gd name="csY302" fmla="*/ 1329002 h 1680831"/>
                  <a:gd name="csX303" fmla="*/ 2747720 w 3664939"/>
                  <a:gd name="csY303" fmla="*/ 1346241 h 1680831"/>
                  <a:gd name="csX304" fmla="*/ 2705641 w 3664939"/>
                  <a:gd name="csY304" fmla="*/ 1370869 h 1680831"/>
                  <a:gd name="csX305" fmla="*/ 2669754 w 3664939"/>
                  <a:gd name="csY305" fmla="*/ 1356163 h 1680831"/>
                  <a:gd name="csX306" fmla="*/ 2634149 w 3664939"/>
                  <a:gd name="csY306" fmla="*/ 1359400 h 1680831"/>
                  <a:gd name="csX307" fmla="*/ 2618458 w 3664939"/>
                  <a:gd name="csY307" fmla="*/ 1346382 h 1680831"/>
                  <a:gd name="csX308" fmla="*/ 2600585 w 3664939"/>
                  <a:gd name="csY308" fmla="*/ 1342160 h 1680831"/>
                  <a:gd name="csX309" fmla="*/ 2556817 w 3664939"/>
                  <a:gd name="csY309" fmla="*/ 1369603 h 1680831"/>
                  <a:gd name="csX310" fmla="*/ 2517483 w 3664939"/>
                  <a:gd name="csY310" fmla="*/ 1376006 h 1680831"/>
                  <a:gd name="csX311" fmla="*/ 2490040 w 3664939"/>
                  <a:gd name="csY311" fmla="*/ 1385576 h 1680831"/>
                  <a:gd name="csX312" fmla="*/ 2452464 w 3664939"/>
                  <a:gd name="csY312" fmla="*/ 1379313 h 1680831"/>
                  <a:gd name="csX313" fmla="*/ 2424740 w 3664939"/>
                  <a:gd name="csY313" fmla="*/ 1379665 h 1680831"/>
                  <a:gd name="csX314" fmla="*/ 2406586 w 3664939"/>
                  <a:gd name="csY314" fmla="*/ 1359892 h 1680831"/>
                  <a:gd name="csX315" fmla="*/ 2377384 w 3664939"/>
                  <a:gd name="csY315" fmla="*/ 1341104 h 1680831"/>
                  <a:gd name="csX316" fmla="*/ 2347408 w 3664939"/>
                  <a:gd name="csY316" fmla="*/ 1335968 h 1680831"/>
                  <a:gd name="csX317" fmla="*/ 2309622 w 3664939"/>
                  <a:gd name="csY317" fmla="*/ 1341104 h 1680831"/>
                  <a:gd name="csX318" fmla="*/ 2281405 w 3664939"/>
                  <a:gd name="csY318" fmla="*/ 1348352 h 1680831"/>
                  <a:gd name="csX319" fmla="*/ 2238974 w 3664939"/>
                  <a:gd name="csY319" fmla="*/ 1331887 h 1680831"/>
                  <a:gd name="csX320" fmla="*/ 2233275 w 3664939"/>
                  <a:gd name="csY320" fmla="*/ 1302333 h 1680831"/>
                  <a:gd name="csX321" fmla="*/ 2198162 w 3664939"/>
                  <a:gd name="csY321" fmla="*/ 1292130 h 1680831"/>
                  <a:gd name="csX322" fmla="*/ 2171071 w 3664939"/>
                  <a:gd name="csY322" fmla="*/ 1287486 h 1680831"/>
                  <a:gd name="csX323" fmla="*/ 2137647 w 3664939"/>
                  <a:gd name="csY323" fmla="*/ 1271020 h 1680831"/>
                  <a:gd name="csX324" fmla="*/ 2106686 w 3664939"/>
                  <a:gd name="csY324" fmla="*/ 1312184 h 1680831"/>
                  <a:gd name="csX325" fmla="*/ 2118789 w 3664939"/>
                  <a:gd name="csY325" fmla="*/ 1335335 h 1680831"/>
                  <a:gd name="csX326" fmla="*/ 2089798 w 3664939"/>
                  <a:gd name="csY326" fmla="*/ 1362496 h 1680831"/>
                  <a:gd name="csX327" fmla="*/ 2046594 w 3664939"/>
                  <a:gd name="csY327" fmla="*/ 1352715 h 1680831"/>
                  <a:gd name="csX328" fmla="*/ 2016759 w 3664939"/>
                  <a:gd name="csY328" fmla="*/ 1351308 h 1680831"/>
                  <a:gd name="csX329" fmla="*/ 1996844 w 3664939"/>
                  <a:gd name="csY329" fmla="*/ 1333012 h 1680831"/>
                  <a:gd name="csX330" fmla="*/ 1965673 w 3664939"/>
                  <a:gd name="csY330" fmla="*/ 1332450 h 1680831"/>
                  <a:gd name="csX331" fmla="*/ 1939707 w 3664939"/>
                  <a:gd name="csY331" fmla="*/ 1320417 h 1680831"/>
                  <a:gd name="csX332" fmla="*/ 1894251 w 3664939"/>
                  <a:gd name="csY332" fmla="*/ 1338853 h 1680831"/>
                  <a:gd name="csX333" fmla="*/ 1837255 w 3664939"/>
                  <a:gd name="csY333" fmla="*/ 1372417 h 1680831"/>
                  <a:gd name="csX334" fmla="*/ 1805802 w 3664939"/>
                  <a:gd name="csY334" fmla="*/ 1379102 h 1680831"/>
                  <a:gd name="csX335" fmla="*/ 1794121 w 3664939"/>
                  <a:gd name="csY335" fmla="*/ 1382269 h 1680831"/>
                  <a:gd name="csX336" fmla="*/ 1778288 w 3664939"/>
                  <a:gd name="csY336" fmla="*/ 1358555 h 1680831"/>
                  <a:gd name="csX337" fmla="*/ 1739798 w 3664939"/>
                  <a:gd name="csY337" fmla="*/ 1363762 h 1680831"/>
                  <a:gd name="csX338" fmla="*/ 1727062 w 3664939"/>
                  <a:gd name="csY338" fmla="*/ 1347226 h 1680831"/>
                  <a:gd name="csX339" fmla="*/ 1706163 w 3664939"/>
                  <a:gd name="csY339" fmla="*/ 1339697 h 1680831"/>
                  <a:gd name="csX340" fmla="*/ 1691808 w 3664939"/>
                  <a:gd name="csY340" fmla="*/ 1316969 h 1680831"/>
                  <a:gd name="csX341" fmla="*/ 1675343 w 3664939"/>
                  <a:gd name="csY341" fmla="*/ 1309862 h 1680831"/>
                  <a:gd name="csX342" fmla="*/ 1632420 w 3664939"/>
                  <a:gd name="csY342" fmla="*/ 1319995 h 1680831"/>
                  <a:gd name="csX343" fmla="*/ 1591256 w 3664939"/>
                  <a:gd name="csY343" fmla="*/ 1297267 h 1680831"/>
                  <a:gd name="csX344" fmla="*/ 1575353 w 3664939"/>
                  <a:gd name="csY344" fmla="*/ 1317954 h 1680831"/>
                  <a:gd name="csX345" fmla="*/ 1508576 w 3664939"/>
                  <a:gd name="csY345" fmla="*/ 1216346 h 1680831"/>
                  <a:gd name="csX346" fmla="*/ 1470508 w 3664939"/>
                  <a:gd name="csY346" fmla="*/ 1184751 h 1680831"/>
                  <a:gd name="csX347" fmla="*/ 1481414 w 3664939"/>
                  <a:gd name="csY347" fmla="*/ 1171874 h 1680831"/>
                  <a:gd name="csX348" fmla="*/ 1406616 w 3664939"/>
                  <a:gd name="csY348" fmla="*/ 1210505 h 1680831"/>
                  <a:gd name="csX349" fmla="*/ 1377906 w 3664939"/>
                  <a:gd name="csY349" fmla="*/ 1212828 h 1680831"/>
                  <a:gd name="csX350" fmla="*/ 1380439 w 3664939"/>
                  <a:gd name="csY350" fmla="*/ 1190592 h 1680831"/>
                  <a:gd name="csX351" fmla="*/ 1342019 w 3664939"/>
                  <a:gd name="csY351" fmla="*/ 1176519 h 1680831"/>
                  <a:gd name="csX352" fmla="*/ 1310847 w 3664939"/>
                  <a:gd name="csY352" fmla="*/ 1186581 h 1680831"/>
                  <a:gd name="csX353" fmla="*/ 1301489 w 3664939"/>
                  <a:gd name="csY353" fmla="*/ 1143728 h 1680831"/>
                  <a:gd name="csX354" fmla="*/ 1247799 w 3664939"/>
                  <a:gd name="csY354" fmla="*/ 1134721 h 1680831"/>
                  <a:gd name="csX355" fmla="*/ 1220920 w 3664939"/>
                  <a:gd name="csY355" fmla="*/ 1152031 h 1680831"/>
                  <a:gd name="csX356" fmla="*/ 1146191 w 3664939"/>
                  <a:gd name="csY356" fmla="*/ 1167301 h 1680831"/>
                  <a:gd name="csX357" fmla="*/ 1131625 w 3664939"/>
                  <a:gd name="csY357" fmla="*/ 1177504 h 1680831"/>
                  <a:gd name="csX358" fmla="*/ 1019884 w 3664939"/>
                  <a:gd name="csY358" fmla="*/ 1191788 h 1680831"/>
                  <a:gd name="csX359" fmla="*/ 1006163 w 3664939"/>
                  <a:gd name="csY359" fmla="*/ 1205720 h 1680831"/>
                  <a:gd name="csX360" fmla="*/ 1027765 w 3664939"/>
                  <a:gd name="csY360" fmla="*/ 1233515 h 1680831"/>
                  <a:gd name="csX361" fmla="*/ 999056 w 3664939"/>
                  <a:gd name="csY361" fmla="*/ 1244000 h 1680831"/>
                  <a:gd name="csX362" fmla="*/ 1004685 w 3664939"/>
                  <a:gd name="csY362" fmla="*/ 1254977 h 1680831"/>
                  <a:gd name="csX363" fmla="*/ 975976 w 3664939"/>
                  <a:gd name="csY363" fmla="*/ 1274468 h 1680831"/>
                  <a:gd name="csX364" fmla="*/ 1024387 w 3664939"/>
                  <a:gd name="csY364" fmla="*/ 1301840 h 1680831"/>
                  <a:gd name="csX365" fmla="*/ 1016929 w 3664939"/>
                  <a:gd name="csY365" fmla="*/ 1320558 h 1680831"/>
                  <a:gd name="csX366" fmla="*/ 974920 w 3664939"/>
                  <a:gd name="csY366" fmla="*/ 1318799 h 1680831"/>
                  <a:gd name="csX367" fmla="*/ 966265 w 3664939"/>
                  <a:gd name="csY367" fmla="*/ 1330479 h 1680831"/>
                  <a:gd name="csX368" fmla="*/ 928057 w 3664939"/>
                  <a:gd name="csY368" fmla="*/ 1310073 h 1680831"/>
                  <a:gd name="csX369" fmla="*/ 880700 w 3664939"/>
                  <a:gd name="csY369" fmla="*/ 1310918 h 1680831"/>
                  <a:gd name="csX370" fmla="*/ 849035 w 3664939"/>
                  <a:gd name="csY370" fmla="*/ 1327524 h 1680831"/>
                  <a:gd name="csX371" fmla="*/ 813712 w 3664939"/>
                  <a:gd name="csY371" fmla="*/ 1311551 h 1680831"/>
                  <a:gd name="csX372" fmla="*/ 747849 w 3664939"/>
                  <a:gd name="csY372" fmla="*/ 1284108 h 1680831"/>
                  <a:gd name="csX373" fmla="*/ 701197 w 3664939"/>
                  <a:gd name="csY373" fmla="*/ 1285164 h 1680831"/>
                  <a:gd name="csX374" fmla="*/ 639557 w 3664939"/>
                  <a:gd name="csY374" fmla="*/ 1328157 h 1680831"/>
                  <a:gd name="csX375" fmla="*/ 635827 w 3664939"/>
                  <a:gd name="csY375" fmla="*/ 1356726 h 1680831"/>
                  <a:gd name="csX376" fmla="*/ 605077 w 3664939"/>
                  <a:gd name="csY376" fmla="*/ 1334068 h 1680831"/>
                  <a:gd name="csX377" fmla="*/ 581293 w 3664939"/>
                  <a:gd name="csY377" fmla="*/ 1376851 h 1680831"/>
                  <a:gd name="csX378" fmla="*/ 590019 w 3664939"/>
                  <a:gd name="csY378" fmla="*/ 1384731 h 1680831"/>
                  <a:gd name="csX379" fmla="*/ 572779 w 3664939"/>
                  <a:gd name="csY379" fmla="*/ 1413863 h 1680831"/>
                  <a:gd name="csX380" fmla="*/ 598111 w 3664939"/>
                  <a:gd name="csY380" fmla="*/ 1439758 h 1680831"/>
                  <a:gd name="csX381" fmla="*/ 620276 w 3664939"/>
                  <a:gd name="csY381" fmla="*/ 1438632 h 1680831"/>
                  <a:gd name="csX382" fmla="*/ 639345 w 3664939"/>
                  <a:gd name="csY382" fmla="*/ 1463964 h 1680831"/>
                  <a:gd name="csX383" fmla="*/ 636249 w 3664939"/>
                  <a:gd name="csY383" fmla="*/ 1483314 h 1680831"/>
                  <a:gd name="csX384" fmla="*/ 651448 w 3664939"/>
                  <a:gd name="csY384" fmla="*/ 1489366 h 16808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  <a:cxn ang="0">
                    <a:pos x="csX230" y="csY230"/>
                  </a:cxn>
                  <a:cxn ang="0">
                    <a:pos x="csX231" y="csY231"/>
                  </a:cxn>
                  <a:cxn ang="0">
                    <a:pos x="csX232" y="csY232"/>
                  </a:cxn>
                  <a:cxn ang="0">
                    <a:pos x="csX233" y="csY233"/>
                  </a:cxn>
                  <a:cxn ang="0">
                    <a:pos x="csX234" y="csY234"/>
                  </a:cxn>
                  <a:cxn ang="0">
                    <a:pos x="csX235" y="csY235"/>
                  </a:cxn>
                  <a:cxn ang="0">
                    <a:pos x="csX236" y="csY236"/>
                  </a:cxn>
                  <a:cxn ang="0">
                    <a:pos x="csX237" y="csY237"/>
                  </a:cxn>
                  <a:cxn ang="0">
                    <a:pos x="csX238" y="csY238"/>
                  </a:cxn>
                  <a:cxn ang="0">
                    <a:pos x="csX239" y="csY239"/>
                  </a:cxn>
                  <a:cxn ang="0">
                    <a:pos x="csX240" y="csY240"/>
                  </a:cxn>
                  <a:cxn ang="0">
                    <a:pos x="csX241" y="csY241"/>
                  </a:cxn>
                  <a:cxn ang="0">
                    <a:pos x="csX242" y="csY242"/>
                  </a:cxn>
                  <a:cxn ang="0">
                    <a:pos x="csX243" y="csY243"/>
                  </a:cxn>
                  <a:cxn ang="0">
                    <a:pos x="csX244" y="csY244"/>
                  </a:cxn>
                  <a:cxn ang="0">
                    <a:pos x="csX245" y="csY245"/>
                  </a:cxn>
                  <a:cxn ang="0">
                    <a:pos x="csX246" y="csY246"/>
                  </a:cxn>
                  <a:cxn ang="0">
                    <a:pos x="csX247" y="csY247"/>
                  </a:cxn>
                  <a:cxn ang="0">
                    <a:pos x="csX248" y="csY248"/>
                  </a:cxn>
                  <a:cxn ang="0">
                    <a:pos x="csX249" y="csY249"/>
                  </a:cxn>
                  <a:cxn ang="0">
                    <a:pos x="csX250" y="csY250"/>
                  </a:cxn>
                  <a:cxn ang="0">
                    <a:pos x="csX251" y="csY251"/>
                  </a:cxn>
                  <a:cxn ang="0">
                    <a:pos x="csX252" y="csY252"/>
                  </a:cxn>
                  <a:cxn ang="0">
                    <a:pos x="csX253" y="csY253"/>
                  </a:cxn>
                  <a:cxn ang="0">
                    <a:pos x="csX254" y="csY254"/>
                  </a:cxn>
                  <a:cxn ang="0">
                    <a:pos x="csX255" y="csY255"/>
                  </a:cxn>
                  <a:cxn ang="0">
                    <a:pos x="csX256" y="csY256"/>
                  </a:cxn>
                  <a:cxn ang="0">
                    <a:pos x="csX257" y="csY257"/>
                  </a:cxn>
                  <a:cxn ang="0">
                    <a:pos x="csX258" y="csY258"/>
                  </a:cxn>
                  <a:cxn ang="0">
                    <a:pos x="csX259" y="csY259"/>
                  </a:cxn>
                  <a:cxn ang="0">
                    <a:pos x="csX260" y="csY260"/>
                  </a:cxn>
                  <a:cxn ang="0">
                    <a:pos x="csX261" y="csY261"/>
                  </a:cxn>
                  <a:cxn ang="0">
                    <a:pos x="csX262" y="csY262"/>
                  </a:cxn>
                  <a:cxn ang="0">
                    <a:pos x="csX263" y="csY263"/>
                  </a:cxn>
                  <a:cxn ang="0">
                    <a:pos x="csX264" y="csY264"/>
                  </a:cxn>
                  <a:cxn ang="0">
                    <a:pos x="csX265" y="csY265"/>
                  </a:cxn>
                  <a:cxn ang="0">
                    <a:pos x="csX266" y="csY266"/>
                  </a:cxn>
                  <a:cxn ang="0">
                    <a:pos x="csX267" y="csY267"/>
                  </a:cxn>
                  <a:cxn ang="0">
                    <a:pos x="csX268" y="csY268"/>
                  </a:cxn>
                  <a:cxn ang="0">
                    <a:pos x="csX269" y="csY269"/>
                  </a:cxn>
                  <a:cxn ang="0">
                    <a:pos x="csX270" y="csY270"/>
                  </a:cxn>
                  <a:cxn ang="0">
                    <a:pos x="csX271" y="csY271"/>
                  </a:cxn>
                  <a:cxn ang="0">
                    <a:pos x="csX272" y="csY272"/>
                  </a:cxn>
                  <a:cxn ang="0">
                    <a:pos x="csX273" y="csY273"/>
                  </a:cxn>
                  <a:cxn ang="0">
                    <a:pos x="csX274" y="csY274"/>
                  </a:cxn>
                  <a:cxn ang="0">
                    <a:pos x="csX275" y="csY275"/>
                  </a:cxn>
                  <a:cxn ang="0">
                    <a:pos x="csX276" y="csY276"/>
                  </a:cxn>
                  <a:cxn ang="0">
                    <a:pos x="csX277" y="csY277"/>
                  </a:cxn>
                  <a:cxn ang="0">
                    <a:pos x="csX278" y="csY278"/>
                  </a:cxn>
                  <a:cxn ang="0">
                    <a:pos x="csX279" y="csY279"/>
                  </a:cxn>
                  <a:cxn ang="0">
                    <a:pos x="csX280" y="csY280"/>
                  </a:cxn>
                  <a:cxn ang="0">
                    <a:pos x="csX281" y="csY281"/>
                  </a:cxn>
                  <a:cxn ang="0">
                    <a:pos x="csX282" y="csY282"/>
                  </a:cxn>
                  <a:cxn ang="0">
                    <a:pos x="csX283" y="csY283"/>
                  </a:cxn>
                  <a:cxn ang="0">
                    <a:pos x="csX284" y="csY284"/>
                  </a:cxn>
                  <a:cxn ang="0">
                    <a:pos x="csX285" y="csY285"/>
                  </a:cxn>
                  <a:cxn ang="0">
                    <a:pos x="csX286" y="csY286"/>
                  </a:cxn>
                  <a:cxn ang="0">
                    <a:pos x="csX287" y="csY287"/>
                  </a:cxn>
                  <a:cxn ang="0">
                    <a:pos x="csX288" y="csY288"/>
                  </a:cxn>
                  <a:cxn ang="0">
                    <a:pos x="csX289" y="csY289"/>
                  </a:cxn>
                  <a:cxn ang="0">
                    <a:pos x="csX290" y="csY290"/>
                  </a:cxn>
                  <a:cxn ang="0">
                    <a:pos x="csX291" y="csY291"/>
                  </a:cxn>
                  <a:cxn ang="0">
                    <a:pos x="csX292" y="csY292"/>
                  </a:cxn>
                  <a:cxn ang="0">
                    <a:pos x="csX293" y="csY293"/>
                  </a:cxn>
                  <a:cxn ang="0">
                    <a:pos x="csX294" y="csY294"/>
                  </a:cxn>
                  <a:cxn ang="0">
                    <a:pos x="csX295" y="csY295"/>
                  </a:cxn>
                  <a:cxn ang="0">
                    <a:pos x="csX296" y="csY296"/>
                  </a:cxn>
                  <a:cxn ang="0">
                    <a:pos x="csX297" y="csY297"/>
                  </a:cxn>
                  <a:cxn ang="0">
                    <a:pos x="csX298" y="csY298"/>
                  </a:cxn>
                  <a:cxn ang="0">
                    <a:pos x="csX299" y="csY299"/>
                  </a:cxn>
                  <a:cxn ang="0">
                    <a:pos x="csX300" y="csY300"/>
                  </a:cxn>
                  <a:cxn ang="0">
                    <a:pos x="csX301" y="csY301"/>
                  </a:cxn>
                  <a:cxn ang="0">
                    <a:pos x="csX302" y="csY302"/>
                  </a:cxn>
                  <a:cxn ang="0">
                    <a:pos x="csX303" y="csY303"/>
                  </a:cxn>
                  <a:cxn ang="0">
                    <a:pos x="csX304" y="csY304"/>
                  </a:cxn>
                  <a:cxn ang="0">
                    <a:pos x="csX305" y="csY305"/>
                  </a:cxn>
                  <a:cxn ang="0">
                    <a:pos x="csX306" y="csY306"/>
                  </a:cxn>
                  <a:cxn ang="0">
                    <a:pos x="csX307" y="csY307"/>
                  </a:cxn>
                  <a:cxn ang="0">
                    <a:pos x="csX308" y="csY308"/>
                  </a:cxn>
                  <a:cxn ang="0">
                    <a:pos x="csX309" y="csY309"/>
                  </a:cxn>
                  <a:cxn ang="0">
                    <a:pos x="csX310" y="csY310"/>
                  </a:cxn>
                  <a:cxn ang="0">
                    <a:pos x="csX311" y="csY311"/>
                  </a:cxn>
                  <a:cxn ang="0">
                    <a:pos x="csX312" y="csY312"/>
                  </a:cxn>
                  <a:cxn ang="0">
                    <a:pos x="csX313" y="csY313"/>
                  </a:cxn>
                  <a:cxn ang="0">
                    <a:pos x="csX314" y="csY314"/>
                  </a:cxn>
                  <a:cxn ang="0">
                    <a:pos x="csX315" y="csY315"/>
                  </a:cxn>
                  <a:cxn ang="0">
                    <a:pos x="csX316" y="csY316"/>
                  </a:cxn>
                  <a:cxn ang="0">
                    <a:pos x="csX317" y="csY317"/>
                  </a:cxn>
                  <a:cxn ang="0">
                    <a:pos x="csX318" y="csY318"/>
                  </a:cxn>
                  <a:cxn ang="0">
                    <a:pos x="csX319" y="csY319"/>
                  </a:cxn>
                  <a:cxn ang="0">
                    <a:pos x="csX320" y="csY320"/>
                  </a:cxn>
                  <a:cxn ang="0">
                    <a:pos x="csX321" y="csY321"/>
                  </a:cxn>
                  <a:cxn ang="0">
                    <a:pos x="csX322" y="csY322"/>
                  </a:cxn>
                  <a:cxn ang="0">
                    <a:pos x="csX323" y="csY323"/>
                  </a:cxn>
                  <a:cxn ang="0">
                    <a:pos x="csX324" y="csY324"/>
                  </a:cxn>
                  <a:cxn ang="0">
                    <a:pos x="csX325" y="csY325"/>
                  </a:cxn>
                  <a:cxn ang="0">
                    <a:pos x="csX326" y="csY326"/>
                  </a:cxn>
                  <a:cxn ang="0">
                    <a:pos x="csX327" y="csY327"/>
                  </a:cxn>
                  <a:cxn ang="0">
                    <a:pos x="csX328" y="csY328"/>
                  </a:cxn>
                  <a:cxn ang="0">
                    <a:pos x="csX329" y="csY329"/>
                  </a:cxn>
                  <a:cxn ang="0">
                    <a:pos x="csX330" y="csY330"/>
                  </a:cxn>
                  <a:cxn ang="0">
                    <a:pos x="csX331" y="csY331"/>
                  </a:cxn>
                  <a:cxn ang="0">
                    <a:pos x="csX332" y="csY332"/>
                  </a:cxn>
                  <a:cxn ang="0">
                    <a:pos x="csX333" y="csY333"/>
                  </a:cxn>
                  <a:cxn ang="0">
                    <a:pos x="csX334" y="csY334"/>
                  </a:cxn>
                  <a:cxn ang="0">
                    <a:pos x="csX335" y="csY335"/>
                  </a:cxn>
                  <a:cxn ang="0">
                    <a:pos x="csX336" y="csY336"/>
                  </a:cxn>
                  <a:cxn ang="0">
                    <a:pos x="csX337" y="csY337"/>
                  </a:cxn>
                  <a:cxn ang="0">
                    <a:pos x="csX338" y="csY338"/>
                  </a:cxn>
                  <a:cxn ang="0">
                    <a:pos x="csX339" y="csY339"/>
                  </a:cxn>
                  <a:cxn ang="0">
                    <a:pos x="csX340" y="csY340"/>
                  </a:cxn>
                  <a:cxn ang="0">
                    <a:pos x="csX341" y="csY341"/>
                  </a:cxn>
                  <a:cxn ang="0">
                    <a:pos x="csX342" y="csY342"/>
                  </a:cxn>
                  <a:cxn ang="0">
                    <a:pos x="csX343" y="csY343"/>
                  </a:cxn>
                  <a:cxn ang="0">
                    <a:pos x="csX344" y="csY344"/>
                  </a:cxn>
                  <a:cxn ang="0">
                    <a:pos x="csX345" y="csY345"/>
                  </a:cxn>
                  <a:cxn ang="0">
                    <a:pos x="csX346" y="csY346"/>
                  </a:cxn>
                  <a:cxn ang="0">
                    <a:pos x="csX347" y="csY347"/>
                  </a:cxn>
                  <a:cxn ang="0">
                    <a:pos x="csX348" y="csY348"/>
                  </a:cxn>
                  <a:cxn ang="0">
                    <a:pos x="csX349" y="csY349"/>
                  </a:cxn>
                  <a:cxn ang="0">
                    <a:pos x="csX350" y="csY350"/>
                  </a:cxn>
                  <a:cxn ang="0">
                    <a:pos x="csX351" y="csY351"/>
                  </a:cxn>
                  <a:cxn ang="0">
                    <a:pos x="csX352" y="csY352"/>
                  </a:cxn>
                  <a:cxn ang="0">
                    <a:pos x="csX353" y="csY353"/>
                  </a:cxn>
                  <a:cxn ang="0">
                    <a:pos x="csX354" y="csY354"/>
                  </a:cxn>
                  <a:cxn ang="0">
                    <a:pos x="csX355" y="csY355"/>
                  </a:cxn>
                  <a:cxn ang="0">
                    <a:pos x="csX356" y="csY356"/>
                  </a:cxn>
                  <a:cxn ang="0">
                    <a:pos x="csX357" y="csY357"/>
                  </a:cxn>
                  <a:cxn ang="0">
                    <a:pos x="csX358" y="csY358"/>
                  </a:cxn>
                  <a:cxn ang="0">
                    <a:pos x="csX359" y="csY359"/>
                  </a:cxn>
                  <a:cxn ang="0">
                    <a:pos x="csX360" y="csY360"/>
                  </a:cxn>
                  <a:cxn ang="0">
                    <a:pos x="csX361" y="csY361"/>
                  </a:cxn>
                  <a:cxn ang="0">
                    <a:pos x="csX362" y="csY362"/>
                  </a:cxn>
                  <a:cxn ang="0">
                    <a:pos x="csX363" y="csY363"/>
                  </a:cxn>
                  <a:cxn ang="0">
                    <a:pos x="csX364" y="csY364"/>
                  </a:cxn>
                  <a:cxn ang="0">
                    <a:pos x="csX365" y="csY365"/>
                  </a:cxn>
                  <a:cxn ang="0">
                    <a:pos x="csX366" y="csY366"/>
                  </a:cxn>
                  <a:cxn ang="0">
                    <a:pos x="csX367" y="csY367"/>
                  </a:cxn>
                  <a:cxn ang="0">
                    <a:pos x="csX368" y="csY368"/>
                  </a:cxn>
                  <a:cxn ang="0">
                    <a:pos x="csX369" y="csY369"/>
                  </a:cxn>
                  <a:cxn ang="0">
                    <a:pos x="csX370" y="csY370"/>
                  </a:cxn>
                  <a:cxn ang="0">
                    <a:pos x="csX371" y="csY371"/>
                  </a:cxn>
                  <a:cxn ang="0">
                    <a:pos x="csX372" y="csY372"/>
                  </a:cxn>
                  <a:cxn ang="0">
                    <a:pos x="csX373" y="csY373"/>
                  </a:cxn>
                  <a:cxn ang="0">
                    <a:pos x="csX374" y="csY374"/>
                  </a:cxn>
                  <a:cxn ang="0">
                    <a:pos x="csX375" y="csY375"/>
                  </a:cxn>
                  <a:cxn ang="0">
                    <a:pos x="csX376" y="csY376"/>
                  </a:cxn>
                  <a:cxn ang="0">
                    <a:pos x="csX377" y="csY377"/>
                  </a:cxn>
                  <a:cxn ang="0">
                    <a:pos x="csX378" y="csY378"/>
                  </a:cxn>
                  <a:cxn ang="0">
                    <a:pos x="csX379" y="csY379"/>
                  </a:cxn>
                  <a:cxn ang="0">
                    <a:pos x="csX380" y="csY380"/>
                  </a:cxn>
                  <a:cxn ang="0">
                    <a:pos x="csX381" y="csY381"/>
                  </a:cxn>
                  <a:cxn ang="0">
                    <a:pos x="csX382" y="csY382"/>
                  </a:cxn>
                  <a:cxn ang="0">
                    <a:pos x="csX383" y="csY383"/>
                  </a:cxn>
                  <a:cxn ang="0">
                    <a:pos x="csX384" y="csY384"/>
                  </a:cxn>
                </a:cxnLst>
                <a:rect l="l" t="t" r="r" b="b"/>
                <a:pathLst>
                  <a:path w="3664939" h="1680831">
                    <a:moveTo>
                      <a:pt x="651448" y="1489366"/>
                    </a:moveTo>
                    <a:lnTo>
                      <a:pt x="637868" y="1511531"/>
                    </a:lnTo>
                    <a:lnTo>
                      <a:pt x="608876" y="1517653"/>
                    </a:lnTo>
                    <a:lnTo>
                      <a:pt x="579182" y="1555791"/>
                    </a:lnTo>
                    <a:lnTo>
                      <a:pt x="606343" y="1590552"/>
                    </a:lnTo>
                    <a:lnTo>
                      <a:pt x="603388" y="1615039"/>
                    </a:lnTo>
                    <a:lnTo>
                      <a:pt x="636038" y="1657399"/>
                    </a:lnTo>
                    <a:lnTo>
                      <a:pt x="636038" y="1657399"/>
                    </a:lnTo>
                    <a:lnTo>
                      <a:pt x="618165" y="1671824"/>
                    </a:lnTo>
                    <a:lnTo>
                      <a:pt x="613028" y="1680831"/>
                    </a:lnTo>
                    <a:lnTo>
                      <a:pt x="599870" y="1678439"/>
                    </a:lnTo>
                    <a:lnTo>
                      <a:pt x="579323" y="1656766"/>
                    </a:lnTo>
                    <a:lnTo>
                      <a:pt x="570950" y="1655570"/>
                    </a:lnTo>
                    <a:lnTo>
                      <a:pt x="552162" y="1647267"/>
                    </a:lnTo>
                    <a:lnTo>
                      <a:pt x="543014" y="1632490"/>
                    </a:lnTo>
                    <a:lnTo>
                      <a:pt x="515149" y="1624961"/>
                    </a:lnTo>
                    <a:lnTo>
                      <a:pt x="497066" y="1630590"/>
                    </a:lnTo>
                    <a:lnTo>
                      <a:pt x="491788" y="1623905"/>
                    </a:lnTo>
                    <a:lnTo>
                      <a:pt x="451116" y="1606525"/>
                    </a:lnTo>
                    <a:lnTo>
                      <a:pt x="407208" y="1600685"/>
                    </a:lnTo>
                    <a:lnTo>
                      <a:pt x="381946" y="1594422"/>
                    </a:lnTo>
                    <a:lnTo>
                      <a:pt x="378288" y="1598714"/>
                    </a:lnTo>
                    <a:lnTo>
                      <a:pt x="340220" y="1567894"/>
                    </a:lnTo>
                    <a:lnTo>
                      <a:pt x="306163" y="1554032"/>
                    </a:lnTo>
                    <a:lnTo>
                      <a:pt x="280338" y="1532359"/>
                    </a:lnTo>
                    <a:lnTo>
                      <a:pt x="302081" y="1526448"/>
                    </a:lnTo>
                    <a:lnTo>
                      <a:pt x="326850" y="1495347"/>
                    </a:lnTo>
                    <a:lnTo>
                      <a:pt x="310173" y="1480499"/>
                    </a:lnTo>
                    <a:lnTo>
                      <a:pt x="354152" y="1465160"/>
                    </a:lnTo>
                    <a:lnTo>
                      <a:pt x="353378" y="1456857"/>
                    </a:lnTo>
                    <a:lnTo>
                      <a:pt x="326568" y="1462978"/>
                    </a:lnTo>
                    <a:lnTo>
                      <a:pt x="327553" y="1446161"/>
                    </a:lnTo>
                    <a:lnTo>
                      <a:pt x="342894" y="1435536"/>
                    </a:lnTo>
                    <a:lnTo>
                      <a:pt x="371814" y="1432791"/>
                    </a:lnTo>
                    <a:lnTo>
                      <a:pt x="376529" y="1420055"/>
                    </a:lnTo>
                    <a:lnTo>
                      <a:pt x="369914" y="1398945"/>
                    </a:lnTo>
                    <a:lnTo>
                      <a:pt x="382017" y="1378750"/>
                    </a:lnTo>
                    <a:lnTo>
                      <a:pt x="381665" y="1367351"/>
                    </a:lnTo>
                    <a:lnTo>
                      <a:pt x="337687" y="1354685"/>
                    </a:lnTo>
                    <a:lnTo>
                      <a:pt x="320236" y="1355107"/>
                    </a:lnTo>
                    <a:lnTo>
                      <a:pt x="301800" y="1336812"/>
                    </a:lnTo>
                    <a:lnTo>
                      <a:pt x="278861" y="1343005"/>
                    </a:lnTo>
                    <a:lnTo>
                      <a:pt x="240933" y="1329213"/>
                    </a:lnTo>
                    <a:lnTo>
                      <a:pt x="241566" y="1321543"/>
                    </a:lnTo>
                    <a:lnTo>
                      <a:pt x="230941" y="1304373"/>
                    </a:lnTo>
                    <a:lnTo>
                      <a:pt x="207157" y="1302474"/>
                    </a:lnTo>
                    <a:lnTo>
                      <a:pt x="204695" y="1290160"/>
                    </a:lnTo>
                    <a:lnTo>
                      <a:pt x="212154" y="1282138"/>
                    </a:lnTo>
                    <a:lnTo>
                      <a:pt x="193014" y="1259480"/>
                    </a:lnTo>
                    <a:lnTo>
                      <a:pt x="162053" y="1263350"/>
                    </a:lnTo>
                    <a:lnTo>
                      <a:pt x="152976" y="1261380"/>
                    </a:lnTo>
                    <a:lnTo>
                      <a:pt x="145446" y="1270457"/>
                    </a:lnTo>
                    <a:lnTo>
                      <a:pt x="134329" y="1268839"/>
                    </a:lnTo>
                    <a:lnTo>
                      <a:pt x="134329" y="1268839"/>
                    </a:lnTo>
                    <a:lnTo>
                      <a:pt x="126940" y="1243155"/>
                    </a:lnTo>
                    <a:lnTo>
                      <a:pt x="119974" y="1229715"/>
                    </a:lnTo>
                    <a:lnTo>
                      <a:pt x="125674" y="1225915"/>
                    </a:lnTo>
                    <a:lnTo>
                      <a:pt x="149809" y="1227323"/>
                    </a:lnTo>
                    <a:lnTo>
                      <a:pt x="161419" y="1218457"/>
                    </a:lnTo>
                    <a:lnTo>
                      <a:pt x="152835" y="1207620"/>
                    </a:lnTo>
                    <a:lnTo>
                      <a:pt x="132640" y="1200443"/>
                    </a:lnTo>
                    <a:lnTo>
                      <a:pt x="134470" y="1193055"/>
                    </a:lnTo>
                    <a:lnTo>
                      <a:pt x="122296" y="1185596"/>
                    </a:lnTo>
                    <a:lnTo>
                      <a:pt x="103579" y="1158575"/>
                    </a:lnTo>
                    <a:lnTo>
                      <a:pt x="109982" y="1147387"/>
                    </a:lnTo>
                    <a:lnTo>
                      <a:pt x="107097" y="1127825"/>
                    </a:lnTo>
                    <a:lnTo>
                      <a:pt x="77895" y="1117833"/>
                    </a:lnTo>
                    <a:lnTo>
                      <a:pt x="62204" y="1122829"/>
                    </a:lnTo>
                    <a:lnTo>
                      <a:pt x="57982" y="1112415"/>
                    </a:lnTo>
                    <a:lnTo>
                      <a:pt x="26528" y="1101860"/>
                    </a:lnTo>
                    <a:lnTo>
                      <a:pt x="16888" y="1076810"/>
                    </a:lnTo>
                    <a:lnTo>
                      <a:pt x="14355" y="1056123"/>
                    </a:lnTo>
                    <a:lnTo>
                      <a:pt x="0" y="1046271"/>
                    </a:lnTo>
                    <a:lnTo>
                      <a:pt x="12807" y="1032620"/>
                    </a:lnTo>
                    <a:lnTo>
                      <a:pt x="3940" y="992019"/>
                    </a:lnTo>
                    <a:lnTo>
                      <a:pt x="25191" y="966687"/>
                    </a:lnTo>
                    <a:lnTo>
                      <a:pt x="20688" y="959017"/>
                    </a:lnTo>
                    <a:lnTo>
                      <a:pt x="20688" y="959017"/>
                    </a:lnTo>
                    <a:lnTo>
                      <a:pt x="54604" y="934389"/>
                    </a:lnTo>
                    <a:lnTo>
                      <a:pt x="23291" y="913069"/>
                    </a:lnTo>
                    <a:lnTo>
                      <a:pt x="23291" y="913069"/>
                    </a:lnTo>
                    <a:lnTo>
                      <a:pt x="87254" y="855087"/>
                    </a:lnTo>
                    <a:lnTo>
                      <a:pt x="115049" y="828418"/>
                    </a:lnTo>
                    <a:lnTo>
                      <a:pt x="126237" y="804705"/>
                    </a:lnTo>
                    <a:lnTo>
                      <a:pt x="82047" y="772477"/>
                    </a:lnTo>
                    <a:lnTo>
                      <a:pt x="94221" y="741516"/>
                    </a:lnTo>
                    <a:lnTo>
                      <a:pt x="67340" y="705630"/>
                    </a:lnTo>
                    <a:lnTo>
                      <a:pt x="87465" y="663762"/>
                    </a:lnTo>
                    <a:lnTo>
                      <a:pt x="52704" y="607188"/>
                    </a:lnTo>
                    <a:lnTo>
                      <a:pt x="80288" y="568979"/>
                    </a:lnTo>
                    <a:lnTo>
                      <a:pt x="34550" y="534781"/>
                    </a:lnTo>
                    <a:lnTo>
                      <a:pt x="38913" y="498332"/>
                    </a:lnTo>
                    <a:lnTo>
                      <a:pt x="63048" y="493476"/>
                    </a:lnTo>
                    <a:lnTo>
                      <a:pt x="113852" y="472367"/>
                    </a:lnTo>
                    <a:lnTo>
                      <a:pt x="113852" y="472367"/>
                    </a:lnTo>
                    <a:lnTo>
                      <a:pt x="144672" y="453860"/>
                    </a:lnTo>
                    <a:lnTo>
                      <a:pt x="193717" y="485877"/>
                    </a:lnTo>
                    <a:lnTo>
                      <a:pt x="275483" y="498402"/>
                    </a:lnTo>
                    <a:lnTo>
                      <a:pt x="388350" y="557017"/>
                    </a:lnTo>
                    <a:lnTo>
                      <a:pt x="411289" y="581223"/>
                    </a:lnTo>
                    <a:lnTo>
                      <a:pt x="413259" y="614787"/>
                    </a:lnTo>
                    <a:lnTo>
                      <a:pt x="380117" y="641034"/>
                    </a:lnTo>
                    <a:lnTo>
                      <a:pt x="331353" y="654263"/>
                    </a:lnTo>
                    <a:lnTo>
                      <a:pt x="198010" y="616406"/>
                    </a:lnTo>
                    <a:lnTo>
                      <a:pt x="176056" y="622809"/>
                    </a:lnTo>
                    <a:lnTo>
                      <a:pt x="224749" y="659118"/>
                    </a:lnTo>
                    <a:lnTo>
                      <a:pt x="226649" y="681916"/>
                    </a:lnTo>
                    <a:lnTo>
                      <a:pt x="228619" y="731454"/>
                    </a:lnTo>
                    <a:lnTo>
                      <a:pt x="267109" y="746020"/>
                    </a:lnTo>
                    <a:lnTo>
                      <a:pt x="290401" y="758404"/>
                    </a:lnTo>
                    <a:lnTo>
                      <a:pt x="294270" y="735254"/>
                    </a:lnTo>
                    <a:lnTo>
                      <a:pt x="276257" y="714566"/>
                    </a:lnTo>
                    <a:lnTo>
                      <a:pt x="295256" y="696201"/>
                    </a:lnTo>
                    <a:lnTo>
                      <a:pt x="367522" y="726317"/>
                    </a:lnTo>
                    <a:lnTo>
                      <a:pt x="392642" y="714566"/>
                    </a:lnTo>
                    <a:lnTo>
                      <a:pt x="372517" y="678961"/>
                    </a:lnTo>
                    <a:lnTo>
                      <a:pt x="442180" y="630549"/>
                    </a:lnTo>
                    <a:lnTo>
                      <a:pt x="469693" y="633434"/>
                    </a:lnTo>
                    <a:lnTo>
                      <a:pt x="497628" y="650815"/>
                    </a:lnTo>
                    <a:lnTo>
                      <a:pt x="515008" y="616617"/>
                    </a:lnTo>
                    <a:lnTo>
                      <a:pt x="490099" y="586570"/>
                    </a:lnTo>
                    <a:lnTo>
                      <a:pt x="504735" y="556102"/>
                    </a:lnTo>
                    <a:lnTo>
                      <a:pt x="482781" y="524086"/>
                    </a:lnTo>
                    <a:lnTo>
                      <a:pt x="566305" y="540692"/>
                    </a:lnTo>
                    <a:lnTo>
                      <a:pt x="583334" y="569401"/>
                    </a:lnTo>
                    <a:lnTo>
                      <a:pt x="545547" y="575664"/>
                    </a:lnTo>
                    <a:lnTo>
                      <a:pt x="545758" y="603881"/>
                    </a:lnTo>
                    <a:lnTo>
                      <a:pt x="569261" y="621050"/>
                    </a:lnTo>
                    <a:lnTo>
                      <a:pt x="615421" y="610143"/>
                    </a:lnTo>
                    <a:lnTo>
                      <a:pt x="622739" y="577916"/>
                    </a:lnTo>
                    <a:lnTo>
                      <a:pt x="685083" y="553639"/>
                    </a:lnTo>
                    <a:lnTo>
                      <a:pt x="789295" y="509168"/>
                    </a:lnTo>
                    <a:lnTo>
                      <a:pt x="811883" y="511772"/>
                    </a:lnTo>
                    <a:lnTo>
                      <a:pt x="782399" y="543155"/>
                    </a:lnTo>
                    <a:lnTo>
                      <a:pt x="819482" y="548573"/>
                    </a:lnTo>
                    <a:lnTo>
                      <a:pt x="840873" y="530911"/>
                    </a:lnTo>
                    <a:lnTo>
                      <a:pt x="896814" y="529504"/>
                    </a:lnTo>
                    <a:lnTo>
                      <a:pt x="941215" y="507972"/>
                    </a:lnTo>
                    <a:lnTo>
                      <a:pt x="975202" y="539214"/>
                    </a:lnTo>
                    <a:lnTo>
                      <a:pt x="1009118" y="504805"/>
                    </a:lnTo>
                    <a:lnTo>
                      <a:pt x="977876" y="474337"/>
                    </a:lnTo>
                    <a:lnTo>
                      <a:pt x="993356" y="456886"/>
                    </a:lnTo>
                    <a:lnTo>
                      <a:pt x="1081595" y="472930"/>
                    </a:lnTo>
                    <a:lnTo>
                      <a:pt x="1122970" y="489395"/>
                    </a:lnTo>
                    <a:lnTo>
                      <a:pt x="1231193" y="548784"/>
                    </a:lnTo>
                    <a:lnTo>
                      <a:pt x="1251177" y="521763"/>
                    </a:lnTo>
                    <a:lnTo>
                      <a:pt x="1220779" y="494180"/>
                    </a:lnTo>
                    <a:lnTo>
                      <a:pt x="1219935" y="482992"/>
                    </a:lnTo>
                    <a:lnTo>
                      <a:pt x="1183907" y="477855"/>
                    </a:lnTo>
                    <a:lnTo>
                      <a:pt x="1193759" y="452664"/>
                    </a:lnTo>
                    <a:lnTo>
                      <a:pt x="1177786" y="410726"/>
                    </a:lnTo>
                    <a:lnTo>
                      <a:pt x="1176941" y="393275"/>
                    </a:lnTo>
                    <a:lnTo>
                      <a:pt x="1232037" y="343386"/>
                    </a:lnTo>
                    <a:lnTo>
                      <a:pt x="1251599" y="292300"/>
                    </a:lnTo>
                    <a:lnTo>
                      <a:pt x="1273834" y="281112"/>
                    </a:lnTo>
                    <a:lnTo>
                      <a:pt x="1352927" y="296100"/>
                    </a:lnTo>
                    <a:lnTo>
                      <a:pt x="1359119" y="327483"/>
                    </a:lnTo>
                    <a:lnTo>
                      <a:pt x="1330832" y="372447"/>
                    </a:lnTo>
                    <a:lnTo>
                      <a:pt x="1349408" y="389968"/>
                    </a:lnTo>
                    <a:lnTo>
                      <a:pt x="1358978" y="427895"/>
                    </a:lnTo>
                    <a:lnTo>
                      <a:pt x="1352222" y="500654"/>
                    </a:lnTo>
                    <a:lnTo>
                      <a:pt x="1385154" y="532529"/>
                    </a:lnTo>
                    <a:lnTo>
                      <a:pt x="1372347" y="566798"/>
                    </a:lnTo>
                    <a:lnTo>
                      <a:pt x="1313873" y="638360"/>
                    </a:lnTo>
                    <a:lnTo>
                      <a:pt x="1348000" y="645678"/>
                    </a:lnTo>
                    <a:lnTo>
                      <a:pt x="1359893" y="627735"/>
                    </a:lnTo>
                    <a:lnTo>
                      <a:pt x="1392753" y="614928"/>
                    </a:lnTo>
                    <a:lnTo>
                      <a:pt x="1400634" y="590018"/>
                    </a:lnTo>
                    <a:lnTo>
                      <a:pt x="1426529" y="565813"/>
                    </a:lnTo>
                    <a:lnTo>
                      <a:pt x="1409078" y="536611"/>
                    </a:lnTo>
                    <a:lnTo>
                      <a:pt x="1423011" y="502272"/>
                    </a:lnTo>
                    <a:lnTo>
                      <a:pt x="1390361" y="497980"/>
                    </a:lnTo>
                    <a:lnTo>
                      <a:pt x="1383183" y="468637"/>
                    </a:lnTo>
                    <a:lnTo>
                      <a:pt x="1407038" y="414878"/>
                    </a:lnTo>
                    <a:lnTo>
                      <a:pt x="1368266" y="370406"/>
                    </a:lnTo>
                    <a:lnTo>
                      <a:pt x="1421673" y="332972"/>
                    </a:lnTo>
                    <a:lnTo>
                      <a:pt x="1414778" y="292933"/>
                    </a:lnTo>
                    <a:lnTo>
                      <a:pt x="1429695" y="291667"/>
                    </a:lnTo>
                    <a:lnTo>
                      <a:pt x="1445387" y="322909"/>
                    </a:lnTo>
                    <a:lnTo>
                      <a:pt x="1433566" y="376528"/>
                    </a:lnTo>
                    <a:lnTo>
                      <a:pt x="1465582" y="386520"/>
                    </a:lnTo>
                    <a:lnTo>
                      <a:pt x="1451931" y="346763"/>
                    </a:lnTo>
                    <a:lnTo>
                      <a:pt x="1501891" y="324809"/>
                    </a:lnTo>
                    <a:lnTo>
                      <a:pt x="1563883" y="321854"/>
                    </a:lnTo>
                    <a:lnTo>
                      <a:pt x="1619121" y="353659"/>
                    </a:lnTo>
                    <a:lnTo>
                      <a:pt x="1592522" y="307077"/>
                    </a:lnTo>
                    <a:lnTo>
                      <a:pt x="1589567" y="246140"/>
                    </a:lnTo>
                    <a:lnTo>
                      <a:pt x="1641496" y="234459"/>
                    </a:lnTo>
                    <a:lnTo>
                      <a:pt x="1713341" y="236993"/>
                    </a:lnTo>
                    <a:lnTo>
                      <a:pt x="1778077" y="229393"/>
                    </a:lnTo>
                    <a:lnTo>
                      <a:pt x="1753801" y="198784"/>
                    </a:lnTo>
                    <a:lnTo>
                      <a:pt x="1788351" y="159731"/>
                    </a:lnTo>
                    <a:lnTo>
                      <a:pt x="1822619" y="158112"/>
                    </a:lnTo>
                    <a:lnTo>
                      <a:pt x="1880741" y="128207"/>
                    </a:lnTo>
                    <a:lnTo>
                      <a:pt x="1959551" y="120044"/>
                    </a:lnTo>
                    <a:lnTo>
                      <a:pt x="1969543" y="103368"/>
                    </a:lnTo>
                    <a:lnTo>
                      <a:pt x="2048001" y="97668"/>
                    </a:lnTo>
                    <a:lnTo>
                      <a:pt x="2072418" y="111389"/>
                    </a:lnTo>
                    <a:lnTo>
                      <a:pt x="2139406" y="78739"/>
                    </a:lnTo>
                    <a:lnTo>
                      <a:pt x="2194292" y="79725"/>
                    </a:lnTo>
                    <a:lnTo>
                      <a:pt x="2202525" y="52915"/>
                    </a:lnTo>
                    <a:lnTo>
                      <a:pt x="2231093" y="26106"/>
                    </a:lnTo>
                    <a:lnTo>
                      <a:pt x="2301600" y="0"/>
                    </a:lnTo>
                    <a:lnTo>
                      <a:pt x="2352826" y="20617"/>
                    </a:lnTo>
                    <a:lnTo>
                      <a:pt x="2312155" y="36238"/>
                    </a:lnTo>
                    <a:lnTo>
                      <a:pt x="2379776" y="45879"/>
                    </a:lnTo>
                    <a:lnTo>
                      <a:pt x="2387868" y="76699"/>
                    </a:lnTo>
                    <a:lnTo>
                      <a:pt x="2415170" y="61570"/>
                    </a:lnTo>
                    <a:lnTo>
                      <a:pt x="2502424" y="62344"/>
                    </a:lnTo>
                    <a:lnTo>
                      <a:pt x="2569764" y="92602"/>
                    </a:lnTo>
                    <a:lnTo>
                      <a:pt x="2593759" y="115541"/>
                    </a:lnTo>
                    <a:lnTo>
                      <a:pt x="2586300" y="147065"/>
                    </a:lnTo>
                    <a:lnTo>
                      <a:pt x="2553299" y="164797"/>
                    </a:lnTo>
                    <a:lnTo>
                      <a:pt x="2474770" y="197799"/>
                    </a:lnTo>
                    <a:lnTo>
                      <a:pt x="2452394" y="215179"/>
                    </a:lnTo>
                    <a:lnTo>
                      <a:pt x="2489406" y="223412"/>
                    </a:lnTo>
                    <a:lnTo>
                      <a:pt x="2533596" y="238048"/>
                    </a:lnTo>
                    <a:lnTo>
                      <a:pt x="2560476" y="227071"/>
                    </a:lnTo>
                    <a:lnTo>
                      <a:pt x="2575675" y="264224"/>
                    </a:lnTo>
                    <a:lnTo>
                      <a:pt x="2588833" y="249236"/>
                    </a:lnTo>
                    <a:lnTo>
                      <a:pt x="2636541" y="240089"/>
                    </a:lnTo>
                    <a:lnTo>
                      <a:pt x="2732380" y="249658"/>
                    </a:lnTo>
                    <a:lnTo>
                      <a:pt x="2739698" y="276538"/>
                    </a:lnTo>
                    <a:lnTo>
                      <a:pt x="2864527" y="285052"/>
                    </a:lnTo>
                    <a:lnTo>
                      <a:pt x="2866216" y="241144"/>
                    </a:lnTo>
                    <a:lnTo>
                      <a:pt x="2929616" y="251277"/>
                    </a:lnTo>
                    <a:lnTo>
                      <a:pt x="2977324" y="250925"/>
                    </a:lnTo>
                    <a:lnTo>
                      <a:pt x="3025525" y="281182"/>
                    </a:lnTo>
                    <a:lnTo>
                      <a:pt x="3039316" y="317421"/>
                    </a:lnTo>
                    <a:lnTo>
                      <a:pt x="3021584" y="340853"/>
                    </a:lnTo>
                    <a:lnTo>
                      <a:pt x="3059160" y="384339"/>
                    </a:lnTo>
                    <a:lnTo>
                      <a:pt x="3106093" y="406504"/>
                    </a:lnTo>
                    <a:lnTo>
                      <a:pt x="3134944" y="348874"/>
                    </a:lnTo>
                    <a:lnTo>
                      <a:pt x="3182792" y="373713"/>
                    </a:lnTo>
                    <a:lnTo>
                      <a:pt x="3233737" y="358866"/>
                    </a:lnTo>
                    <a:lnTo>
                      <a:pt x="3291508" y="375824"/>
                    </a:lnTo>
                    <a:lnTo>
                      <a:pt x="3313533" y="360414"/>
                    </a:lnTo>
                    <a:lnTo>
                      <a:pt x="3362366" y="368155"/>
                    </a:lnTo>
                    <a:lnTo>
                      <a:pt x="3340834" y="316436"/>
                    </a:lnTo>
                    <a:lnTo>
                      <a:pt x="3380239" y="291948"/>
                    </a:lnTo>
                    <a:lnTo>
                      <a:pt x="3650022" y="328609"/>
                    </a:lnTo>
                    <a:lnTo>
                      <a:pt x="3664940" y="348030"/>
                    </a:lnTo>
                    <a:lnTo>
                      <a:pt x="3664940" y="951910"/>
                    </a:lnTo>
                    <a:lnTo>
                      <a:pt x="3658466" y="950996"/>
                    </a:lnTo>
                    <a:lnTo>
                      <a:pt x="3621453" y="972739"/>
                    </a:lnTo>
                    <a:lnTo>
                      <a:pt x="3530189" y="965139"/>
                    </a:lnTo>
                    <a:lnTo>
                      <a:pt x="3431888" y="978227"/>
                    </a:lnTo>
                    <a:lnTo>
                      <a:pt x="3335135" y="1062807"/>
                    </a:lnTo>
                    <a:lnTo>
                      <a:pt x="3220720" y="1161953"/>
                    </a:lnTo>
                    <a:lnTo>
                      <a:pt x="3267795" y="1167160"/>
                    </a:lnTo>
                    <a:lnTo>
                      <a:pt x="3282431" y="1192914"/>
                    </a:lnTo>
                    <a:lnTo>
                      <a:pt x="3311492" y="1202062"/>
                    </a:lnTo>
                    <a:lnTo>
                      <a:pt x="3330561" y="1181585"/>
                    </a:lnTo>
                    <a:lnTo>
                      <a:pt x="3363351" y="1184259"/>
                    </a:lnTo>
                    <a:lnTo>
                      <a:pt x="3406486" y="1229082"/>
                    </a:lnTo>
                    <a:lnTo>
                      <a:pt x="3407471" y="1263350"/>
                    </a:lnTo>
                    <a:lnTo>
                      <a:pt x="3384109" y="1303107"/>
                    </a:lnTo>
                    <a:lnTo>
                      <a:pt x="3381576" y="1350041"/>
                    </a:lnTo>
                    <a:lnTo>
                      <a:pt x="3368136" y="1411822"/>
                    </a:lnTo>
                    <a:lnTo>
                      <a:pt x="3323102" y="1466848"/>
                    </a:lnTo>
                    <a:lnTo>
                      <a:pt x="3313110" y="1492813"/>
                    </a:lnTo>
                    <a:lnTo>
                      <a:pt x="3272579" y="1536089"/>
                    </a:lnTo>
                    <a:lnTo>
                      <a:pt x="3232330" y="1578519"/>
                    </a:lnTo>
                    <a:lnTo>
                      <a:pt x="3213050" y="1600051"/>
                    </a:lnTo>
                    <a:lnTo>
                      <a:pt x="3173223" y="1621372"/>
                    </a:lnTo>
                    <a:lnTo>
                      <a:pt x="3154435" y="1621794"/>
                    </a:lnTo>
                    <a:lnTo>
                      <a:pt x="3135647" y="1604203"/>
                    </a:lnTo>
                    <a:lnTo>
                      <a:pt x="3095538" y="1630660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90895" y="1642623"/>
                    </a:lnTo>
                    <a:lnTo>
                      <a:pt x="3086743" y="1636360"/>
                    </a:lnTo>
                    <a:lnTo>
                      <a:pt x="3086743" y="1636360"/>
                    </a:lnTo>
                    <a:lnTo>
                      <a:pt x="3086532" y="1618065"/>
                    </a:lnTo>
                    <a:lnTo>
                      <a:pt x="3101801" y="1617080"/>
                    </a:lnTo>
                    <a:lnTo>
                      <a:pt x="3106093" y="1574086"/>
                    </a:lnTo>
                    <a:lnTo>
                      <a:pt x="3098212" y="1542633"/>
                    </a:lnTo>
                    <a:lnTo>
                      <a:pt x="3123896" y="1529544"/>
                    </a:lnTo>
                    <a:lnTo>
                      <a:pt x="3160135" y="1536089"/>
                    </a:lnTo>
                    <a:lnTo>
                      <a:pt x="3180189" y="1499920"/>
                    </a:lnTo>
                    <a:lnTo>
                      <a:pt x="3190462" y="1458827"/>
                    </a:lnTo>
                    <a:lnTo>
                      <a:pt x="3202002" y="1444965"/>
                    </a:lnTo>
                    <a:lnTo>
                      <a:pt x="3217764" y="1410626"/>
                    </a:lnTo>
                    <a:lnTo>
                      <a:pt x="3168368" y="1421885"/>
                    </a:lnTo>
                    <a:lnTo>
                      <a:pt x="3142473" y="1436943"/>
                    </a:lnTo>
                    <a:lnTo>
                      <a:pt x="3097087" y="1436873"/>
                    </a:lnTo>
                    <a:lnTo>
                      <a:pt x="3084983" y="1400986"/>
                    </a:lnTo>
                    <a:lnTo>
                      <a:pt x="3049660" y="1373543"/>
                    </a:lnTo>
                    <a:lnTo>
                      <a:pt x="2997660" y="1361159"/>
                    </a:lnTo>
                    <a:lnTo>
                      <a:pt x="2986612" y="1322880"/>
                    </a:lnTo>
                    <a:lnTo>
                      <a:pt x="2976198" y="1298604"/>
                    </a:lnTo>
                    <a:lnTo>
                      <a:pt x="2965010" y="1281505"/>
                    </a:lnTo>
                    <a:lnTo>
                      <a:pt x="2946574" y="1241115"/>
                    </a:lnTo>
                    <a:lnTo>
                      <a:pt x="2920328" y="1226197"/>
                    </a:lnTo>
                    <a:lnTo>
                      <a:pt x="2875645" y="1214094"/>
                    </a:lnTo>
                    <a:lnTo>
                      <a:pt x="2836029" y="1215220"/>
                    </a:lnTo>
                    <a:lnTo>
                      <a:pt x="2798876" y="1222538"/>
                    </a:lnTo>
                    <a:lnTo>
                      <a:pt x="2774248" y="1242663"/>
                    </a:lnTo>
                    <a:lnTo>
                      <a:pt x="2790643" y="1252232"/>
                    </a:lnTo>
                    <a:lnTo>
                      <a:pt x="2790995" y="1274327"/>
                    </a:lnTo>
                    <a:lnTo>
                      <a:pt x="2774388" y="1287134"/>
                    </a:lnTo>
                    <a:lnTo>
                      <a:pt x="2747438" y="1329002"/>
                    </a:lnTo>
                    <a:lnTo>
                      <a:pt x="2747720" y="1346241"/>
                    </a:lnTo>
                    <a:lnTo>
                      <a:pt x="2705641" y="1370869"/>
                    </a:lnTo>
                    <a:lnTo>
                      <a:pt x="2669754" y="1356163"/>
                    </a:lnTo>
                    <a:lnTo>
                      <a:pt x="2634149" y="1359400"/>
                    </a:lnTo>
                    <a:lnTo>
                      <a:pt x="2618458" y="1346382"/>
                    </a:lnTo>
                    <a:lnTo>
                      <a:pt x="2600585" y="1342160"/>
                    </a:lnTo>
                    <a:lnTo>
                      <a:pt x="2556817" y="1369603"/>
                    </a:lnTo>
                    <a:lnTo>
                      <a:pt x="2517483" y="1376006"/>
                    </a:lnTo>
                    <a:lnTo>
                      <a:pt x="2490040" y="1385576"/>
                    </a:lnTo>
                    <a:lnTo>
                      <a:pt x="2452464" y="1379313"/>
                    </a:lnTo>
                    <a:lnTo>
                      <a:pt x="2424740" y="1379665"/>
                    </a:lnTo>
                    <a:lnTo>
                      <a:pt x="2406586" y="1359892"/>
                    </a:lnTo>
                    <a:lnTo>
                      <a:pt x="2377384" y="1341104"/>
                    </a:lnTo>
                    <a:lnTo>
                      <a:pt x="2347408" y="1335968"/>
                    </a:lnTo>
                    <a:lnTo>
                      <a:pt x="2309622" y="1341104"/>
                    </a:lnTo>
                    <a:lnTo>
                      <a:pt x="2281405" y="1348352"/>
                    </a:lnTo>
                    <a:lnTo>
                      <a:pt x="2238974" y="1331887"/>
                    </a:lnTo>
                    <a:lnTo>
                      <a:pt x="2233275" y="1302333"/>
                    </a:lnTo>
                    <a:lnTo>
                      <a:pt x="2198162" y="1292130"/>
                    </a:lnTo>
                    <a:lnTo>
                      <a:pt x="2171071" y="1287486"/>
                    </a:lnTo>
                    <a:lnTo>
                      <a:pt x="2137647" y="1271020"/>
                    </a:lnTo>
                    <a:lnTo>
                      <a:pt x="2106686" y="1312184"/>
                    </a:lnTo>
                    <a:lnTo>
                      <a:pt x="2118789" y="1335335"/>
                    </a:lnTo>
                    <a:lnTo>
                      <a:pt x="2089798" y="1362496"/>
                    </a:lnTo>
                    <a:lnTo>
                      <a:pt x="2046594" y="1352715"/>
                    </a:lnTo>
                    <a:lnTo>
                      <a:pt x="2016759" y="1351308"/>
                    </a:lnTo>
                    <a:lnTo>
                      <a:pt x="1996844" y="1333012"/>
                    </a:lnTo>
                    <a:lnTo>
                      <a:pt x="1965673" y="1332450"/>
                    </a:lnTo>
                    <a:lnTo>
                      <a:pt x="1939707" y="1320417"/>
                    </a:lnTo>
                    <a:lnTo>
                      <a:pt x="1894251" y="1338853"/>
                    </a:lnTo>
                    <a:lnTo>
                      <a:pt x="1837255" y="1372417"/>
                    </a:lnTo>
                    <a:lnTo>
                      <a:pt x="1805802" y="1379102"/>
                    </a:lnTo>
                    <a:lnTo>
                      <a:pt x="1794121" y="1382269"/>
                    </a:lnTo>
                    <a:lnTo>
                      <a:pt x="1778288" y="1358555"/>
                    </a:lnTo>
                    <a:lnTo>
                      <a:pt x="1739798" y="1363762"/>
                    </a:lnTo>
                    <a:lnTo>
                      <a:pt x="1727062" y="1347226"/>
                    </a:lnTo>
                    <a:lnTo>
                      <a:pt x="1706163" y="1339697"/>
                    </a:lnTo>
                    <a:lnTo>
                      <a:pt x="1691808" y="1316969"/>
                    </a:lnTo>
                    <a:lnTo>
                      <a:pt x="1675343" y="1309862"/>
                    </a:lnTo>
                    <a:lnTo>
                      <a:pt x="1632420" y="1319995"/>
                    </a:lnTo>
                    <a:lnTo>
                      <a:pt x="1591256" y="1297267"/>
                    </a:lnTo>
                    <a:lnTo>
                      <a:pt x="1575353" y="1317954"/>
                    </a:lnTo>
                    <a:lnTo>
                      <a:pt x="1508576" y="1216346"/>
                    </a:lnTo>
                    <a:lnTo>
                      <a:pt x="1470508" y="1184751"/>
                    </a:lnTo>
                    <a:lnTo>
                      <a:pt x="1481414" y="1171874"/>
                    </a:lnTo>
                    <a:lnTo>
                      <a:pt x="1406616" y="1210505"/>
                    </a:lnTo>
                    <a:lnTo>
                      <a:pt x="1377906" y="1212828"/>
                    </a:lnTo>
                    <a:lnTo>
                      <a:pt x="1380439" y="1190592"/>
                    </a:lnTo>
                    <a:lnTo>
                      <a:pt x="1342019" y="1176519"/>
                    </a:lnTo>
                    <a:lnTo>
                      <a:pt x="1310847" y="1186581"/>
                    </a:lnTo>
                    <a:lnTo>
                      <a:pt x="1301489" y="1143728"/>
                    </a:lnTo>
                    <a:lnTo>
                      <a:pt x="1247799" y="1134721"/>
                    </a:lnTo>
                    <a:lnTo>
                      <a:pt x="1220920" y="1152031"/>
                    </a:lnTo>
                    <a:lnTo>
                      <a:pt x="1146191" y="1167301"/>
                    </a:lnTo>
                    <a:lnTo>
                      <a:pt x="1131625" y="1177504"/>
                    </a:lnTo>
                    <a:lnTo>
                      <a:pt x="1019884" y="1191788"/>
                    </a:lnTo>
                    <a:lnTo>
                      <a:pt x="1006163" y="1205720"/>
                    </a:lnTo>
                    <a:lnTo>
                      <a:pt x="1027765" y="1233515"/>
                    </a:lnTo>
                    <a:lnTo>
                      <a:pt x="999056" y="1244000"/>
                    </a:lnTo>
                    <a:lnTo>
                      <a:pt x="1004685" y="1254977"/>
                    </a:lnTo>
                    <a:lnTo>
                      <a:pt x="975976" y="1274468"/>
                    </a:lnTo>
                    <a:lnTo>
                      <a:pt x="1024387" y="1301840"/>
                    </a:lnTo>
                    <a:lnTo>
                      <a:pt x="1016929" y="1320558"/>
                    </a:lnTo>
                    <a:lnTo>
                      <a:pt x="974920" y="1318799"/>
                    </a:lnTo>
                    <a:lnTo>
                      <a:pt x="966265" y="1330479"/>
                    </a:lnTo>
                    <a:lnTo>
                      <a:pt x="928057" y="1310073"/>
                    </a:lnTo>
                    <a:lnTo>
                      <a:pt x="880700" y="1310918"/>
                    </a:lnTo>
                    <a:lnTo>
                      <a:pt x="849035" y="1327524"/>
                    </a:lnTo>
                    <a:lnTo>
                      <a:pt x="813712" y="1311551"/>
                    </a:lnTo>
                    <a:lnTo>
                      <a:pt x="747849" y="1284108"/>
                    </a:lnTo>
                    <a:lnTo>
                      <a:pt x="701197" y="1285164"/>
                    </a:lnTo>
                    <a:lnTo>
                      <a:pt x="639557" y="1328157"/>
                    </a:lnTo>
                    <a:lnTo>
                      <a:pt x="635827" y="1356726"/>
                    </a:lnTo>
                    <a:lnTo>
                      <a:pt x="605077" y="1334068"/>
                    </a:lnTo>
                    <a:lnTo>
                      <a:pt x="581293" y="1376851"/>
                    </a:lnTo>
                    <a:lnTo>
                      <a:pt x="590019" y="1384731"/>
                    </a:lnTo>
                    <a:lnTo>
                      <a:pt x="572779" y="1413863"/>
                    </a:lnTo>
                    <a:lnTo>
                      <a:pt x="598111" y="1439758"/>
                    </a:lnTo>
                    <a:lnTo>
                      <a:pt x="620276" y="1438632"/>
                    </a:lnTo>
                    <a:lnTo>
                      <a:pt x="639345" y="1463964"/>
                    </a:lnTo>
                    <a:lnTo>
                      <a:pt x="636249" y="1483314"/>
                    </a:lnTo>
                    <a:lnTo>
                      <a:pt x="651448" y="14893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8" name="Freeform: Shape 237">
                <a:extLst>
                  <a:ext uri="{FF2B5EF4-FFF2-40B4-BE49-F238E27FC236}">
                    <a16:creationId xmlns:a16="http://schemas.microsoft.com/office/drawing/2014/main" id="{495C2FDE-D8F4-A0FF-C67D-3062433FD757}"/>
                  </a:ext>
                </a:extLst>
              </p:cNvPr>
              <p:cNvSpPr/>
              <p:nvPr/>
            </p:nvSpPr>
            <p:spPr>
              <a:xfrm>
                <a:off x="720042" y="1872390"/>
                <a:ext cx="895969" cy="964154"/>
              </a:xfrm>
              <a:custGeom>
                <a:avLst/>
                <a:gdLst>
                  <a:gd name="csX0" fmla="*/ 0 w 895969"/>
                  <a:gd name="csY0" fmla="*/ 0 h 964154"/>
                  <a:gd name="csX1" fmla="*/ 10485 w 895969"/>
                  <a:gd name="csY1" fmla="*/ 13581 h 964154"/>
                  <a:gd name="csX2" fmla="*/ 88661 w 895969"/>
                  <a:gd name="csY2" fmla="*/ 55448 h 964154"/>
                  <a:gd name="csX3" fmla="*/ 209268 w 895969"/>
                  <a:gd name="csY3" fmla="*/ 45175 h 964154"/>
                  <a:gd name="csX4" fmla="*/ 268728 w 895969"/>
                  <a:gd name="csY4" fmla="*/ 54111 h 964154"/>
                  <a:gd name="csX5" fmla="*/ 293567 w 895969"/>
                  <a:gd name="csY5" fmla="*/ 76488 h 964154"/>
                  <a:gd name="csX6" fmla="*/ 289978 w 895969"/>
                  <a:gd name="csY6" fmla="*/ 115611 h 964154"/>
                  <a:gd name="csX7" fmla="*/ 326779 w 895969"/>
                  <a:gd name="csY7" fmla="*/ 130740 h 964154"/>
                  <a:gd name="csX8" fmla="*/ 366747 w 895969"/>
                  <a:gd name="csY8" fmla="*/ 119904 h 964154"/>
                  <a:gd name="csX9" fmla="*/ 419662 w 895969"/>
                  <a:gd name="csY9" fmla="*/ 118496 h 964154"/>
                  <a:gd name="csX10" fmla="*/ 476096 w 895969"/>
                  <a:gd name="csY10" fmla="*/ 128840 h 964154"/>
                  <a:gd name="csX11" fmla="*/ 532670 w 895969"/>
                  <a:gd name="csY11" fmla="*/ 123000 h 964154"/>
                  <a:gd name="csX12" fmla="*/ 584741 w 895969"/>
                  <a:gd name="csY12" fmla="*/ 169652 h 964154"/>
                  <a:gd name="csX13" fmla="*/ 621753 w 895969"/>
                  <a:gd name="csY13" fmla="*/ 152976 h 964154"/>
                  <a:gd name="csX14" fmla="*/ 597548 w 895969"/>
                  <a:gd name="csY14" fmla="*/ 119341 h 964154"/>
                  <a:gd name="csX15" fmla="*/ 610847 w 895969"/>
                  <a:gd name="csY15" fmla="*/ 95627 h 964154"/>
                  <a:gd name="csX16" fmla="*/ 706193 w 895969"/>
                  <a:gd name="csY16" fmla="*/ 110545 h 964154"/>
                  <a:gd name="csX17" fmla="*/ 768255 w 895969"/>
                  <a:gd name="csY17" fmla="*/ 107378 h 964154"/>
                  <a:gd name="csX18" fmla="*/ 854172 w 895969"/>
                  <a:gd name="csY18" fmla="*/ 132710 h 964154"/>
                  <a:gd name="csX19" fmla="*/ 895970 w 895969"/>
                  <a:gd name="csY19" fmla="*/ 155579 h 964154"/>
                  <a:gd name="csX20" fmla="*/ 895970 w 895969"/>
                  <a:gd name="csY20" fmla="*/ 356122 h 964154"/>
                  <a:gd name="csX21" fmla="*/ 895758 w 895969"/>
                  <a:gd name="csY21" fmla="*/ 356403 h 964154"/>
                  <a:gd name="csX22" fmla="*/ 857409 w 895969"/>
                  <a:gd name="csY22" fmla="*/ 377584 h 964154"/>
                  <a:gd name="csX23" fmla="*/ 818708 w 895969"/>
                  <a:gd name="csY23" fmla="*/ 374065 h 964154"/>
                  <a:gd name="csX24" fmla="*/ 845587 w 895969"/>
                  <a:gd name="csY24" fmla="*/ 399608 h 964154"/>
                  <a:gd name="csX25" fmla="*/ 863390 w 895969"/>
                  <a:gd name="csY25" fmla="*/ 438661 h 964154"/>
                  <a:gd name="csX26" fmla="*/ 877182 w 895969"/>
                  <a:gd name="csY26" fmla="*/ 451257 h 964154"/>
                  <a:gd name="csX27" fmla="*/ 880630 w 895969"/>
                  <a:gd name="csY27" fmla="*/ 470607 h 964154"/>
                  <a:gd name="csX28" fmla="*/ 872960 w 895969"/>
                  <a:gd name="csY28" fmla="*/ 482922 h 964154"/>
                  <a:gd name="csX29" fmla="*/ 817300 w 895969"/>
                  <a:gd name="csY29" fmla="*/ 472789 h 964154"/>
                  <a:gd name="csX30" fmla="*/ 733776 w 895969"/>
                  <a:gd name="csY30" fmla="*/ 507550 h 964154"/>
                  <a:gd name="csX31" fmla="*/ 707248 w 895969"/>
                  <a:gd name="csY31" fmla="*/ 512897 h 964154"/>
                  <a:gd name="csX32" fmla="*/ 661510 w 895969"/>
                  <a:gd name="csY32" fmla="*/ 544914 h 964154"/>
                  <a:gd name="csX33" fmla="*/ 618165 w 895969"/>
                  <a:gd name="csY33" fmla="*/ 572568 h 964154"/>
                  <a:gd name="csX34" fmla="*/ 607188 w 895969"/>
                  <a:gd name="csY34" fmla="*/ 592903 h 964154"/>
                  <a:gd name="csX35" fmla="*/ 564476 w 895969"/>
                  <a:gd name="csY35" fmla="*/ 561942 h 964154"/>
                  <a:gd name="csX36" fmla="*/ 486651 w 895969"/>
                  <a:gd name="csY36" fmla="*/ 597055 h 964154"/>
                  <a:gd name="csX37" fmla="*/ 473070 w 895969"/>
                  <a:gd name="csY37" fmla="*/ 580519 h 964154"/>
                  <a:gd name="csX38" fmla="*/ 444291 w 895969"/>
                  <a:gd name="csY38" fmla="*/ 599588 h 964154"/>
                  <a:gd name="csX39" fmla="*/ 404393 w 895969"/>
                  <a:gd name="csY39" fmla="*/ 593466 h 964154"/>
                  <a:gd name="csX40" fmla="*/ 394753 w 895969"/>
                  <a:gd name="csY40" fmla="*/ 622668 h 964154"/>
                  <a:gd name="csX41" fmla="*/ 358937 w 895969"/>
                  <a:gd name="csY41" fmla="*/ 665029 h 964154"/>
                  <a:gd name="csX42" fmla="*/ 359992 w 895969"/>
                  <a:gd name="csY42" fmla="*/ 682550 h 964154"/>
                  <a:gd name="csX43" fmla="*/ 393979 w 895969"/>
                  <a:gd name="csY43" fmla="*/ 692190 h 964154"/>
                  <a:gd name="csX44" fmla="*/ 389968 w 895969"/>
                  <a:gd name="csY44" fmla="*/ 754253 h 964154"/>
                  <a:gd name="csX45" fmla="*/ 362244 w 895969"/>
                  <a:gd name="csY45" fmla="*/ 755801 h 964154"/>
                  <a:gd name="csX46" fmla="*/ 349508 w 895969"/>
                  <a:gd name="csY46" fmla="*/ 790843 h 964154"/>
                  <a:gd name="csX47" fmla="*/ 361892 w 895969"/>
                  <a:gd name="csY47" fmla="*/ 808786 h 964154"/>
                  <a:gd name="csX48" fmla="*/ 309680 w 895969"/>
                  <a:gd name="csY48" fmla="*/ 829826 h 964154"/>
                  <a:gd name="csX49" fmla="*/ 299337 w 895969"/>
                  <a:gd name="csY49" fmla="*/ 876478 h 964154"/>
                  <a:gd name="csX50" fmla="*/ 254795 w 895969"/>
                  <a:gd name="csY50" fmla="*/ 886329 h 964154"/>
                  <a:gd name="csX51" fmla="*/ 245859 w 895969"/>
                  <a:gd name="csY51" fmla="*/ 927142 h 964154"/>
                  <a:gd name="csX52" fmla="*/ 202795 w 895969"/>
                  <a:gd name="csY52" fmla="*/ 964154 h 964154"/>
                  <a:gd name="csX53" fmla="*/ 191747 w 895969"/>
                  <a:gd name="csY53" fmla="*/ 936852 h 964154"/>
                  <a:gd name="csX54" fmla="*/ 178941 w 895969"/>
                  <a:gd name="csY54" fmla="*/ 878237 h 964154"/>
                  <a:gd name="csX55" fmla="*/ 162264 w 895969"/>
                  <a:gd name="csY55" fmla="*/ 786902 h 964154"/>
                  <a:gd name="csX56" fmla="*/ 176619 w 895969"/>
                  <a:gd name="csY56" fmla="*/ 728428 h 964154"/>
                  <a:gd name="csX57" fmla="*/ 201810 w 895969"/>
                  <a:gd name="csY57" fmla="*/ 702956 h 964154"/>
                  <a:gd name="csX58" fmla="*/ 203428 w 895969"/>
                  <a:gd name="csY58" fmla="*/ 682831 h 964154"/>
                  <a:gd name="csX59" fmla="*/ 249799 w 895969"/>
                  <a:gd name="csY59" fmla="*/ 673121 h 964154"/>
                  <a:gd name="csX60" fmla="*/ 303136 w 895969"/>
                  <a:gd name="csY60" fmla="*/ 618024 h 964154"/>
                  <a:gd name="csX61" fmla="*/ 354574 w 895969"/>
                  <a:gd name="csY61" fmla="*/ 572286 h 964154"/>
                  <a:gd name="csX62" fmla="*/ 408263 w 895969"/>
                  <a:gd name="csY62" fmla="*/ 536259 h 964154"/>
                  <a:gd name="csX63" fmla="*/ 432258 w 895969"/>
                  <a:gd name="csY63" fmla="*/ 471452 h 964154"/>
                  <a:gd name="csX64" fmla="*/ 395949 w 895969"/>
                  <a:gd name="csY64" fmla="*/ 475392 h 964154"/>
                  <a:gd name="csX65" fmla="*/ 378076 w 895969"/>
                  <a:gd name="csY65" fmla="*/ 513390 h 964154"/>
                  <a:gd name="csX66" fmla="*/ 302292 w 895969"/>
                  <a:gd name="csY66" fmla="*/ 563209 h 964154"/>
                  <a:gd name="csX67" fmla="*/ 277805 w 895969"/>
                  <a:gd name="csY67" fmla="*/ 507338 h 964154"/>
                  <a:gd name="csX68" fmla="*/ 200754 w 895969"/>
                  <a:gd name="csY68" fmla="*/ 522889 h 964154"/>
                  <a:gd name="csX69" fmla="*/ 125955 w 895969"/>
                  <a:gd name="csY69" fmla="*/ 598392 h 964154"/>
                  <a:gd name="csX70" fmla="*/ 150653 w 895969"/>
                  <a:gd name="csY70" fmla="*/ 625553 h 964154"/>
                  <a:gd name="csX71" fmla="*/ 83947 w 895969"/>
                  <a:gd name="csY71" fmla="*/ 637023 h 964154"/>
                  <a:gd name="csX72" fmla="*/ 37787 w 895969"/>
                  <a:gd name="csY72" fmla="*/ 641526 h 964154"/>
                  <a:gd name="csX73" fmla="*/ 39968 w 895969"/>
                  <a:gd name="csY73" fmla="*/ 609721 h 964154"/>
                  <a:gd name="csX74" fmla="*/ 0 w 895969"/>
                  <a:gd name="csY74" fmla="*/ 603880 h 964154"/>
                  <a:gd name="csX75" fmla="*/ 0 w 895969"/>
                  <a:gd name="csY75" fmla="*/ 0 h 96415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</a:cxnLst>
                <a:rect l="l" t="t" r="r" b="b"/>
                <a:pathLst>
                  <a:path w="895969" h="964154">
                    <a:moveTo>
                      <a:pt x="0" y="0"/>
                    </a:moveTo>
                    <a:lnTo>
                      <a:pt x="10485" y="13581"/>
                    </a:lnTo>
                    <a:lnTo>
                      <a:pt x="88661" y="55448"/>
                    </a:lnTo>
                    <a:lnTo>
                      <a:pt x="209268" y="45175"/>
                    </a:lnTo>
                    <a:lnTo>
                      <a:pt x="268728" y="54111"/>
                    </a:lnTo>
                    <a:lnTo>
                      <a:pt x="293567" y="76488"/>
                    </a:lnTo>
                    <a:lnTo>
                      <a:pt x="289978" y="115611"/>
                    </a:lnTo>
                    <a:lnTo>
                      <a:pt x="326779" y="130740"/>
                    </a:lnTo>
                    <a:lnTo>
                      <a:pt x="366747" y="119904"/>
                    </a:lnTo>
                    <a:lnTo>
                      <a:pt x="419662" y="118496"/>
                    </a:lnTo>
                    <a:lnTo>
                      <a:pt x="476096" y="128840"/>
                    </a:lnTo>
                    <a:lnTo>
                      <a:pt x="532670" y="123000"/>
                    </a:lnTo>
                    <a:lnTo>
                      <a:pt x="584741" y="169652"/>
                    </a:lnTo>
                    <a:lnTo>
                      <a:pt x="621753" y="152976"/>
                    </a:lnTo>
                    <a:lnTo>
                      <a:pt x="597548" y="119341"/>
                    </a:lnTo>
                    <a:lnTo>
                      <a:pt x="610847" y="95627"/>
                    </a:lnTo>
                    <a:lnTo>
                      <a:pt x="706193" y="110545"/>
                    </a:lnTo>
                    <a:lnTo>
                      <a:pt x="768255" y="107378"/>
                    </a:lnTo>
                    <a:lnTo>
                      <a:pt x="854172" y="132710"/>
                    </a:lnTo>
                    <a:lnTo>
                      <a:pt x="895970" y="155579"/>
                    </a:lnTo>
                    <a:lnTo>
                      <a:pt x="895970" y="356122"/>
                    </a:lnTo>
                    <a:lnTo>
                      <a:pt x="895758" y="356403"/>
                    </a:lnTo>
                    <a:lnTo>
                      <a:pt x="857409" y="377584"/>
                    </a:lnTo>
                    <a:lnTo>
                      <a:pt x="818708" y="374065"/>
                    </a:lnTo>
                    <a:lnTo>
                      <a:pt x="845587" y="399608"/>
                    </a:lnTo>
                    <a:lnTo>
                      <a:pt x="863390" y="438661"/>
                    </a:lnTo>
                    <a:lnTo>
                      <a:pt x="877182" y="451257"/>
                    </a:lnTo>
                    <a:lnTo>
                      <a:pt x="880630" y="470607"/>
                    </a:lnTo>
                    <a:lnTo>
                      <a:pt x="872960" y="482922"/>
                    </a:lnTo>
                    <a:lnTo>
                      <a:pt x="817300" y="472789"/>
                    </a:lnTo>
                    <a:lnTo>
                      <a:pt x="733776" y="507550"/>
                    </a:lnTo>
                    <a:lnTo>
                      <a:pt x="707248" y="512897"/>
                    </a:lnTo>
                    <a:lnTo>
                      <a:pt x="661510" y="544914"/>
                    </a:lnTo>
                    <a:lnTo>
                      <a:pt x="618165" y="572568"/>
                    </a:lnTo>
                    <a:lnTo>
                      <a:pt x="607188" y="592903"/>
                    </a:lnTo>
                    <a:lnTo>
                      <a:pt x="564476" y="561942"/>
                    </a:lnTo>
                    <a:lnTo>
                      <a:pt x="486651" y="597055"/>
                    </a:lnTo>
                    <a:lnTo>
                      <a:pt x="473070" y="580519"/>
                    </a:lnTo>
                    <a:lnTo>
                      <a:pt x="444291" y="599588"/>
                    </a:lnTo>
                    <a:lnTo>
                      <a:pt x="404393" y="593466"/>
                    </a:lnTo>
                    <a:lnTo>
                      <a:pt x="394753" y="622668"/>
                    </a:lnTo>
                    <a:lnTo>
                      <a:pt x="358937" y="665029"/>
                    </a:lnTo>
                    <a:lnTo>
                      <a:pt x="359992" y="682550"/>
                    </a:lnTo>
                    <a:lnTo>
                      <a:pt x="393979" y="692190"/>
                    </a:lnTo>
                    <a:lnTo>
                      <a:pt x="389968" y="754253"/>
                    </a:lnTo>
                    <a:lnTo>
                      <a:pt x="362244" y="755801"/>
                    </a:lnTo>
                    <a:lnTo>
                      <a:pt x="349508" y="790843"/>
                    </a:lnTo>
                    <a:lnTo>
                      <a:pt x="361892" y="808786"/>
                    </a:lnTo>
                    <a:lnTo>
                      <a:pt x="309680" y="829826"/>
                    </a:lnTo>
                    <a:lnTo>
                      <a:pt x="299337" y="876478"/>
                    </a:lnTo>
                    <a:lnTo>
                      <a:pt x="254795" y="886329"/>
                    </a:lnTo>
                    <a:lnTo>
                      <a:pt x="245859" y="927142"/>
                    </a:lnTo>
                    <a:lnTo>
                      <a:pt x="202795" y="964154"/>
                    </a:lnTo>
                    <a:lnTo>
                      <a:pt x="191747" y="936852"/>
                    </a:lnTo>
                    <a:lnTo>
                      <a:pt x="178941" y="878237"/>
                    </a:lnTo>
                    <a:lnTo>
                      <a:pt x="162264" y="786902"/>
                    </a:lnTo>
                    <a:lnTo>
                      <a:pt x="176619" y="728428"/>
                    </a:lnTo>
                    <a:lnTo>
                      <a:pt x="201810" y="702956"/>
                    </a:lnTo>
                    <a:lnTo>
                      <a:pt x="203428" y="682831"/>
                    </a:lnTo>
                    <a:lnTo>
                      <a:pt x="249799" y="673121"/>
                    </a:lnTo>
                    <a:lnTo>
                      <a:pt x="303136" y="618024"/>
                    </a:lnTo>
                    <a:lnTo>
                      <a:pt x="354574" y="572286"/>
                    </a:lnTo>
                    <a:lnTo>
                      <a:pt x="408263" y="536259"/>
                    </a:lnTo>
                    <a:lnTo>
                      <a:pt x="432258" y="471452"/>
                    </a:lnTo>
                    <a:lnTo>
                      <a:pt x="395949" y="475392"/>
                    </a:lnTo>
                    <a:lnTo>
                      <a:pt x="378076" y="513390"/>
                    </a:lnTo>
                    <a:lnTo>
                      <a:pt x="302292" y="563209"/>
                    </a:lnTo>
                    <a:lnTo>
                      <a:pt x="277805" y="507338"/>
                    </a:lnTo>
                    <a:lnTo>
                      <a:pt x="200754" y="522889"/>
                    </a:lnTo>
                    <a:lnTo>
                      <a:pt x="125955" y="598392"/>
                    </a:lnTo>
                    <a:lnTo>
                      <a:pt x="150653" y="625553"/>
                    </a:lnTo>
                    <a:lnTo>
                      <a:pt x="83947" y="637023"/>
                    </a:lnTo>
                    <a:lnTo>
                      <a:pt x="37787" y="641526"/>
                    </a:lnTo>
                    <a:lnTo>
                      <a:pt x="39968" y="609721"/>
                    </a:lnTo>
                    <a:lnTo>
                      <a:pt x="0" y="60388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9" name="Freeform: Shape 238">
                <a:extLst>
                  <a:ext uri="{FF2B5EF4-FFF2-40B4-BE49-F238E27FC236}">
                    <a16:creationId xmlns:a16="http://schemas.microsoft.com/office/drawing/2014/main" id="{66E7630F-368E-E77F-14FB-F3F975C56A94}"/>
                  </a:ext>
                </a:extLst>
              </p:cNvPr>
              <p:cNvSpPr/>
              <p:nvPr/>
            </p:nvSpPr>
            <p:spPr>
              <a:xfrm>
                <a:off x="9715271" y="1285679"/>
                <a:ext cx="268938" cy="170074"/>
              </a:xfrm>
              <a:custGeom>
                <a:avLst/>
                <a:gdLst>
                  <a:gd name="csX0" fmla="*/ 77543 w 268938"/>
                  <a:gd name="csY0" fmla="*/ 15903 h 170074"/>
                  <a:gd name="csX1" fmla="*/ 142140 w 268938"/>
                  <a:gd name="csY1" fmla="*/ 0 h 170074"/>
                  <a:gd name="csX2" fmla="*/ 200192 w 268938"/>
                  <a:gd name="csY2" fmla="*/ 35324 h 170074"/>
                  <a:gd name="csX3" fmla="*/ 268938 w 268938"/>
                  <a:gd name="csY3" fmla="*/ 101679 h 170074"/>
                  <a:gd name="csX4" fmla="*/ 261551 w 268938"/>
                  <a:gd name="csY4" fmla="*/ 161842 h 170074"/>
                  <a:gd name="csX5" fmla="*/ 196392 w 268938"/>
                  <a:gd name="csY5" fmla="*/ 170075 h 170074"/>
                  <a:gd name="csX6" fmla="*/ 113219 w 268938"/>
                  <a:gd name="csY6" fmla="*/ 151005 h 170074"/>
                  <a:gd name="csX7" fmla="*/ 63611 w 268938"/>
                  <a:gd name="csY7" fmla="*/ 125533 h 170074"/>
                  <a:gd name="csX8" fmla="*/ 40742 w 268938"/>
                  <a:gd name="csY8" fmla="*/ 76980 h 170074"/>
                  <a:gd name="csX9" fmla="*/ 0 w 268938"/>
                  <a:gd name="csY9" fmla="*/ 63400 h 170074"/>
                  <a:gd name="csX10" fmla="*/ 77543 w 268938"/>
                  <a:gd name="csY10" fmla="*/ 15903 h 17007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268938" h="170074">
                    <a:moveTo>
                      <a:pt x="77543" y="15903"/>
                    </a:moveTo>
                    <a:lnTo>
                      <a:pt x="142140" y="0"/>
                    </a:lnTo>
                    <a:lnTo>
                      <a:pt x="200192" y="35324"/>
                    </a:lnTo>
                    <a:lnTo>
                      <a:pt x="268938" y="101679"/>
                    </a:lnTo>
                    <a:lnTo>
                      <a:pt x="261551" y="161842"/>
                    </a:lnTo>
                    <a:lnTo>
                      <a:pt x="196392" y="170075"/>
                    </a:lnTo>
                    <a:lnTo>
                      <a:pt x="113219" y="151005"/>
                    </a:lnTo>
                    <a:lnTo>
                      <a:pt x="63611" y="125533"/>
                    </a:lnTo>
                    <a:lnTo>
                      <a:pt x="40742" y="76980"/>
                    </a:lnTo>
                    <a:lnTo>
                      <a:pt x="0" y="63400"/>
                    </a:lnTo>
                    <a:lnTo>
                      <a:pt x="77543" y="1590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0" name="Freeform: Shape 239">
                <a:extLst>
                  <a:ext uri="{FF2B5EF4-FFF2-40B4-BE49-F238E27FC236}">
                    <a16:creationId xmlns:a16="http://schemas.microsoft.com/office/drawing/2014/main" id="{B621716E-37D5-11A7-1BCF-4F1C36F7A5B2}"/>
                  </a:ext>
                </a:extLst>
              </p:cNvPr>
              <p:cNvSpPr/>
              <p:nvPr/>
            </p:nvSpPr>
            <p:spPr>
              <a:xfrm>
                <a:off x="9961834" y="1416560"/>
                <a:ext cx="177251" cy="93516"/>
              </a:xfrm>
              <a:custGeom>
                <a:avLst/>
                <a:gdLst>
                  <a:gd name="csX0" fmla="*/ 101538 w 177251"/>
                  <a:gd name="csY0" fmla="*/ 4363 h 93516"/>
                  <a:gd name="csX1" fmla="*/ 177251 w 177251"/>
                  <a:gd name="csY1" fmla="*/ 42008 h 93516"/>
                  <a:gd name="csX2" fmla="*/ 168385 w 177251"/>
                  <a:gd name="csY2" fmla="*/ 68536 h 93516"/>
                  <a:gd name="csX3" fmla="*/ 0 w 177251"/>
                  <a:gd name="csY3" fmla="*/ 93516 h 93516"/>
                  <a:gd name="csX4" fmla="*/ 54604 w 177251"/>
                  <a:gd name="csY4" fmla="*/ 7529 h 93516"/>
                  <a:gd name="csX5" fmla="*/ 79091 w 177251"/>
                  <a:gd name="csY5" fmla="*/ 0 h 93516"/>
                  <a:gd name="csX6" fmla="*/ 101538 w 177251"/>
                  <a:gd name="csY6" fmla="*/ 4363 h 9351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77251" h="93516">
                    <a:moveTo>
                      <a:pt x="101538" y="4363"/>
                    </a:moveTo>
                    <a:lnTo>
                      <a:pt x="177251" y="42008"/>
                    </a:lnTo>
                    <a:lnTo>
                      <a:pt x="168385" y="68536"/>
                    </a:lnTo>
                    <a:lnTo>
                      <a:pt x="0" y="93516"/>
                    </a:lnTo>
                    <a:lnTo>
                      <a:pt x="54604" y="7529"/>
                    </a:lnTo>
                    <a:lnTo>
                      <a:pt x="79091" y="0"/>
                    </a:lnTo>
                    <a:lnTo>
                      <a:pt x="101538" y="436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1" name="Freeform: Shape 240">
                <a:extLst>
                  <a:ext uri="{FF2B5EF4-FFF2-40B4-BE49-F238E27FC236}">
                    <a16:creationId xmlns:a16="http://schemas.microsoft.com/office/drawing/2014/main" id="{01FC54E6-F394-9256-BAD9-0C947515546E}"/>
                  </a:ext>
                </a:extLst>
              </p:cNvPr>
              <p:cNvSpPr/>
              <p:nvPr/>
            </p:nvSpPr>
            <p:spPr>
              <a:xfrm>
                <a:off x="11082904" y="1622239"/>
                <a:ext cx="242270" cy="91897"/>
              </a:xfrm>
              <a:custGeom>
                <a:avLst/>
                <a:gdLst>
                  <a:gd name="csX0" fmla="*/ 55448 w 242270"/>
                  <a:gd name="csY0" fmla="*/ 0 h 91897"/>
                  <a:gd name="csX1" fmla="*/ 134329 w 242270"/>
                  <a:gd name="csY1" fmla="*/ 2674 h 91897"/>
                  <a:gd name="csX2" fmla="*/ 242270 w 242270"/>
                  <a:gd name="csY2" fmla="*/ 34972 h 91897"/>
                  <a:gd name="csX3" fmla="*/ 218839 w 242270"/>
                  <a:gd name="csY3" fmla="*/ 79584 h 91897"/>
                  <a:gd name="csX4" fmla="*/ 108716 w 242270"/>
                  <a:gd name="csY4" fmla="*/ 77895 h 91897"/>
                  <a:gd name="csX5" fmla="*/ 59178 w 242270"/>
                  <a:gd name="csY5" fmla="*/ 91898 h 91897"/>
                  <a:gd name="csX6" fmla="*/ 0 w 242270"/>
                  <a:gd name="csY6" fmla="*/ 53126 h 91897"/>
                  <a:gd name="csX7" fmla="*/ 16044 w 242270"/>
                  <a:gd name="csY7" fmla="*/ 11470 h 91897"/>
                  <a:gd name="csX8" fmla="*/ 55448 w 242270"/>
                  <a:gd name="csY8" fmla="*/ 0 h 9189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242270" h="91897">
                    <a:moveTo>
                      <a:pt x="55448" y="0"/>
                    </a:moveTo>
                    <a:lnTo>
                      <a:pt x="134329" y="2674"/>
                    </a:lnTo>
                    <a:lnTo>
                      <a:pt x="242270" y="34972"/>
                    </a:lnTo>
                    <a:lnTo>
                      <a:pt x="218839" y="79584"/>
                    </a:lnTo>
                    <a:lnTo>
                      <a:pt x="108716" y="77895"/>
                    </a:lnTo>
                    <a:lnTo>
                      <a:pt x="59178" y="91898"/>
                    </a:lnTo>
                    <a:lnTo>
                      <a:pt x="0" y="53126"/>
                    </a:lnTo>
                    <a:lnTo>
                      <a:pt x="16044" y="11470"/>
                    </a:lnTo>
                    <a:lnTo>
                      <a:pt x="5544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99214E7-0F31-C516-E129-7411A9A960E3}"/>
                  </a:ext>
                </a:extLst>
              </p:cNvPr>
              <p:cNvSpPr/>
              <p:nvPr/>
            </p:nvSpPr>
            <p:spPr>
              <a:xfrm>
                <a:off x="11356065" y="1661222"/>
                <a:ext cx="115892" cy="48341"/>
              </a:xfrm>
              <a:custGeom>
                <a:avLst/>
                <a:gdLst>
                  <a:gd name="csX0" fmla="*/ 62766 w 115892"/>
                  <a:gd name="csY0" fmla="*/ 9077 h 48341"/>
                  <a:gd name="csX1" fmla="*/ 115892 w 115892"/>
                  <a:gd name="csY1" fmla="*/ 20265 h 48341"/>
                  <a:gd name="csX2" fmla="*/ 115892 w 115892"/>
                  <a:gd name="csY2" fmla="*/ 39757 h 48341"/>
                  <a:gd name="csX3" fmla="*/ 103226 w 115892"/>
                  <a:gd name="csY3" fmla="*/ 48341 h 48341"/>
                  <a:gd name="csX4" fmla="*/ 55519 w 115892"/>
                  <a:gd name="csY4" fmla="*/ 43064 h 48341"/>
                  <a:gd name="csX5" fmla="*/ 0 w 115892"/>
                  <a:gd name="csY5" fmla="*/ 19491 h 48341"/>
                  <a:gd name="csX6" fmla="*/ 7107 w 115892"/>
                  <a:gd name="csY6" fmla="*/ 0 h 48341"/>
                  <a:gd name="csX7" fmla="*/ 62766 w 115892"/>
                  <a:gd name="csY7" fmla="*/ 9077 h 4834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5892" h="48341">
                    <a:moveTo>
                      <a:pt x="62766" y="9077"/>
                    </a:moveTo>
                    <a:lnTo>
                      <a:pt x="115892" y="20265"/>
                    </a:lnTo>
                    <a:lnTo>
                      <a:pt x="115892" y="39757"/>
                    </a:lnTo>
                    <a:lnTo>
                      <a:pt x="103226" y="48341"/>
                    </a:lnTo>
                    <a:lnTo>
                      <a:pt x="55519" y="43064"/>
                    </a:lnTo>
                    <a:lnTo>
                      <a:pt x="0" y="19491"/>
                    </a:lnTo>
                    <a:lnTo>
                      <a:pt x="7107" y="0"/>
                    </a:lnTo>
                    <a:lnTo>
                      <a:pt x="62766" y="90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3" name="Freeform: Shape 242">
                <a:extLst>
                  <a:ext uri="{FF2B5EF4-FFF2-40B4-BE49-F238E27FC236}">
                    <a16:creationId xmlns:a16="http://schemas.microsoft.com/office/drawing/2014/main" id="{6A8DEF5B-32DC-77BB-0233-FB7E80DF5377}"/>
                  </a:ext>
                </a:extLst>
              </p:cNvPr>
              <p:cNvSpPr/>
              <p:nvPr/>
            </p:nvSpPr>
            <p:spPr>
              <a:xfrm>
                <a:off x="720042" y="1681487"/>
                <a:ext cx="21883" cy="19491"/>
              </a:xfrm>
              <a:custGeom>
                <a:avLst/>
                <a:gdLst>
                  <a:gd name="csX0" fmla="*/ 0 w 21883"/>
                  <a:gd name="csY0" fmla="*/ 0 h 19491"/>
                  <a:gd name="csX1" fmla="*/ 21884 w 21883"/>
                  <a:gd name="csY1" fmla="*/ 4574 h 19491"/>
                  <a:gd name="csX2" fmla="*/ 0 w 21883"/>
                  <a:gd name="csY2" fmla="*/ 19491 h 19491"/>
                  <a:gd name="csX3" fmla="*/ 0 w 21883"/>
                  <a:gd name="csY3" fmla="*/ 0 h 1949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1883" h="19491">
                    <a:moveTo>
                      <a:pt x="0" y="0"/>
                    </a:moveTo>
                    <a:lnTo>
                      <a:pt x="21884" y="4574"/>
                    </a:lnTo>
                    <a:lnTo>
                      <a:pt x="0" y="19491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4" name="Freeform: Shape 243">
                <a:extLst>
                  <a:ext uri="{FF2B5EF4-FFF2-40B4-BE49-F238E27FC236}">
                    <a16:creationId xmlns:a16="http://schemas.microsoft.com/office/drawing/2014/main" id="{1B030871-51C6-EEE8-7DE0-CCA94D79208A}"/>
                  </a:ext>
                </a:extLst>
              </p:cNvPr>
              <p:cNvSpPr/>
              <p:nvPr/>
            </p:nvSpPr>
            <p:spPr>
              <a:xfrm>
                <a:off x="11169172" y="1758397"/>
                <a:ext cx="111741" cy="37645"/>
              </a:xfrm>
              <a:custGeom>
                <a:avLst/>
                <a:gdLst>
                  <a:gd name="csX0" fmla="*/ 0 w 111741"/>
                  <a:gd name="csY0" fmla="*/ 28146 h 37645"/>
                  <a:gd name="csX1" fmla="*/ 28358 w 111741"/>
                  <a:gd name="csY1" fmla="*/ 5348 h 37645"/>
                  <a:gd name="csX2" fmla="*/ 65722 w 111741"/>
                  <a:gd name="csY2" fmla="*/ 0 h 37645"/>
                  <a:gd name="csX3" fmla="*/ 108152 w 111741"/>
                  <a:gd name="csY3" fmla="*/ 22095 h 37645"/>
                  <a:gd name="csX4" fmla="*/ 111741 w 111741"/>
                  <a:gd name="csY4" fmla="*/ 37224 h 37645"/>
                  <a:gd name="csX5" fmla="*/ 66496 w 111741"/>
                  <a:gd name="csY5" fmla="*/ 37646 h 37645"/>
                  <a:gd name="csX6" fmla="*/ 5277 w 111741"/>
                  <a:gd name="csY6" fmla="*/ 31242 h 37645"/>
                  <a:gd name="csX7" fmla="*/ 0 w 111741"/>
                  <a:gd name="csY7" fmla="*/ 28146 h 376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1741" h="37645">
                    <a:moveTo>
                      <a:pt x="0" y="28146"/>
                    </a:moveTo>
                    <a:lnTo>
                      <a:pt x="28358" y="5348"/>
                    </a:lnTo>
                    <a:lnTo>
                      <a:pt x="65722" y="0"/>
                    </a:lnTo>
                    <a:lnTo>
                      <a:pt x="108152" y="22095"/>
                    </a:lnTo>
                    <a:lnTo>
                      <a:pt x="111741" y="37224"/>
                    </a:lnTo>
                    <a:lnTo>
                      <a:pt x="66496" y="37646"/>
                    </a:lnTo>
                    <a:lnTo>
                      <a:pt x="5277" y="31242"/>
                    </a:lnTo>
                    <a:lnTo>
                      <a:pt x="0" y="2814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5" name="Freeform: Shape 244">
                <a:extLst>
                  <a:ext uri="{FF2B5EF4-FFF2-40B4-BE49-F238E27FC236}">
                    <a16:creationId xmlns:a16="http://schemas.microsoft.com/office/drawing/2014/main" id="{FA97BD78-84F8-D2D3-F113-1BD39ED41066}"/>
                  </a:ext>
                </a:extLst>
              </p:cNvPr>
              <p:cNvSpPr/>
              <p:nvPr/>
            </p:nvSpPr>
            <p:spPr>
              <a:xfrm>
                <a:off x="8331385" y="1309041"/>
                <a:ext cx="199416" cy="62696"/>
              </a:xfrm>
              <a:custGeom>
                <a:avLst/>
                <a:gdLst>
                  <a:gd name="csX0" fmla="*/ 0 w 199416"/>
                  <a:gd name="csY0" fmla="*/ 22869 h 62696"/>
                  <a:gd name="csX1" fmla="*/ 58333 w 199416"/>
                  <a:gd name="csY1" fmla="*/ 10203 h 62696"/>
                  <a:gd name="csX2" fmla="*/ 103719 w 199416"/>
                  <a:gd name="csY2" fmla="*/ 9359 h 62696"/>
                  <a:gd name="csX3" fmla="*/ 109841 w 199416"/>
                  <a:gd name="csY3" fmla="*/ 28076 h 62696"/>
                  <a:gd name="csX4" fmla="*/ 126940 w 199416"/>
                  <a:gd name="csY4" fmla="*/ 11470 h 62696"/>
                  <a:gd name="csX5" fmla="*/ 155086 w 199416"/>
                  <a:gd name="csY5" fmla="*/ 0 h 62696"/>
                  <a:gd name="csX6" fmla="*/ 199417 w 199416"/>
                  <a:gd name="csY6" fmla="*/ 15269 h 62696"/>
                  <a:gd name="csX7" fmla="*/ 187877 w 199416"/>
                  <a:gd name="csY7" fmla="*/ 25824 h 62696"/>
                  <a:gd name="csX8" fmla="*/ 147768 w 199416"/>
                  <a:gd name="csY8" fmla="*/ 34972 h 62696"/>
                  <a:gd name="csX9" fmla="*/ 120888 w 199416"/>
                  <a:gd name="csY9" fmla="*/ 40179 h 62696"/>
                  <a:gd name="csX10" fmla="*/ 116737 w 199416"/>
                  <a:gd name="csY10" fmla="*/ 51438 h 62696"/>
                  <a:gd name="csX11" fmla="*/ 81836 w 199416"/>
                  <a:gd name="csY11" fmla="*/ 62696 h 62696"/>
                  <a:gd name="csX12" fmla="*/ 49467 w 199416"/>
                  <a:gd name="csY12" fmla="*/ 46512 h 62696"/>
                  <a:gd name="csX13" fmla="*/ 66495 w 199416"/>
                  <a:gd name="csY13" fmla="*/ 24980 h 62696"/>
                  <a:gd name="csX14" fmla="*/ 0 w 199416"/>
                  <a:gd name="csY14" fmla="*/ 22869 h 626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</a:cxnLst>
                <a:rect l="l" t="t" r="r" b="b"/>
                <a:pathLst>
                  <a:path w="199416" h="62696">
                    <a:moveTo>
                      <a:pt x="0" y="22869"/>
                    </a:moveTo>
                    <a:lnTo>
                      <a:pt x="58333" y="10203"/>
                    </a:lnTo>
                    <a:lnTo>
                      <a:pt x="103719" y="9359"/>
                    </a:lnTo>
                    <a:lnTo>
                      <a:pt x="109841" y="28076"/>
                    </a:lnTo>
                    <a:lnTo>
                      <a:pt x="126940" y="11470"/>
                    </a:lnTo>
                    <a:lnTo>
                      <a:pt x="155086" y="0"/>
                    </a:lnTo>
                    <a:lnTo>
                      <a:pt x="199417" y="15269"/>
                    </a:lnTo>
                    <a:lnTo>
                      <a:pt x="187877" y="25824"/>
                    </a:lnTo>
                    <a:lnTo>
                      <a:pt x="147768" y="34972"/>
                    </a:lnTo>
                    <a:lnTo>
                      <a:pt x="120888" y="40179"/>
                    </a:lnTo>
                    <a:lnTo>
                      <a:pt x="116737" y="51438"/>
                    </a:lnTo>
                    <a:lnTo>
                      <a:pt x="81836" y="62696"/>
                    </a:lnTo>
                    <a:lnTo>
                      <a:pt x="49467" y="46512"/>
                    </a:lnTo>
                    <a:lnTo>
                      <a:pt x="66495" y="24980"/>
                    </a:lnTo>
                    <a:lnTo>
                      <a:pt x="0" y="228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6" name="Freeform: Shape 245">
                <a:extLst>
                  <a:ext uri="{FF2B5EF4-FFF2-40B4-BE49-F238E27FC236}">
                    <a16:creationId xmlns:a16="http://schemas.microsoft.com/office/drawing/2014/main" id="{47427AF8-2D3D-B3F7-A5A6-FC15BBC90D4B}"/>
                  </a:ext>
                </a:extLst>
              </p:cNvPr>
              <p:cNvSpPr/>
              <p:nvPr/>
            </p:nvSpPr>
            <p:spPr>
              <a:xfrm>
                <a:off x="7579173" y="2667244"/>
                <a:ext cx="92530" cy="36308"/>
              </a:xfrm>
              <a:custGeom>
                <a:avLst/>
                <a:gdLst>
                  <a:gd name="csX0" fmla="*/ 91687 w 92530"/>
                  <a:gd name="csY0" fmla="*/ 35676 h 36308"/>
                  <a:gd name="csX1" fmla="*/ 36801 w 92530"/>
                  <a:gd name="csY1" fmla="*/ 36309 h 36308"/>
                  <a:gd name="csX2" fmla="*/ 0 w 92530"/>
                  <a:gd name="csY2" fmla="*/ 31594 h 36308"/>
                  <a:gd name="csX3" fmla="*/ 6825 w 92530"/>
                  <a:gd name="csY3" fmla="*/ 13440 h 36308"/>
                  <a:gd name="csX4" fmla="*/ 48060 w 92530"/>
                  <a:gd name="csY4" fmla="*/ 0 h 36308"/>
                  <a:gd name="csX5" fmla="*/ 79302 w 92530"/>
                  <a:gd name="csY5" fmla="*/ 7248 h 36308"/>
                  <a:gd name="csX6" fmla="*/ 92531 w 92530"/>
                  <a:gd name="csY6" fmla="*/ 13862 h 36308"/>
                  <a:gd name="csX7" fmla="*/ 89294 w 92530"/>
                  <a:gd name="csY7" fmla="*/ 25191 h 36308"/>
                  <a:gd name="csX8" fmla="*/ 91687 w 92530"/>
                  <a:gd name="csY8" fmla="*/ 35676 h 3630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92530" h="36308">
                    <a:moveTo>
                      <a:pt x="91687" y="35676"/>
                    </a:moveTo>
                    <a:lnTo>
                      <a:pt x="36801" y="36309"/>
                    </a:lnTo>
                    <a:lnTo>
                      <a:pt x="0" y="31594"/>
                    </a:lnTo>
                    <a:lnTo>
                      <a:pt x="6825" y="13440"/>
                    </a:lnTo>
                    <a:lnTo>
                      <a:pt x="48060" y="0"/>
                    </a:lnTo>
                    <a:lnTo>
                      <a:pt x="79302" y="7248"/>
                    </a:lnTo>
                    <a:lnTo>
                      <a:pt x="92531" y="13862"/>
                    </a:lnTo>
                    <a:lnTo>
                      <a:pt x="89294" y="25191"/>
                    </a:lnTo>
                    <a:lnTo>
                      <a:pt x="91687" y="3567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7" name="Freeform: Shape 246">
                <a:extLst>
                  <a:ext uri="{FF2B5EF4-FFF2-40B4-BE49-F238E27FC236}">
                    <a16:creationId xmlns:a16="http://schemas.microsoft.com/office/drawing/2014/main" id="{02DBB584-E82F-3A3D-052C-EA6B64B2BD3C}"/>
                  </a:ext>
                </a:extLst>
              </p:cNvPr>
              <p:cNvSpPr/>
              <p:nvPr/>
            </p:nvSpPr>
            <p:spPr>
              <a:xfrm>
                <a:off x="8528761" y="1572350"/>
                <a:ext cx="519581" cy="366817"/>
              </a:xfrm>
              <a:custGeom>
                <a:avLst/>
                <a:gdLst>
                  <a:gd name="csX0" fmla="*/ 61359 w 519581"/>
                  <a:gd name="csY0" fmla="*/ 192310 h 366817"/>
                  <a:gd name="csX1" fmla="*/ 132851 w 519581"/>
                  <a:gd name="csY1" fmla="*/ 140873 h 366817"/>
                  <a:gd name="csX2" fmla="*/ 124759 w 519581"/>
                  <a:gd name="csY2" fmla="*/ 113852 h 366817"/>
                  <a:gd name="csX3" fmla="*/ 191536 w 519581"/>
                  <a:gd name="csY3" fmla="*/ 82047 h 366817"/>
                  <a:gd name="csX4" fmla="*/ 290189 w 519581"/>
                  <a:gd name="csY4" fmla="*/ 42782 h 366817"/>
                  <a:gd name="csX5" fmla="*/ 389546 w 519581"/>
                  <a:gd name="csY5" fmla="*/ 31242 h 366817"/>
                  <a:gd name="csX6" fmla="*/ 440702 w 519581"/>
                  <a:gd name="csY6" fmla="*/ 8162 h 366817"/>
                  <a:gd name="csX7" fmla="*/ 498824 w 519581"/>
                  <a:gd name="csY7" fmla="*/ 0 h 366817"/>
                  <a:gd name="csX8" fmla="*/ 519582 w 519581"/>
                  <a:gd name="csY8" fmla="*/ 24628 h 366817"/>
                  <a:gd name="csX9" fmla="*/ 499528 w 519581"/>
                  <a:gd name="csY9" fmla="*/ 43908 h 366817"/>
                  <a:gd name="csX10" fmla="*/ 393698 w 519581"/>
                  <a:gd name="csY10" fmla="*/ 74236 h 366817"/>
                  <a:gd name="csX11" fmla="*/ 302503 w 519581"/>
                  <a:gd name="csY11" fmla="*/ 103086 h 366817"/>
                  <a:gd name="csX12" fmla="*/ 209761 w 519581"/>
                  <a:gd name="csY12" fmla="*/ 159660 h 366817"/>
                  <a:gd name="csX13" fmla="*/ 165219 w 519581"/>
                  <a:gd name="csY13" fmla="*/ 216375 h 366817"/>
                  <a:gd name="csX14" fmla="*/ 118426 w 519581"/>
                  <a:gd name="csY14" fmla="*/ 270979 h 366817"/>
                  <a:gd name="csX15" fmla="*/ 124478 w 519581"/>
                  <a:gd name="csY15" fmla="*/ 317210 h 366817"/>
                  <a:gd name="csX16" fmla="*/ 181615 w 519581"/>
                  <a:gd name="csY16" fmla="*/ 362103 h 366817"/>
                  <a:gd name="csX17" fmla="*/ 163953 w 519581"/>
                  <a:gd name="csY17" fmla="*/ 366818 h 366817"/>
                  <a:gd name="csX18" fmla="*/ 66355 w 519581"/>
                  <a:gd name="csY18" fmla="*/ 359781 h 366817"/>
                  <a:gd name="csX19" fmla="*/ 58475 w 519581"/>
                  <a:gd name="csY19" fmla="*/ 335575 h 366817"/>
                  <a:gd name="csX20" fmla="*/ 4363 w 519581"/>
                  <a:gd name="csY20" fmla="*/ 320869 h 366817"/>
                  <a:gd name="csX21" fmla="*/ 0 w 519581"/>
                  <a:gd name="csY21" fmla="*/ 290963 h 366817"/>
                  <a:gd name="csX22" fmla="*/ 30539 w 519581"/>
                  <a:gd name="csY22" fmla="*/ 278931 h 366817"/>
                  <a:gd name="csX23" fmla="*/ 29554 w 519581"/>
                  <a:gd name="csY23" fmla="*/ 248181 h 366817"/>
                  <a:gd name="csX24" fmla="*/ 88802 w 519581"/>
                  <a:gd name="csY24" fmla="*/ 199347 h 366817"/>
                  <a:gd name="csX25" fmla="*/ 61359 w 519581"/>
                  <a:gd name="csY25" fmla="*/ 192310 h 3668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519581" h="366817">
                    <a:moveTo>
                      <a:pt x="61359" y="192310"/>
                    </a:moveTo>
                    <a:lnTo>
                      <a:pt x="132851" y="140873"/>
                    </a:lnTo>
                    <a:lnTo>
                      <a:pt x="124759" y="113852"/>
                    </a:lnTo>
                    <a:lnTo>
                      <a:pt x="191536" y="82047"/>
                    </a:lnTo>
                    <a:lnTo>
                      <a:pt x="290189" y="42782"/>
                    </a:lnTo>
                    <a:lnTo>
                      <a:pt x="389546" y="31242"/>
                    </a:lnTo>
                    <a:lnTo>
                      <a:pt x="440702" y="8162"/>
                    </a:lnTo>
                    <a:lnTo>
                      <a:pt x="498824" y="0"/>
                    </a:lnTo>
                    <a:lnTo>
                      <a:pt x="519582" y="24628"/>
                    </a:lnTo>
                    <a:lnTo>
                      <a:pt x="499528" y="43908"/>
                    </a:lnTo>
                    <a:lnTo>
                      <a:pt x="393698" y="74236"/>
                    </a:lnTo>
                    <a:lnTo>
                      <a:pt x="302503" y="103086"/>
                    </a:lnTo>
                    <a:lnTo>
                      <a:pt x="209761" y="159660"/>
                    </a:lnTo>
                    <a:lnTo>
                      <a:pt x="165219" y="216375"/>
                    </a:lnTo>
                    <a:lnTo>
                      <a:pt x="118426" y="270979"/>
                    </a:lnTo>
                    <a:lnTo>
                      <a:pt x="124478" y="317210"/>
                    </a:lnTo>
                    <a:lnTo>
                      <a:pt x="181615" y="362103"/>
                    </a:lnTo>
                    <a:lnTo>
                      <a:pt x="163953" y="366818"/>
                    </a:lnTo>
                    <a:lnTo>
                      <a:pt x="66355" y="359781"/>
                    </a:lnTo>
                    <a:lnTo>
                      <a:pt x="58475" y="335575"/>
                    </a:lnTo>
                    <a:lnTo>
                      <a:pt x="4363" y="320869"/>
                    </a:lnTo>
                    <a:lnTo>
                      <a:pt x="0" y="290963"/>
                    </a:lnTo>
                    <a:lnTo>
                      <a:pt x="30539" y="278931"/>
                    </a:lnTo>
                    <a:lnTo>
                      <a:pt x="29554" y="248181"/>
                    </a:lnTo>
                    <a:lnTo>
                      <a:pt x="88802" y="199347"/>
                    </a:lnTo>
                    <a:lnTo>
                      <a:pt x="61359" y="19231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8" name="Freeform: Shape 247">
                <a:extLst>
                  <a:ext uri="{FF2B5EF4-FFF2-40B4-BE49-F238E27FC236}">
                    <a16:creationId xmlns:a16="http://schemas.microsoft.com/office/drawing/2014/main" id="{A7125239-9C9D-18C4-9F5E-50FB195AB6D9}"/>
                  </a:ext>
                </a:extLst>
              </p:cNvPr>
              <p:cNvSpPr/>
              <p:nvPr/>
            </p:nvSpPr>
            <p:spPr>
              <a:xfrm>
                <a:off x="11220891" y="2701371"/>
                <a:ext cx="91406" cy="328538"/>
              </a:xfrm>
              <a:custGeom>
                <a:avLst/>
                <a:gdLst>
                  <a:gd name="csX0" fmla="*/ 39476 w 91406"/>
                  <a:gd name="csY0" fmla="*/ 27091 h 328538"/>
                  <a:gd name="csX1" fmla="*/ 49820 w 91406"/>
                  <a:gd name="csY1" fmla="*/ 66214 h 328538"/>
                  <a:gd name="csX2" fmla="*/ 49046 w 91406"/>
                  <a:gd name="csY2" fmla="*/ 105619 h 328538"/>
                  <a:gd name="csX3" fmla="*/ 61360 w 91406"/>
                  <a:gd name="csY3" fmla="*/ 145517 h 328538"/>
                  <a:gd name="csX4" fmla="*/ 91406 w 91406"/>
                  <a:gd name="csY4" fmla="*/ 214475 h 328538"/>
                  <a:gd name="csX5" fmla="*/ 47216 w 91406"/>
                  <a:gd name="csY5" fmla="*/ 201739 h 328538"/>
                  <a:gd name="csX6" fmla="*/ 28851 w 91406"/>
                  <a:gd name="csY6" fmla="*/ 257188 h 328538"/>
                  <a:gd name="csX7" fmla="*/ 57912 w 91406"/>
                  <a:gd name="csY7" fmla="*/ 295959 h 328538"/>
                  <a:gd name="csX8" fmla="*/ 57068 w 91406"/>
                  <a:gd name="csY8" fmla="*/ 322135 h 328538"/>
                  <a:gd name="csX9" fmla="*/ 34479 w 91406"/>
                  <a:gd name="csY9" fmla="*/ 299548 h 328538"/>
                  <a:gd name="csX10" fmla="*/ 14918 w 91406"/>
                  <a:gd name="csY10" fmla="*/ 328539 h 328538"/>
                  <a:gd name="csX11" fmla="*/ 9359 w 91406"/>
                  <a:gd name="csY11" fmla="*/ 297085 h 328538"/>
                  <a:gd name="csX12" fmla="*/ 12666 w 91406"/>
                  <a:gd name="csY12" fmla="*/ 260284 h 328538"/>
                  <a:gd name="csX13" fmla="*/ 9289 w 91406"/>
                  <a:gd name="csY13" fmla="*/ 218979 h 328538"/>
                  <a:gd name="csX14" fmla="*/ 16185 w 91406"/>
                  <a:gd name="csY14" fmla="*/ 189777 h 328538"/>
                  <a:gd name="csX15" fmla="*/ 17522 w 91406"/>
                  <a:gd name="csY15" fmla="*/ 137495 h 328538"/>
                  <a:gd name="csX16" fmla="*/ 0 w 91406"/>
                  <a:gd name="csY16" fmla="*/ 98512 h 328538"/>
                  <a:gd name="csX17" fmla="*/ 2674 w 91406"/>
                  <a:gd name="csY17" fmla="*/ 43486 h 328538"/>
                  <a:gd name="csX18" fmla="*/ 30258 w 91406"/>
                  <a:gd name="csY18" fmla="*/ 24769 h 328538"/>
                  <a:gd name="csX19" fmla="*/ 18366 w 91406"/>
                  <a:gd name="csY19" fmla="*/ 5770 h 328538"/>
                  <a:gd name="csX20" fmla="*/ 31665 w 91406"/>
                  <a:gd name="csY20" fmla="*/ 0 h 328538"/>
                  <a:gd name="csX21" fmla="*/ 39476 w 91406"/>
                  <a:gd name="csY21" fmla="*/ 27091 h 3285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</a:cxnLst>
                <a:rect l="l" t="t" r="r" b="b"/>
                <a:pathLst>
                  <a:path w="91406" h="328538">
                    <a:moveTo>
                      <a:pt x="39476" y="27091"/>
                    </a:moveTo>
                    <a:lnTo>
                      <a:pt x="49820" y="66214"/>
                    </a:lnTo>
                    <a:lnTo>
                      <a:pt x="49046" y="105619"/>
                    </a:lnTo>
                    <a:lnTo>
                      <a:pt x="61360" y="145517"/>
                    </a:lnTo>
                    <a:lnTo>
                      <a:pt x="91406" y="214475"/>
                    </a:lnTo>
                    <a:lnTo>
                      <a:pt x="47216" y="201739"/>
                    </a:lnTo>
                    <a:lnTo>
                      <a:pt x="28851" y="257188"/>
                    </a:lnTo>
                    <a:lnTo>
                      <a:pt x="57912" y="295959"/>
                    </a:lnTo>
                    <a:lnTo>
                      <a:pt x="57068" y="322135"/>
                    </a:lnTo>
                    <a:lnTo>
                      <a:pt x="34479" y="299548"/>
                    </a:lnTo>
                    <a:lnTo>
                      <a:pt x="14918" y="328539"/>
                    </a:lnTo>
                    <a:lnTo>
                      <a:pt x="9359" y="297085"/>
                    </a:lnTo>
                    <a:lnTo>
                      <a:pt x="12666" y="260284"/>
                    </a:lnTo>
                    <a:lnTo>
                      <a:pt x="9289" y="218979"/>
                    </a:lnTo>
                    <a:lnTo>
                      <a:pt x="16185" y="189777"/>
                    </a:lnTo>
                    <a:lnTo>
                      <a:pt x="17522" y="137495"/>
                    </a:lnTo>
                    <a:lnTo>
                      <a:pt x="0" y="98512"/>
                    </a:lnTo>
                    <a:lnTo>
                      <a:pt x="2674" y="43486"/>
                    </a:lnTo>
                    <a:lnTo>
                      <a:pt x="30258" y="24769"/>
                    </a:lnTo>
                    <a:lnTo>
                      <a:pt x="18366" y="5770"/>
                    </a:lnTo>
                    <a:lnTo>
                      <a:pt x="31665" y="0"/>
                    </a:lnTo>
                    <a:lnTo>
                      <a:pt x="39476" y="2709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6719292-CEAE-B380-E090-E95FD3F5D7BB}"/>
                  </a:ext>
                </a:extLst>
              </p:cNvPr>
              <p:cNvSpPr/>
              <p:nvPr/>
            </p:nvSpPr>
            <p:spPr>
              <a:xfrm>
                <a:off x="1616011" y="2027969"/>
                <a:ext cx="301658" cy="235585"/>
              </a:xfrm>
              <a:custGeom>
                <a:avLst/>
                <a:gdLst>
                  <a:gd name="csX0" fmla="*/ 151498 w 301658"/>
                  <a:gd name="csY0" fmla="*/ 90350 h 235585"/>
                  <a:gd name="csX1" fmla="*/ 148965 w 301658"/>
                  <a:gd name="csY1" fmla="*/ 121592 h 235585"/>
                  <a:gd name="csX2" fmla="*/ 169089 w 301658"/>
                  <a:gd name="csY2" fmla="*/ 133977 h 235585"/>
                  <a:gd name="csX3" fmla="*/ 162123 w 301658"/>
                  <a:gd name="csY3" fmla="*/ 97598 h 235585"/>
                  <a:gd name="csX4" fmla="*/ 243185 w 301658"/>
                  <a:gd name="csY4" fmla="*/ 105127 h 235585"/>
                  <a:gd name="csX5" fmla="*/ 301659 w 301658"/>
                  <a:gd name="csY5" fmla="*/ 151709 h 235585"/>
                  <a:gd name="csX6" fmla="*/ 272105 w 301658"/>
                  <a:gd name="csY6" fmla="*/ 173171 h 235585"/>
                  <a:gd name="csX7" fmla="*/ 223130 w 301658"/>
                  <a:gd name="csY7" fmla="*/ 178237 h 235585"/>
                  <a:gd name="csX8" fmla="*/ 222356 w 301658"/>
                  <a:gd name="csY8" fmla="*/ 225593 h 235585"/>
                  <a:gd name="csX9" fmla="*/ 210394 w 301658"/>
                  <a:gd name="csY9" fmla="*/ 235585 h 235585"/>
                  <a:gd name="csX10" fmla="*/ 182459 w 301658"/>
                  <a:gd name="csY10" fmla="*/ 234108 h 235585"/>
                  <a:gd name="csX11" fmla="*/ 159660 w 301658"/>
                  <a:gd name="csY11" fmla="*/ 217360 h 235585"/>
                  <a:gd name="csX12" fmla="*/ 119974 w 301658"/>
                  <a:gd name="csY12" fmla="*/ 203287 h 235585"/>
                  <a:gd name="csX13" fmla="*/ 113289 w 301658"/>
                  <a:gd name="csY13" fmla="*/ 182177 h 235585"/>
                  <a:gd name="csX14" fmla="*/ 82961 w 301658"/>
                  <a:gd name="csY14" fmla="*/ 174226 h 235585"/>
                  <a:gd name="csX15" fmla="*/ 48975 w 301658"/>
                  <a:gd name="csY15" fmla="*/ 180559 h 235585"/>
                  <a:gd name="csX16" fmla="*/ 32791 w 301658"/>
                  <a:gd name="csY16" fmla="*/ 163390 h 235585"/>
                  <a:gd name="csX17" fmla="*/ 39264 w 301658"/>
                  <a:gd name="csY17" fmla="*/ 145024 h 235585"/>
                  <a:gd name="csX18" fmla="*/ 3518 w 301658"/>
                  <a:gd name="csY18" fmla="*/ 156775 h 235585"/>
                  <a:gd name="csX19" fmla="*/ 16958 w 301658"/>
                  <a:gd name="csY19" fmla="*/ 179855 h 235585"/>
                  <a:gd name="csX20" fmla="*/ 0 w 301658"/>
                  <a:gd name="csY20" fmla="*/ 200543 h 235585"/>
                  <a:gd name="csX21" fmla="*/ 0 w 301658"/>
                  <a:gd name="csY21" fmla="*/ 0 h 235585"/>
                  <a:gd name="csX22" fmla="*/ 73181 w 301658"/>
                  <a:gd name="csY22" fmla="*/ 39616 h 235585"/>
                  <a:gd name="csX23" fmla="*/ 151498 w 301658"/>
                  <a:gd name="csY23" fmla="*/ 90350 h 23558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301658" h="235585">
                    <a:moveTo>
                      <a:pt x="151498" y="90350"/>
                    </a:moveTo>
                    <a:lnTo>
                      <a:pt x="148965" y="121592"/>
                    </a:lnTo>
                    <a:lnTo>
                      <a:pt x="169089" y="133977"/>
                    </a:lnTo>
                    <a:lnTo>
                      <a:pt x="162123" y="97598"/>
                    </a:lnTo>
                    <a:lnTo>
                      <a:pt x="243185" y="105127"/>
                    </a:lnTo>
                    <a:lnTo>
                      <a:pt x="301659" y="151709"/>
                    </a:lnTo>
                    <a:lnTo>
                      <a:pt x="272105" y="173171"/>
                    </a:lnTo>
                    <a:lnTo>
                      <a:pt x="223130" y="178237"/>
                    </a:lnTo>
                    <a:lnTo>
                      <a:pt x="222356" y="225593"/>
                    </a:lnTo>
                    <a:lnTo>
                      <a:pt x="210394" y="235585"/>
                    </a:lnTo>
                    <a:lnTo>
                      <a:pt x="182459" y="234108"/>
                    </a:lnTo>
                    <a:lnTo>
                      <a:pt x="159660" y="217360"/>
                    </a:lnTo>
                    <a:lnTo>
                      <a:pt x="119974" y="203287"/>
                    </a:lnTo>
                    <a:lnTo>
                      <a:pt x="113289" y="182177"/>
                    </a:lnTo>
                    <a:lnTo>
                      <a:pt x="82961" y="174226"/>
                    </a:lnTo>
                    <a:lnTo>
                      <a:pt x="48975" y="180559"/>
                    </a:lnTo>
                    <a:lnTo>
                      <a:pt x="32791" y="163390"/>
                    </a:lnTo>
                    <a:lnTo>
                      <a:pt x="39264" y="145024"/>
                    </a:lnTo>
                    <a:lnTo>
                      <a:pt x="3518" y="156775"/>
                    </a:lnTo>
                    <a:lnTo>
                      <a:pt x="16958" y="179855"/>
                    </a:lnTo>
                    <a:lnTo>
                      <a:pt x="0" y="200543"/>
                    </a:lnTo>
                    <a:lnTo>
                      <a:pt x="0" y="0"/>
                    </a:lnTo>
                    <a:lnTo>
                      <a:pt x="73181" y="39616"/>
                    </a:lnTo>
                    <a:lnTo>
                      <a:pt x="151498" y="903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0" name="Freeform: Shape 249">
                <a:extLst>
                  <a:ext uri="{FF2B5EF4-FFF2-40B4-BE49-F238E27FC236}">
                    <a16:creationId xmlns:a16="http://schemas.microsoft.com/office/drawing/2014/main" id="{96F96374-8D84-3259-C5EF-D2EB0515A89D}"/>
                  </a:ext>
                </a:extLst>
              </p:cNvPr>
              <p:cNvSpPr/>
              <p:nvPr/>
            </p:nvSpPr>
            <p:spPr>
              <a:xfrm>
                <a:off x="1616011" y="1888645"/>
                <a:ext cx="72336" cy="39756"/>
              </a:xfrm>
              <a:custGeom>
                <a:avLst/>
                <a:gdLst>
                  <a:gd name="csX0" fmla="*/ 39053 w 72336"/>
                  <a:gd name="csY0" fmla="*/ 36450 h 39756"/>
                  <a:gd name="csX1" fmla="*/ 0 w 72336"/>
                  <a:gd name="csY1" fmla="*/ 39757 h 39756"/>
                  <a:gd name="csX2" fmla="*/ 0 w 72336"/>
                  <a:gd name="csY2" fmla="*/ 2322 h 39756"/>
                  <a:gd name="csX3" fmla="*/ 3870 w 72336"/>
                  <a:gd name="csY3" fmla="*/ 0 h 39756"/>
                  <a:gd name="csX4" fmla="*/ 29131 w 72336"/>
                  <a:gd name="csY4" fmla="*/ 141 h 39756"/>
                  <a:gd name="csX5" fmla="*/ 72336 w 72336"/>
                  <a:gd name="csY5" fmla="*/ 15832 h 39756"/>
                  <a:gd name="csX6" fmla="*/ 69803 w 72336"/>
                  <a:gd name="csY6" fmla="*/ 23362 h 39756"/>
                  <a:gd name="csX7" fmla="*/ 39053 w 72336"/>
                  <a:gd name="csY7" fmla="*/ 36450 h 3975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72336" h="39756">
                    <a:moveTo>
                      <a:pt x="39053" y="36450"/>
                    </a:moveTo>
                    <a:lnTo>
                      <a:pt x="0" y="39757"/>
                    </a:lnTo>
                    <a:lnTo>
                      <a:pt x="0" y="2322"/>
                    </a:lnTo>
                    <a:lnTo>
                      <a:pt x="3870" y="0"/>
                    </a:lnTo>
                    <a:lnTo>
                      <a:pt x="29131" y="141"/>
                    </a:lnTo>
                    <a:lnTo>
                      <a:pt x="72336" y="15832"/>
                    </a:lnTo>
                    <a:lnTo>
                      <a:pt x="69803" y="23362"/>
                    </a:lnTo>
                    <a:lnTo>
                      <a:pt x="39053" y="364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51" name="Freeform: Shape 250">
                <a:extLst>
                  <a:ext uri="{FF2B5EF4-FFF2-40B4-BE49-F238E27FC236}">
                    <a16:creationId xmlns:a16="http://schemas.microsoft.com/office/drawing/2014/main" id="{2C6C528C-B3AB-64D8-2D15-02733676BE63}"/>
                  </a:ext>
                </a:extLst>
              </p:cNvPr>
              <p:cNvSpPr/>
              <p:nvPr/>
            </p:nvSpPr>
            <p:spPr>
              <a:xfrm>
                <a:off x="7961259" y="3020481"/>
                <a:ext cx="121733" cy="68817"/>
              </a:xfrm>
              <a:custGeom>
                <a:avLst/>
                <a:gdLst>
                  <a:gd name="csX0" fmla="*/ 29343 w 121733"/>
                  <a:gd name="csY0" fmla="*/ 9218 h 68817"/>
                  <a:gd name="csX1" fmla="*/ 37224 w 121733"/>
                  <a:gd name="csY1" fmla="*/ 0 h 68817"/>
                  <a:gd name="csX2" fmla="*/ 58475 w 121733"/>
                  <a:gd name="csY2" fmla="*/ 8022 h 68817"/>
                  <a:gd name="csX3" fmla="*/ 68044 w 121733"/>
                  <a:gd name="csY3" fmla="*/ 9499 h 68817"/>
                  <a:gd name="csX4" fmla="*/ 71915 w 121733"/>
                  <a:gd name="csY4" fmla="*/ 16818 h 68817"/>
                  <a:gd name="csX5" fmla="*/ 76417 w 121733"/>
                  <a:gd name="csY5" fmla="*/ 17943 h 68817"/>
                  <a:gd name="csX6" fmla="*/ 76699 w 121733"/>
                  <a:gd name="csY6" fmla="*/ 21180 h 68817"/>
                  <a:gd name="csX7" fmla="*/ 91265 w 121733"/>
                  <a:gd name="csY7" fmla="*/ 30117 h 68817"/>
                  <a:gd name="csX8" fmla="*/ 121733 w 121733"/>
                  <a:gd name="csY8" fmla="*/ 27935 h 68817"/>
                  <a:gd name="csX9" fmla="*/ 115893 w 121733"/>
                  <a:gd name="csY9" fmla="*/ 41094 h 68817"/>
                  <a:gd name="csX10" fmla="*/ 83243 w 121733"/>
                  <a:gd name="csY10" fmla="*/ 47497 h 68817"/>
                  <a:gd name="csX11" fmla="*/ 42713 w 121733"/>
                  <a:gd name="csY11" fmla="*/ 68818 h 68817"/>
                  <a:gd name="csX12" fmla="*/ 26106 w 121733"/>
                  <a:gd name="csY12" fmla="*/ 61359 h 68817"/>
                  <a:gd name="csX13" fmla="*/ 32650 w 121733"/>
                  <a:gd name="csY13" fmla="*/ 43979 h 68817"/>
                  <a:gd name="csX14" fmla="*/ 0 w 121733"/>
                  <a:gd name="csY14" fmla="*/ 33213 h 68817"/>
                  <a:gd name="csX15" fmla="*/ 5277 w 121733"/>
                  <a:gd name="csY15" fmla="*/ 26106 h 68817"/>
                  <a:gd name="csX16" fmla="*/ 33917 w 121733"/>
                  <a:gd name="csY16" fmla="*/ 13721 h 68817"/>
                  <a:gd name="csX17" fmla="*/ 29343 w 121733"/>
                  <a:gd name="csY17" fmla="*/ 9218 h 6881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121733" h="68817">
                    <a:moveTo>
                      <a:pt x="29343" y="9218"/>
                    </a:moveTo>
                    <a:lnTo>
                      <a:pt x="37224" y="0"/>
                    </a:lnTo>
                    <a:lnTo>
                      <a:pt x="58475" y="8022"/>
                    </a:lnTo>
                    <a:lnTo>
                      <a:pt x="68044" y="9499"/>
                    </a:lnTo>
                    <a:lnTo>
                      <a:pt x="71915" y="16818"/>
                    </a:lnTo>
                    <a:lnTo>
                      <a:pt x="76417" y="17943"/>
                    </a:lnTo>
                    <a:lnTo>
                      <a:pt x="76699" y="21180"/>
                    </a:lnTo>
                    <a:lnTo>
                      <a:pt x="91265" y="30117"/>
                    </a:lnTo>
                    <a:lnTo>
                      <a:pt x="121733" y="27935"/>
                    </a:lnTo>
                    <a:lnTo>
                      <a:pt x="115893" y="41094"/>
                    </a:lnTo>
                    <a:lnTo>
                      <a:pt x="83243" y="47497"/>
                    </a:lnTo>
                    <a:lnTo>
                      <a:pt x="42713" y="68818"/>
                    </a:lnTo>
                    <a:lnTo>
                      <a:pt x="26106" y="61359"/>
                    </a:lnTo>
                    <a:lnTo>
                      <a:pt x="32650" y="43979"/>
                    </a:lnTo>
                    <a:lnTo>
                      <a:pt x="0" y="33213"/>
                    </a:lnTo>
                    <a:lnTo>
                      <a:pt x="5277" y="26106"/>
                    </a:lnTo>
                    <a:lnTo>
                      <a:pt x="33917" y="13721"/>
                    </a:lnTo>
                    <a:lnTo>
                      <a:pt x="29343" y="9218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24" name="Graphic 5">
              <a:extLst>
                <a:ext uri="{FF2B5EF4-FFF2-40B4-BE49-F238E27FC236}">
                  <a16:creationId xmlns:a16="http://schemas.microsoft.com/office/drawing/2014/main" id="{6AD21B10-14A3-1D91-F9DA-B7821038AE11}"/>
                </a:ext>
              </a:extLst>
            </p:cNvPr>
            <p:cNvGrpSpPr/>
            <p:nvPr/>
          </p:nvGrpSpPr>
          <p:grpSpPr>
            <a:xfrm>
              <a:off x="4633162" y="3680584"/>
              <a:ext cx="59107" cy="106041"/>
              <a:chOff x="4633162" y="3680584"/>
              <a:chExt cx="59107" cy="106041"/>
            </a:xfrm>
          </p:grpSpPr>
          <p:sp>
            <p:nvSpPr>
              <p:cNvPr id="233" name="Freeform: Shape 232">
                <a:extLst>
                  <a:ext uri="{FF2B5EF4-FFF2-40B4-BE49-F238E27FC236}">
                    <a16:creationId xmlns:a16="http://schemas.microsoft.com/office/drawing/2014/main" id="{6F0ACF6C-BDE9-5619-9FB6-16B52810D8DD}"/>
                  </a:ext>
                </a:extLst>
              </p:cNvPr>
              <p:cNvSpPr/>
              <p:nvPr/>
            </p:nvSpPr>
            <p:spPr>
              <a:xfrm>
                <a:off x="4633162" y="3686072"/>
                <a:ext cx="34620" cy="14425"/>
              </a:xfrm>
              <a:custGeom>
                <a:avLst/>
                <a:gdLst>
                  <a:gd name="csX0" fmla="*/ 0 w 34620"/>
                  <a:gd name="csY0" fmla="*/ 2533 h 14425"/>
                  <a:gd name="csX1" fmla="*/ 14003 w 34620"/>
                  <a:gd name="csY1" fmla="*/ 0 h 14425"/>
                  <a:gd name="csX2" fmla="*/ 33706 w 34620"/>
                  <a:gd name="csY2" fmla="*/ 915 h 14425"/>
                  <a:gd name="csX3" fmla="*/ 34620 w 34620"/>
                  <a:gd name="csY3" fmla="*/ 9288 h 14425"/>
                  <a:gd name="csX4" fmla="*/ 2041 w 34620"/>
                  <a:gd name="csY4" fmla="*/ 14425 h 14425"/>
                  <a:gd name="csX5" fmla="*/ 0 w 34620"/>
                  <a:gd name="csY5" fmla="*/ 2533 h 144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4620" h="14425">
                    <a:moveTo>
                      <a:pt x="0" y="2533"/>
                    </a:moveTo>
                    <a:lnTo>
                      <a:pt x="14003" y="0"/>
                    </a:lnTo>
                    <a:lnTo>
                      <a:pt x="33706" y="915"/>
                    </a:lnTo>
                    <a:lnTo>
                      <a:pt x="34620" y="9288"/>
                    </a:lnTo>
                    <a:lnTo>
                      <a:pt x="2041" y="14425"/>
                    </a:lnTo>
                    <a:lnTo>
                      <a:pt x="0" y="2533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4" name="Freeform: Shape 233">
                <a:extLst>
                  <a:ext uri="{FF2B5EF4-FFF2-40B4-BE49-F238E27FC236}">
                    <a16:creationId xmlns:a16="http://schemas.microsoft.com/office/drawing/2014/main" id="{08D5B67D-62D1-15E6-B3EA-8F90E25D71FC}"/>
                  </a:ext>
                </a:extLst>
              </p:cNvPr>
              <p:cNvSpPr/>
              <p:nvPr/>
            </p:nvSpPr>
            <p:spPr>
              <a:xfrm>
                <a:off x="4668697" y="3680584"/>
                <a:ext cx="23572" cy="37153"/>
              </a:xfrm>
              <a:custGeom>
                <a:avLst/>
                <a:gdLst>
                  <a:gd name="csX0" fmla="*/ 0 w 23572"/>
                  <a:gd name="csY0" fmla="*/ 0 h 37153"/>
                  <a:gd name="csX1" fmla="*/ 23573 w 23572"/>
                  <a:gd name="csY1" fmla="*/ 14425 h 37153"/>
                  <a:gd name="csX2" fmla="*/ 18436 w 23572"/>
                  <a:gd name="csY2" fmla="*/ 37153 h 37153"/>
                  <a:gd name="csX3" fmla="*/ 12948 w 23572"/>
                  <a:gd name="csY3" fmla="*/ 33072 h 37153"/>
                  <a:gd name="csX4" fmla="*/ 13440 w 23572"/>
                  <a:gd name="csY4" fmla="*/ 16395 h 37153"/>
                  <a:gd name="csX5" fmla="*/ 70 w 23572"/>
                  <a:gd name="csY5" fmla="*/ 3659 h 37153"/>
                  <a:gd name="csX6" fmla="*/ 0 w 23572"/>
                  <a:gd name="csY6" fmla="*/ 0 h 371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23572" h="37153">
                    <a:moveTo>
                      <a:pt x="0" y="0"/>
                    </a:moveTo>
                    <a:lnTo>
                      <a:pt x="23573" y="14425"/>
                    </a:lnTo>
                    <a:lnTo>
                      <a:pt x="18436" y="37153"/>
                    </a:lnTo>
                    <a:lnTo>
                      <a:pt x="12948" y="33072"/>
                    </a:lnTo>
                    <a:lnTo>
                      <a:pt x="13440" y="16395"/>
                    </a:lnTo>
                    <a:lnTo>
                      <a:pt x="70" y="3659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9EBA4E8F-C06D-B2C3-A6AA-8E177C5A4BF8}"/>
                  </a:ext>
                </a:extLst>
              </p:cNvPr>
              <p:cNvSpPr/>
              <p:nvPr/>
            </p:nvSpPr>
            <p:spPr>
              <a:xfrm>
                <a:off x="4650191" y="3739058"/>
                <a:ext cx="26105" cy="47567"/>
              </a:xfrm>
              <a:custGeom>
                <a:avLst/>
                <a:gdLst>
                  <a:gd name="csX0" fmla="*/ 6544 w 26105"/>
                  <a:gd name="csY0" fmla="*/ 0 h 47567"/>
                  <a:gd name="csX1" fmla="*/ 15480 w 26105"/>
                  <a:gd name="csY1" fmla="*/ 1337 h 47567"/>
                  <a:gd name="csX2" fmla="*/ 25965 w 26105"/>
                  <a:gd name="csY2" fmla="*/ 27654 h 47567"/>
                  <a:gd name="csX3" fmla="*/ 26105 w 26105"/>
                  <a:gd name="csY3" fmla="*/ 46019 h 47567"/>
                  <a:gd name="csX4" fmla="*/ 18788 w 26105"/>
                  <a:gd name="csY4" fmla="*/ 47567 h 47567"/>
                  <a:gd name="csX5" fmla="*/ 11188 w 26105"/>
                  <a:gd name="csY5" fmla="*/ 29343 h 47567"/>
                  <a:gd name="csX6" fmla="*/ 0 w 26105"/>
                  <a:gd name="csY6" fmla="*/ 20195 h 47567"/>
                  <a:gd name="csX7" fmla="*/ 6544 w 26105"/>
                  <a:gd name="csY7" fmla="*/ 0 h 475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26105" h="47567">
                    <a:moveTo>
                      <a:pt x="6544" y="0"/>
                    </a:moveTo>
                    <a:lnTo>
                      <a:pt x="15480" y="1337"/>
                    </a:lnTo>
                    <a:lnTo>
                      <a:pt x="25965" y="27654"/>
                    </a:lnTo>
                    <a:lnTo>
                      <a:pt x="26105" y="46019"/>
                    </a:lnTo>
                    <a:lnTo>
                      <a:pt x="18788" y="47567"/>
                    </a:lnTo>
                    <a:lnTo>
                      <a:pt x="11188" y="29343"/>
                    </a:lnTo>
                    <a:lnTo>
                      <a:pt x="0" y="20195"/>
                    </a:lnTo>
                    <a:lnTo>
                      <a:pt x="6544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CB02E20-FAFB-F557-4A32-DE1F21B9182F}"/>
                </a:ext>
              </a:extLst>
            </p:cNvPr>
            <p:cNvSpPr/>
            <p:nvPr/>
          </p:nvSpPr>
          <p:spPr>
            <a:xfrm>
              <a:off x="5164143" y="6183149"/>
              <a:ext cx="103085" cy="47707"/>
            </a:xfrm>
            <a:custGeom>
              <a:avLst/>
              <a:gdLst>
                <a:gd name="csX0" fmla="*/ 0 w 103085"/>
                <a:gd name="csY0" fmla="*/ 29765 h 47707"/>
                <a:gd name="csX1" fmla="*/ 35886 w 103085"/>
                <a:gd name="csY1" fmla="*/ 5910 h 47707"/>
                <a:gd name="csX2" fmla="*/ 61218 w 103085"/>
                <a:gd name="csY2" fmla="*/ 15832 h 47707"/>
                <a:gd name="csX3" fmla="*/ 79162 w 103085"/>
                <a:gd name="csY3" fmla="*/ 0 h 47707"/>
                <a:gd name="csX4" fmla="*/ 103086 w 103085"/>
                <a:gd name="csY4" fmla="*/ 17802 h 47707"/>
                <a:gd name="csX5" fmla="*/ 94079 w 103085"/>
                <a:gd name="csY5" fmla="*/ 31735 h 47707"/>
                <a:gd name="csX6" fmla="*/ 53760 w 103085"/>
                <a:gd name="csY6" fmla="*/ 43697 h 47707"/>
                <a:gd name="csX7" fmla="*/ 40320 w 103085"/>
                <a:gd name="csY7" fmla="*/ 29765 h 47707"/>
                <a:gd name="csX8" fmla="*/ 14988 w 103085"/>
                <a:gd name="csY8" fmla="*/ 47708 h 47707"/>
                <a:gd name="csX9" fmla="*/ 0 w 103085"/>
                <a:gd name="csY9" fmla="*/ 29765 h 477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103085" h="47707">
                  <a:moveTo>
                    <a:pt x="0" y="29765"/>
                  </a:moveTo>
                  <a:lnTo>
                    <a:pt x="35886" y="5910"/>
                  </a:lnTo>
                  <a:lnTo>
                    <a:pt x="61218" y="15832"/>
                  </a:lnTo>
                  <a:lnTo>
                    <a:pt x="79162" y="0"/>
                  </a:lnTo>
                  <a:lnTo>
                    <a:pt x="103086" y="17802"/>
                  </a:lnTo>
                  <a:lnTo>
                    <a:pt x="94079" y="31735"/>
                  </a:lnTo>
                  <a:lnTo>
                    <a:pt x="53760" y="43697"/>
                  </a:lnTo>
                  <a:lnTo>
                    <a:pt x="40320" y="29765"/>
                  </a:lnTo>
                  <a:lnTo>
                    <a:pt x="14988" y="47708"/>
                  </a:lnTo>
                  <a:lnTo>
                    <a:pt x="0" y="2976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6" name="Graphic 5">
              <a:extLst>
                <a:ext uri="{FF2B5EF4-FFF2-40B4-BE49-F238E27FC236}">
                  <a16:creationId xmlns:a16="http://schemas.microsoft.com/office/drawing/2014/main" id="{B3193A90-E39F-6DB9-D2C5-A1D63800685E}"/>
                </a:ext>
              </a:extLst>
            </p:cNvPr>
            <p:cNvGrpSpPr/>
            <p:nvPr/>
          </p:nvGrpSpPr>
          <p:grpSpPr>
            <a:xfrm>
              <a:off x="7141075" y="1327265"/>
              <a:ext cx="785565" cy="1217260"/>
              <a:chOff x="7141075" y="1327265"/>
              <a:chExt cx="785565" cy="1217260"/>
            </a:xfrm>
          </p:grpSpPr>
          <p:sp>
            <p:nvSpPr>
              <p:cNvPr id="229" name="Freeform: Shape 228">
                <a:extLst>
                  <a:ext uri="{FF2B5EF4-FFF2-40B4-BE49-F238E27FC236}">
                    <a16:creationId xmlns:a16="http://schemas.microsoft.com/office/drawing/2014/main" id="{CEF4BC48-642A-15FA-0F0D-A3C5235F773C}"/>
                  </a:ext>
                </a:extLst>
              </p:cNvPr>
              <p:cNvSpPr/>
              <p:nvPr/>
            </p:nvSpPr>
            <p:spPr>
              <a:xfrm>
                <a:off x="7303901" y="1368992"/>
                <a:ext cx="331494" cy="213982"/>
              </a:xfrm>
              <a:custGeom>
                <a:avLst/>
                <a:gdLst>
                  <a:gd name="csX0" fmla="*/ 140380 w 331494"/>
                  <a:gd name="csY0" fmla="*/ 25543 h 213982"/>
                  <a:gd name="csX1" fmla="*/ 151709 w 331494"/>
                  <a:gd name="csY1" fmla="*/ 2392 h 213982"/>
                  <a:gd name="csX2" fmla="*/ 195547 w 331494"/>
                  <a:gd name="csY2" fmla="*/ 0 h 213982"/>
                  <a:gd name="csX3" fmla="*/ 233193 w 331494"/>
                  <a:gd name="csY3" fmla="*/ 23713 h 213982"/>
                  <a:gd name="csX4" fmla="*/ 331494 w 331494"/>
                  <a:gd name="csY4" fmla="*/ 73532 h 213982"/>
                  <a:gd name="csX5" fmla="*/ 256343 w 331494"/>
                  <a:gd name="csY5" fmla="*/ 99427 h 213982"/>
                  <a:gd name="csX6" fmla="*/ 239807 w 331494"/>
                  <a:gd name="csY6" fmla="*/ 147135 h 213982"/>
                  <a:gd name="csX7" fmla="*/ 213561 w 331494"/>
                  <a:gd name="csY7" fmla="*/ 159238 h 213982"/>
                  <a:gd name="csX8" fmla="*/ 199347 w 331494"/>
                  <a:gd name="csY8" fmla="*/ 211520 h 213982"/>
                  <a:gd name="csX9" fmla="*/ 163390 w 331494"/>
                  <a:gd name="csY9" fmla="*/ 213983 h 213982"/>
                  <a:gd name="csX10" fmla="*/ 99146 w 331494"/>
                  <a:gd name="csY10" fmla="*/ 175633 h 213982"/>
                  <a:gd name="csX11" fmla="*/ 126237 w 331494"/>
                  <a:gd name="csY11" fmla="*/ 152976 h 213982"/>
                  <a:gd name="csX12" fmla="*/ 81484 w 331494"/>
                  <a:gd name="csY12" fmla="*/ 134399 h 213982"/>
                  <a:gd name="csX13" fmla="*/ 23291 w 331494"/>
                  <a:gd name="csY13" fmla="*/ 79302 h 213982"/>
                  <a:gd name="csX14" fmla="*/ 0 w 331494"/>
                  <a:gd name="csY14" fmla="*/ 27020 h 213982"/>
                  <a:gd name="csX15" fmla="*/ 81484 w 331494"/>
                  <a:gd name="csY15" fmla="*/ 2744 h 213982"/>
                  <a:gd name="csX16" fmla="*/ 97809 w 331494"/>
                  <a:gd name="csY16" fmla="*/ 26458 h 213982"/>
                  <a:gd name="csX17" fmla="*/ 140380 w 331494"/>
                  <a:gd name="csY17" fmla="*/ 25543 h 21398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331494" h="213982">
                    <a:moveTo>
                      <a:pt x="140380" y="25543"/>
                    </a:moveTo>
                    <a:lnTo>
                      <a:pt x="151709" y="2392"/>
                    </a:lnTo>
                    <a:lnTo>
                      <a:pt x="195547" y="0"/>
                    </a:lnTo>
                    <a:lnTo>
                      <a:pt x="233193" y="23713"/>
                    </a:lnTo>
                    <a:lnTo>
                      <a:pt x="331494" y="73532"/>
                    </a:lnTo>
                    <a:lnTo>
                      <a:pt x="256343" y="99427"/>
                    </a:lnTo>
                    <a:lnTo>
                      <a:pt x="239807" y="147135"/>
                    </a:lnTo>
                    <a:lnTo>
                      <a:pt x="213561" y="159238"/>
                    </a:lnTo>
                    <a:lnTo>
                      <a:pt x="199347" y="211520"/>
                    </a:lnTo>
                    <a:lnTo>
                      <a:pt x="163390" y="213983"/>
                    </a:lnTo>
                    <a:lnTo>
                      <a:pt x="99146" y="175633"/>
                    </a:lnTo>
                    <a:lnTo>
                      <a:pt x="126237" y="152976"/>
                    </a:lnTo>
                    <a:lnTo>
                      <a:pt x="81484" y="134399"/>
                    </a:lnTo>
                    <a:lnTo>
                      <a:pt x="23291" y="79302"/>
                    </a:lnTo>
                    <a:lnTo>
                      <a:pt x="0" y="27020"/>
                    </a:lnTo>
                    <a:lnTo>
                      <a:pt x="81484" y="2744"/>
                    </a:lnTo>
                    <a:lnTo>
                      <a:pt x="97809" y="26458"/>
                    </a:lnTo>
                    <a:lnTo>
                      <a:pt x="140380" y="2554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0" name="Freeform: Shape 229">
                <a:extLst>
                  <a:ext uri="{FF2B5EF4-FFF2-40B4-BE49-F238E27FC236}">
                    <a16:creationId xmlns:a16="http://schemas.microsoft.com/office/drawing/2014/main" id="{6CCF1EC6-6903-522B-AFC8-714C75A45937}"/>
                  </a:ext>
                </a:extLst>
              </p:cNvPr>
              <p:cNvSpPr/>
              <p:nvPr/>
            </p:nvSpPr>
            <p:spPr>
              <a:xfrm>
                <a:off x="7141075" y="1909121"/>
                <a:ext cx="785565" cy="635404"/>
              </a:xfrm>
              <a:custGeom>
                <a:avLst/>
                <a:gdLst>
                  <a:gd name="csX0" fmla="*/ 779795 w 785565"/>
                  <a:gd name="csY0" fmla="*/ 87606 h 635404"/>
                  <a:gd name="csX1" fmla="*/ 728991 w 785565"/>
                  <a:gd name="csY1" fmla="*/ 108715 h 635404"/>
                  <a:gd name="csX2" fmla="*/ 704856 w 785565"/>
                  <a:gd name="csY2" fmla="*/ 113571 h 635404"/>
                  <a:gd name="csX3" fmla="*/ 717521 w 785565"/>
                  <a:gd name="csY3" fmla="*/ 76558 h 635404"/>
                  <a:gd name="csX4" fmla="*/ 679172 w 785565"/>
                  <a:gd name="csY4" fmla="*/ 55308 h 635404"/>
                  <a:gd name="csX5" fmla="*/ 632801 w 785565"/>
                  <a:gd name="csY5" fmla="*/ 73392 h 635404"/>
                  <a:gd name="csX6" fmla="*/ 618165 w 785565"/>
                  <a:gd name="csY6" fmla="*/ 112163 h 635404"/>
                  <a:gd name="csX7" fmla="*/ 589667 w 785565"/>
                  <a:gd name="csY7" fmla="*/ 135243 h 635404"/>
                  <a:gd name="csX8" fmla="*/ 557650 w 785565"/>
                  <a:gd name="csY8" fmla="*/ 122648 h 635404"/>
                  <a:gd name="csX9" fmla="*/ 518597 w 785565"/>
                  <a:gd name="csY9" fmla="*/ 125251 h 635404"/>
                  <a:gd name="csX10" fmla="*/ 485455 w 785565"/>
                  <a:gd name="csY10" fmla="*/ 97527 h 635404"/>
                  <a:gd name="csX11" fmla="*/ 467511 w 785565"/>
                  <a:gd name="csY11" fmla="*/ 111389 h 635404"/>
                  <a:gd name="csX12" fmla="*/ 449005 w 785565"/>
                  <a:gd name="csY12" fmla="*/ 113571 h 635404"/>
                  <a:gd name="csX13" fmla="*/ 444642 w 785565"/>
                  <a:gd name="csY13" fmla="*/ 147768 h 635404"/>
                  <a:gd name="csX14" fmla="*/ 388350 w 785565"/>
                  <a:gd name="csY14" fmla="*/ 139536 h 635404"/>
                  <a:gd name="csX15" fmla="*/ 380398 w 785565"/>
                  <a:gd name="csY15" fmla="*/ 168245 h 635404"/>
                  <a:gd name="csX16" fmla="*/ 351759 w 785565"/>
                  <a:gd name="csY16" fmla="*/ 168034 h 635404"/>
                  <a:gd name="csX17" fmla="*/ 332057 w 785565"/>
                  <a:gd name="csY17" fmla="*/ 204343 h 635404"/>
                  <a:gd name="csX18" fmla="*/ 302151 w 785565"/>
                  <a:gd name="csY18" fmla="*/ 259861 h 635404"/>
                  <a:gd name="csX19" fmla="*/ 255780 w 785565"/>
                  <a:gd name="csY19" fmla="*/ 328679 h 635404"/>
                  <a:gd name="csX20" fmla="*/ 266687 w 785565"/>
                  <a:gd name="csY20" fmla="*/ 345145 h 635404"/>
                  <a:gd name="csX21" fmla="*/ 256273 w 785565"/>
                  <a:gd name="csY21" fmla="*/ 364144 h 635404"/>
                  <a:gd name="csX22" fmla="*/ 226648 w 785565"/>
                  <a:gd name="csY22" fmla="*/ 363299 h 635404"/>
                  <a:gd name="csX23" fmla="*/ 207227 w 785565"/>
                  <a:gd name="csY23" fmla="*/ 407700 h 635404"/>
                  <a:gd name="csX24" fmla="*/ 209057 w 785565"/>
                  <a:gd name="csY24" fmla="*/ 469411 h 635404"/>
                  <a:gd name="csX25" fmla="*/ 228197 w 785565"/>
                  <a:gd name="csY25" fmla="*/ 492562 h 635404"/>
                  <a:gd name="csX26" fmla="*/ 218275 w 785565"/>
                  <a:gd name="csY26" fmla="*/ 545618 h 635404"/>
                  <a:gd name="csX27" fmla="*/ 193436 w 785565"/>
                  <a:gd name="csY27" fmla="*/ 576156 h 635404"/>
                  <a:gd name="csX28" fmla="*/ 180278 w 785565"/>
                  <a:gd name="csY28" fmla="*/ 601488 h 635404"/>
                  <a:gd name="csX29" fmla="*/ 160223 w 785565"/>
                  <a:gd name="csY29" fmla="*/ 574468 h 635404"/>
                  <a:gd name="csX30" fmla="*/ 101256 w 785565"/>
                  <a:gd name="csY30" fmla="*/ 625201 h 635404"/>
                  <a:gd name="csX31" fmla="*/ 61429 w 785565"/>
                  <a:gd name="csY31" fmla="*/ 635405 h 635404"/>
                  <a:gd name="csX32" fmla="*/ 20125 w 785565"/>
                  <a:gd name="csY32" fmla="*/ 613239 h 635404"/>
                  <a:gd name="csX33" fmla="*/ 9429 w 785565"/>
                  <a:gd name="csY33" fmla="*/ 565883 h 635404"/>
                  <a:gd name="csX34" fmla="*/ 0 w 785565"/>
                  <a:gd name="csY34" fmla="*/ 461530 h 635404"/>
                  <a:gd name="csX35" fmla="*/ 27513 w 785565"/>
                  <a:gd name="csY35" fmla="*/ 431765 h 635404"/>
                  <a:gd name="csX36" fmla="*/ 106393 w 785565"/>
                  <a:gd name="csY36" fmla="*/ 392360 h 635404"/>
                  <a:gd name="csX37" fmla="*/ 165360 w 785565"/>
                  <a:gd name="csY37" fmla="*/ 343245 h 635404"/>
                  <a:gd name="csX38" fmla="*/ 220034 w 785565"/>
                  <a:gd name="csY38" fmla="*/ 275412 h 635404"/>
                  <a:gd name="csX39" fmla="*/ 291807 w 785565"/>
                  <a:gd name="csY39" fmla="*/ 178448 h 635404"/>
                  <a:gd name="csX40" fmla="*/ 341767 w 785565"/>
                  <a:gd name="csY40" fmla="*/ 139747 h 635404"/>
                  <a:gd name="csX41" fmla="*/ 423884 w 785565"/>
                  <a:gd name="csY41" fmla="*/ 73814 h 635404"/>
                  <a:gd name="csX42" fmla="*/ 489395 w 785565"/>
                  <a:gd name="csY42" fmla="*/ 50452 h 635404"/>
                  <a:gd name="csX43" fmla="*/ 538581 w 785565"/>
                  <a:gd name="csY43" fmla="*/ 53267 h 635404"/>
                  <a:gd name="csX44" fmla="*/ 584037 w 785565"/>
                  <a:gd name="csY44" fmla="*/ 8444 h 635404"/>
                  <a:gd name="csX45" fmla="*/ 638500 w 785565"/>
                  <a:gd name="csY45" fmla="*/ 10907 h 635404"/>
                  <a:gd name="csX46" fmla="*/ 692119 w 785565"/>
                  <a:gd name="csY46" fmla="*/ 0 h 635404"/>
                  <a:gd name="csX47" fmla="*/ 785565 w 785565"/>
                  <a:gd name="csY47" fmla="*/ 39757 h 635404"/>
                  <a:gd name="csX48" fmla="*/ 747075 w 785565"/>
                  <a:gd name="csY48" fmla="*/ 54111 h 635404"/>
                  <a:gd name="csX49" fmla="*/ 779795 w 785565"/>
                  <a:gd name="csY49" fmla="*/ 87606 h 63540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</a:cxnLst>
                <a:rect l="l" t="t" r="r" b="b"/>
                <a:pathLst>
                  <a:path w="785565" h="635404">
                    <a:moveTo>
                      <a:pt x="779795" y="87606"/>
                    </a:moveTo>
                    <a:lnTo>
                      <a:pt x="728991" y="108715"/>
                    </a:lnTo>
                    <a:lnTo>
                      <a:pt x="704856" y="113571"/>
                    </a:lnTo>
                    <a:lnTo>
                      <a:pt x="717521" y="76558"/>
                    </a:lnTo>
                    <a:lnTo>
                      <a:pt x="679172" y="55308"/>
                    </a:lnTo>
                    <a:lnTo>
                      <a:pt x="632801" y="73392"/>
                    </a:lnTo>
                    <a:lnTo>
                      <a:pt x="618165" y="112163"/>
                    </a:lnTo>
                    <a:lnTo>
                      <a:pt x="589667" y="135243"/>
                    </a:lnTo>
                    <a:lnTo>
                      <a:pt x="557650" y="122648"/>
                    </a:lnTo>
                    <a:lnTo>
                      <a:pt x="518597" y="125251"/>
                    </a:lnTo>
                    <a:lnTo>
                      <a:pt x="485455" y="97527"/>
                    </a:lnTo>
                    <a:lnTo>
                      <a:pt x="467511" y="111389"/>
                    </a:lnTo>
                    <a:lnTo>
                      <a:pt x="449005" y="113571"/>
                    </a:lnTo>
                    <a:lnTo>
                      <a:pt x="444642" y="147768"/>
                    </a:lnTo>
                    <a:lnTo>
                      <a:pt x="388350" y="139536"/>
                    </a:lnTo>
                    <a:lnTo>
                      <a:pt x="380398" y="168245"/>
                    </a:lnTo>
                    <a:lnTo>
                      <a:pt x="351759" y="168034"/>
                    </a:lnTo>
                    <a:lnTo>
                      <a:pt x="332057" y="204343"/>
                    </a:lnTo>
                    <a:lnTo>
                      <a:pt x="302151" y="259861"/>
                    </a:lnTo>
                    <a:lnTo>
                      <a:pt x="255780" y="328679"/>
                    </a:lnTo>
                    <a:lnTo>
                      <a:pt x="266687" y="345145"/>
                    </a:lnTo>
                    <a:lnTo>
                      <a:pt x="256273" y="364144"/>
                    </a:lnTo>
                    <a:lnTo>
                      <a:pt x="226648" y="363299"/>
                    </a:lnTo>
                    <a:lnTo>
                      <a:pt x="207227" y="407700"/>
                    </a:lnTo>
                    <a:lnTo>
                      <a:pt x="209057" y="469411"/>
                    </a:lnTo>
                    <a:lnTo>
                      <a:pt x="228197" y="492562"/>
                    </a:lnTo>
                    <a:lnTo>
                      <a:pt x="218275" y="545618"/>
                    </a:lnTo>
                    <a:lnTo>
                      <a:pt x="193436" y="576156"/>
                    </a:lnTo>
                    <a:lnTo>
                      <a:pt x="180278" y="601488"/>
                    </a:lnTo>
                    <a:lnTo>
                      <a:pt x="160223" y="574468"/>
                    </a:lnTo>
                    <a:lnTo>
                      <a:pt x="101256" y="625201"/>
                    </a:lnTo>
                    <a:lnTo>
                      <a:pt x="61429" y="635405"/>
                    </a:lnTo>
                    <a:lnTo>
                      <a:pt x="20125" y="613239"/>
                    </a:lnTo>
                    <a:lnTo>
                      <a:pt x="9429" y="565883"/>
                    </a:lnTo>
                    <a:lnTo>
                      <a:pt x="0" y="461530"/>
                    </a:lnTo>
                    <a:lnTo>
                      <a:pt x="27513" y="431765"/>
                    </a:lnTo>
                    <a:lnTo>
                      <a:pt x="106393" y="392360"/>
                    </a:lnTo>
                    <a:lnTo>
                      <a:pt x="165360" y="343245"/>
                    </a:lnTo>
                    <a:lnTo>
                      <a:pt x="220034" y="275412"/>
                    </a:lnTo>
                    <a:lnTo>
                      <a:pt x="291807" y="178448"/>
                    </a:lnTo>
                    <a:lnTo>
                      <a:pt x="341767" y="139747"/>
                    </a:lnTo>
                    <a:lnTo>
                      <a:pt x="423884" y="73814"/>
                    </a:lnTo>
                    <a:lnTo>
                      <a:pt x="489395" y="50452"/>
                    </a:lnTo>
                    <a:lnTo>
                      <a:pt x="538581" y="53267"/>
                    </a:lnTo>
                    <a:lnTo>
                      <a:pt x="584037" y="8444"/>
                    </a:lnTo>
                    <a:lnTo>
                      <a:pt x="638500" y="10907"/>
                    </a:lnTo>
                    <a:lnTo>
                      <a:pt x="692119" y="0"/>
                    </a:lnTo>
                    <a:lnTo>
                      <a:pt x="785565" y="39757"/>
                    </a:lnTo>
                    <a:lnTo>
                      <a:pt x="747075" y="54111"/>
                    </a:lnTo>
                    <a:lnTo>
                      <a:pt x="779795" y="8760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1" name="Freeform: Shape 230">
                <a:extLst>
                  <a:ext uri="{FF2B5EF4-FFF2-40B4-BE49-F238E27FC236}">
                    <a16:creationId xmlns:a16="http://schemas.microsoft.com/office/drawing/2014/main" id="{A9FAD92A-645B-3A53-D650-FB8EC8BB720E}"/>
                  </a:ext>
                </a:extLst>
              </p:cNvPr>
              <p:cNvSpPr/>
              <p:nvPr/>
            </p:nvSpPr>
            <p:spPr>
              <a:xfrm>
                <a:off x="7510707" y="1327265"/>
                <a:ext cx="299829" cy="85705"/>
              </a:xfrm>
              <a:custGeom>
                <a:avLst/>
                <a:gdLst>
                  <a:gd name="csX0" fmla="*/ 299829 w 299829"/>
                  <a:gd name="csY0" fmla="*/ 41375 h 85705"/>
                  <a:gd name="csX1" fmla="*/ 255569 w 299829"/>
                  <a:gd name="csY1" fmla="*/ 77825 h 85705"/>
                  <a:gd name="csX2" fmla="*/ 168949 w 299829"/>
                  <a:gd name="csY2" fmla="*/ 85706 h 85705"/>
                  <a:gd name="csX3" fmla="*/ 80850 w 299829"/>
                  <a:gd name="csY3" fmla="*/ 74518 h 85705"/>
                  <a:gd name="csX4" fmla="*/ 75573 w 299829"/>
                  <a:gd name="csY4" fmla="*/ 55941 h 85705"/>
                  <a:gd name="csX5" fmla="*/ 32720 w 299829"/>
                  <a:gd name="csY5" fmla="*/ 54745 h 85705"/>
                  <a:gd name="csX6" fmla="*/ 0 w 299829"/>
                  <a:gd name="csY6" fmla="*/ 23361 h 85705"/>
                  <a:gd name="csX7" fmla="*/ 92250 w 299829"/>
                  <a:gd name="csY7" fmla="*/ 4081 h 85705"/>
                  <a:gd name="csX8" fmla="*/ 135595 w 299829"/>
                  <a:gd name="csY8" fmla="*/ 20688 h 85705"/>
                  <a:gd name="csX9" fmla="*/ 165782 w 299829"/>
                  <a:gd name="csY9" fmla="*/ 0 h 85705"/>
                  <a:gd name="csX10" fmla="*/ 241285 w 299829"/>
                  <a:gd name="csY10" fmla="*/ 17240 h 85705"/>
                  <a:gd name="csX11" fmla="*/ 299829 w 299829"/>
                  <a:gd name="csY11" fmla="*/ 41375 h 8570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99829" h="85705">
                    <a:moveTo>
                      <a:pt x="299829" y="41375"/>
                    </a:moveTo>
                    <a:lnTo>
                      <a:pt x="255569" y="77825"/>
                    </a:lnTo>
                    <a:lnTo>
                      <a:pt x="168949" y="85706"/>
                    </a:lnTo>
                    <a:lnTo>
                      <a:pt x="80850" y="74518"/>
                    </a:lnTo>
                    <a:lnTo>
                      <a:pt x="75573" y="55941"/>
                    </a:lnTo>
                    <a:lnTo>
                      <a:pt x="32720" y="54745"/>
                    </a:lnTo>
                    <a:lnTo>
                      <a:pt x="0" y="23361"/>
                    </a:lnTo>
                    <a:lnTo>
                      <a:pt x="92250" y="4081"/>
                    </a:lnTo>
                    <a:lnTo>
                      <a:pt x="135595" y="20688"/>
                    </a:lnTo>
                    <a:lnTo>
                      <a:pt x="165782" y="0"/>
                    </a:lnTo>
                    <a:lnTo>
                      <a:pt x="241285" y="17240"/>
                    </a:lnTo>
                    <a:lnTo>
                      <a:pt x="299829" y="41375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32" name="Freeform: Shape 231">
                <a:extLst>
                  <a:ext uri="{FF2B5EF4-FFF2-40B4-BE49-F238E27FC236}">
                    <a16:creationId xmlns:a16="http://schemas.microsoft.com/office/drawing/2014/main" id="{E78E7D08-136F-BEE3-DCF9-D7C02AF73442}"/>
                  </a:ext>
                </a:extLst>
              </p:cNvPr>
              <p:cNvSpPr/>
              <p:nvPr/>
            </p:nvSpPr>
            <p:spPr>
              <a:xfrm>
                <a:off x="7610978" y="1475456"/>
                <a:ext cx="119411" cy="65018"/>
              </a:xfrm>
              <a:custGeom>
                <a:avLst/>
                <a:gdLst>
                  <a:gd name="csX0" fmla="*/ 119411 w 119411"/>
                  <a:gd name="csY0" fmla="*/ 38912 h 65018"/>
                  <a:gd name="csX1" fmla="*/ 52704 w 119411"/>
                  <a:gd name="csY1" fmla="*/ 65018 h 65018"/>
                  <a:gd name="csX2" fmla="*/ 0 w 119411"/>
                  <a:gd name="csY2" fmla="*/ 50241 h 65018"/>
                  <a:gd name="csX3" fmla="*/ 20617 w 119411"/>
                  <a:gd name="csY3" fmla="*/ 33705 h 65018"/>
                  <a:gd name="csX4" fmla="*/ 2604 w 119411"/>
                  <a:gd name="csY4" fmla="*/ 13018 h 65018"/>
                  <a:gd name="csX5" fmla="*/ 64455 w 119411"/>
                  <a:gd name="csY5" fmla="*/ 0 h 65018"/>
                  <a:gd name="csX6" fmla="*/ 76347 w 119411"/>
                  <a:gd name="csY6" fmla="*/ 24417 h 65018"/>
                  <a:gd name="csX7" fmla="*/ 119411 w 119411"/>
                  <a:gd name="csY7" fmla="*/ 38912 h 650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119411" h="65018">
                    <a:moveTo>
                      <a:pt x="119411" y="38912"/>
                    </a:moveTo>
                    <a:lnTo>
                      <a:pt x="52704" y="65018"/>
                    </a:lnTo>
                    <a:lnTo>
                      <a:pt x="0" y="50241"/>
                    </a:lnTo>
                    <a:lnTo>
                      <a:pt x="20617" y="33705"/>
                    </a:lnTo>
                    <a:lnTo>
                      <a:pt x="2604" y="13018"/>
                    </a:lnTo>
                    <a:lnTo>
                      <a:pt x="64455" y="0"/>
                    </a:lnTo>
                    <a:lnTo>
                      <a:pt x="76347" y="24417"/>
                    </a:lnTo>
                    <a:lnTo>
                      <a:pt x="119411" y="3891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A55EB28-E318-CAEB-936B-DE969D304485}"/>
                </a:ext>
              </a:extLst>
            </p:cNvPr>
            <p:cNvSpPr/>
            <p:nvPr/>
          </p:nvSpPr>
          <p:spPr>
            <a:xfrm>
              <a:off x="4802885" y="1110046"/>
              <a:ext cx="1824448" cy="1348352"/>
            </a:xfrm>
            <a:custGeom>
              <a:avLst/>
              <a:gdLst>
                <a:gd name="csX0" fmla="*/ 792461 w 1824448"/>
                <a:gd name="csY0" fmla="*/ 76206 h 1348352"/>
                <a:gd name="csX1" fmla="*/ 892733 w 1824448"/>
                <a:gd name="csY1" fmla="*/ 31805 h 1348352"/>
                <a:gd name="csX2" fmla="*/ 997508 w 1824448"/>
                <a:gd name="csY2" fmla="*/ 35183 h 1348352"/>
                <a:gd name="csX3" fmla="*/ 1035576 w 1824448"/>
                <a:gd name="csY3" fmla="*/ 7318 h 1348352"/>
                <a:gd name="csX4" fmla="*/ 1141125 w 1824448"/>
                <a:gd name="csY4" fmla="*/ 0 h 1348352"/>
                <a:gd name="csX5" fmla="*/ 1379735 w 1824448"/>
                <a:gd name="csY5" fmla="*/ 9570 h 1348352"/>
                <a:gd name="csX6" fmla="*/ 1566557 w 1824448"/>
                <a:gd name="csY6" fmla="*/ 68959 h 1348352"/>
                <a:gd name="csX7" fmla="*/ 1511390 w 1824448"/>
                <a:gd name="csY7" fmla="*/ 97246 h 1348352"/>
                <a:gd name="csX8" fmla="*/ 1397116 w 1824448"/>
                <a:gd name="csY8" fmla="*/ 100483 h 1348352"/>
                <a:gd name="csX9" fmla="*/ 1236400 w 1824448"/>
                <a:gd name="csY9" fmla="*/ 107590 h 1348352"/>
                <a:gd name="csX10" fmla="*/ 1251388 w 1824448"/>
                <a:gd name="csY10" fmla="*/ 120537 h 1348352"/>
                <a:gd name="csX11" fmla="*/ 1357148 w 1824448"/>
                <a:gd name="csY11" fmla="*/ 112515 h 1348352"/>
                <a:gd name="csX12" fmla="*/ 1447076 w 1824448"/>
                <a:gd name="csY12" fmla="*/ 137425 h 1348352"/>
                <a:gd name="csX13" fmla="*/ 1505057 w 1824448"/>
                <a:gd name="csY13" fmla="*/ 115330 h 1348352"/>
                <a:gd name="csX14" fmla="*/ 1529897 w 1824448"/>
                <a:gd name="csY14" fmla="*/ 141224 h 1348352"/>
                <a:gd name="csX15" fmla="*/ 1497106 w 1824448"/>
                <a:gd name="csY15" fmla="*/ 182529 h 1348352"/>
                <a:gd name="csX16" fmla="*/ 1573171 w 1824448"/>
                <a:gd name="csY16" fmla="*/ 156212 h 1348352"/>
                <a:gd name="csX17" fmla="*/ 1718195 w 1824448"/>
                <a:gd name="csY17" fmla="*/ 128418 h 1348352"/>
                <a:gd name="csX18" fmla="*/ 1807701 w 1824448"/>
                <a:gd name="csY18" fmla="*/ 142280 h 1348352"/>
                <a:gd name="csX19" fmla="*/ 1824448 w 1824448"/>
                <a:gd name="csY19" fmla="*/ 172748 h 1348352"/>
                <a:gd name="csX20" fmla="*/ 1702715 w 1824448"/>
                <a:gd name="csY20" fmla="*/ 222567 h 1348352"/>
                <a:gd name="csX21" fmla="*/ 1685827 w 1824448"/>
                <a:gd name="csY21" fmla="*/ 238470 h 1348352"/>
                <a:gd name="csX22" fmla="*/ 1590411 w 1824448"/>
                <a:gd name="csY22" fmla="*/ 250292 h 1348352"/>
                <a:gd name="csX23" fmla="*/ 1659581 w 1824448"/>
                <a:gd name="csY23" fmla="*/ 253599 h 1348352"/>
                <a:gd name="csX24" fmla="*/ 1624609 w 1824448"/>
                <a:gd name="csY24" fmla="*/ 302925 h 1348352"/>
                <a:gd name="csX25" fmla="*/ 1600614 w 1824448"/>
                <a:gd name="csY25" fmla="*/ 345989 h 1348352"/>
                <a:gd name="csX26" fmla="*/ 1601529 w 1824448"/>
                <a:gd name="csY26" fmla="*/ 418114 h 1348352"/>
                <a:gd name="csX27" fmla="*/ 1637416 w 1824448"/>
                <a:gd name="csY27" fmla="*/ 459419 h 1348352"/>
                <a:gd name="csX28" fmla="*/ 1590763 w 1824448"/>
                <a:gd name="csY28" fmla="*/ 462023 h 1348352"/>
                <a:gd name="csX29" fmla="*/ 1541648 w 1824448"/>
                <a:gd name="csY29" fmla="*/ 481796 h 1348352"/>
                <a:gd name="csX30" fmla="*/ 1596744 w 1824448"/>
                <a:gd name="csY30" fmla="*/ 514516 h 1348352"/>
                <a:gd name="csX31" fmla="*/ 1603781 w 1824448"/>
                <a:gd name="csY31" fmla="*/ 566164 h 1348352"/>
                <a:gd name="csX32" fmla="*/ 1571834 w 1824448"/>
                <a:gd name="csY32" fmla="*/ 571723 h 1348352"/>
                <a:gd name="csX33" fmla="*/ 1610536 w 1824448"/>
                <a:gd name="csY33" fmla="*/ 622739 h 1348352"/>
                <a:gd name="csX34" fmla="*/ 1544181 w 1824448"/>
                <a:gd name="csY34" fmla="*/ 626961 h 1348352"/>
                <a:gd name="csX35" fmla="*/ 1578801 w 1824448"/>
                <a:gd name="csY35" fmla="*/ 650674 h 1348352"/>
                <a:gd name="csX36" fmla="*/ 1569020 w 1824448"/>
                <a:gd name="csY36" fmla="*/ 671080 h 1348352"/>
                <a:gd name="csX37" fmla="*/ 1526870 w 1824448"/>
                <a:gd name="csY37" fmla="*/ 680016 h 1348352"/>
                <a:gd name="csX38" fmla="*/ 1485284 w 1824448"/>
                <a:gd name="csY38" fmla="*/ 680157 h 1348352"/>
                <a:gd name="csX39" fmla="*/ 1522719 w 1824448"/>
                <a:gd name="csY39" fmla="*/ 718718 h 1348352"/>
                <a:gd name="csX40" fmla="*/ 1523071 w 1824448"/>
                <a:gd name="csY40" fmla="*/ 743768 h 1348352"/>
                <a:gd name="csX41" fmla="*/ 1464034 w 1824448"/>
                <a:gd name="csY41" fmla="*/ 720547 h 1348352"/>
                <a:gd name="csX42" fmla="*/ 1448624 w 1824448"/>
                <a:gd name="csY42" fmla="*/ 735606 h 1348352"/>
                <a:gd name="csX43" fmla="*/ 1488944 w 1824448"/>
                <a:gd name="csY43" fmla="*/ 749608 h 1348352"/>
                <a:gd name="csX44" fmla="*/ 1528067 w 1824448"/>
                <a:gd name="csY44" fmla="*/ 783525 h 1348352"/>
                <a:gd name="csX45" fmla="*/ 1539396 w 1824448"/>
                <a:gd name="csY45" fmla="*/ 827503 h 1348352"/>
                <a:gd name="csX46" fmla="*/ 1486199 w 1824448"/>
                <a:gd name="csY46" fmla="*/ 837918 h 1348352"/>
                <a:gd name="csX47" fmla="*/ 1463119 w 1824448"/>
                <a:gd name="csY47" fmla="*/ 817019 h 1348352"/>
                <a:gd name="csX48" fmla="*/ 1426247 w 1824448"/>
                <a:gd name="csY48" fmla="*/ 785565 h 1348352"/>
                <a:gd name="csX49" fmla="*/ 1436450 w 1824448"/>
                <a:gd name="csY49" fmla="*/ 822648 h 1348352"/>
                <a:gd name="csX50" fmla="*/ 1401760 w 1824448"/>
                <a:gd name="csY50" fmla="*/ 851076 h 1348352"/>
                <a:gd name="csX51" fmla="*/ 1480429 w 1824448"/>
                <a:gd name="csY51" fmla="*/ 853328 h 1348352"/>
                <a:gd name="csX52" fmla="*/ 1521593 w 1824448"/>
                <a:gd name="csY52" fmla="*/ 856213 h 1348352"/>
                <a:gd name="csX53" fmla="*/ 1441587 w 1824448"/>
                <a:gd name="csY53" fmla="*/ 902443 h 1348352"/>
                <a:gd name="csX54" fmla="*/ 1360385 w 1824448"/>
                <a:gd name="csY54" fmla="*/ 943607 h 1348352"/>
                <a:gd name="csX55" fmla="*/ 1272990 w 1824448"/>
                <a:gd name="csY55" fmla="*/ 961410 h 1348352"/>
                <a:gd name="csX56" fmla="*/ 1240059 w 1824448"/>
                <a:gd name="csY56" fmla="*/ 961621 h 1348352"/>
                <a:gd name="csX57" fmla="*/ 1209169 w 1824448"/>
                <a:gd name="csY57" fmla="*/ 981394 h 1348352"/>
                <a:gd name="csX58" fmla="*/ 1167652 w 1824448"/>
                <a:gd name="csY58" fmla="*/ 1034731 h 1348352"/>
                <a:gd name="csX59" fmla="*/ 1103408 w 1824448"/>
                <a:gd name="csY59" fmla="*/ 1069562 h 1348352"/>
                <a:gd name="csX60" fmla="*/ 1082721 w 1824448"/>
                <a:gd name="csY60" fmla="*/ 1071603 h 1348352"/>
                <a:gd name="csX61" fmla="*/ 1042964 w 1824448"/>
                <a:gd name="csY61" fmla="*/ 1083706 h 1348352"/>
                <a:gd name="csX62" fmla="*/ 1000041 w 1824448"/>
                <a:gd name="csY62" fmla="*/ 1095176 h 1348352"/>
                <a:gd name="csX63" fmla="*/ 974498 w 1824448"/>
                <a:gd name="csY63" fmla="*/ 1125222 h 1348352"/>
                <a:gd name="csX64" fmla="*/ 974076 w 1824448"/>
                <a:gd name="csY64" fmla="*/ 1158927 h 1348352"/>
                <a:gd name="csX65" fmla="*/ 958947 w 1824448"/>
                <a:gd name="csY65" fmla="*/ 1190099 h 1348352"/>
                <a:gd name="csX66" fmla="*/ 910254 w 1824448"/>
                <a:gd name="csY66" fmla="*/ 1227675 h 1348352"/>
                <a:gd name="csX67" fmla="*/ 922286 w 1824448"/>
                <a:gd name="csY67" fmla="*/ 1263843 h 1348352"/>
                <a:gd name="csX68" fmla="*/ 908847 w 1824448"/>
                <a:gd name="csY68" fmla="*/ 1301629 h 1348352"/>
                <a:gd name="csX69" fmla="*/ 893577 w 1824448"/>
                <a:gd name="csY69" fmla="*/ 1345608 h 1348352"/>
                <a:gd name="csX70" fmla="*/ 851498 w 1824448"/>
                <a:gd name="csY70" fmla="*/ 1348352 h 1348352"/>
                <a:gd name="csX71" fmla="*/ 807379 w 1824448"/>
                <a:gd name="csY71" fmla="*/ 1311621 h 1348352"/>
                <a:gd name="csX72" fmla="*/ 747638 w 1824448"/>
                <a:gd name="csY72" fmla="*/ 1311410 h 1348352"/>
                <a:gd name="csX73" fmla="*/ 718718 w 1824448"/>
                <a:gd name="csY73" fmla="*/ 1286501 h 1348352"/>
                <a:gd name="csX74" fmla="*/ 698734 w 1824448"/>
                <a:gd name="csY74" fmla="*/ 1241537 h 1348352"/>
                <a:gd name="csX75" fmla="*/ 647015 w 1824448"/>
                <a:gd name="csY75" fmla="*/ 1183274 h 1348352"/>
                <a:gd name="csX76" fmla="*/ 631886 w 1824448"/>
                <a:gd name="csY76" fmla="*/ 1152242 h 1348352"/>
                <a:gd name="csX77" fmla="*/ 627805 w 1824448"/>
                <a:gd name="csY77" fmla="*/ 1108897 h 1348352"/>
                <a:gd name="csX78" fmla="*/ 586430 w 1824448"/>
                <a:gd name="csY78" fmla="*/ 1063581 h 1348352"/>
                <a:gd name="csX79" fmla="*/ 597196 w 1824448"/>
                <a:gd name="csY79" fmla="*/ 1026850 h 1348352"/>
                <a:gd name="csX80" fmla="*/ 577212 w 1824448"/>
                <a:gd name="csY80" fmla="*/ 1009118 h 1348352"/>
                <a:gd name="csX81" fmla="*/ 606766 w 1824448"/>
                <a:gd name="csY81" fmla="*/ 949448 h 1348352"/>
                <a:gd name="csX82" fmla="*/ 651729 w 1824448"/>
                <a:gd name="csY82" fmla="*/ 930167 h 1348352"/>
                <a:gd name="csX83" fmla="*/ 663551 w 1824448"/>
                <a:gd name="csY83" fmla="*/ 908284 h 1348352"/>
                <a:gd name="csX84" fmla="*/ 669743 w 1824448"/>
                <a:gd name="csY84" fmla="*/ 866979 h 1348352"/>
                <a:gd name="csX85" fmla="*/ 635616 w 1824448"/>
                <a:gd name="csY85" fmla="*/ 885766 h 1348352"/>
                <a:gd name="csX86" fmla="*/ 619361 w 1824448"/>
                <a:gd name="csY86" fmla="*/ 893648 h 1348352"/>
                <a:gd name="csX87" fmla="*/ 592552 w 1824448"/>
                <a:gd name="csY87" fmla="*/ 901177 h 1348352"/>
                <a:gd name="csX88" fmla="*/ 555891 w 1824448"/>
                <a:gd name="csY88" fmla="*/ 883937 h 1348352"/>
                <a:gd name="csX89" fmla="*/ 553921 w 1824448"/>
                <a:gd name="csY89" fmla="*/ 847699 h 1348352"/>
                <a:gd name="csX90" fmla="*/ 565601 w 1824448"/>
                <a:gd name="csY90" fmla="*/ 818919 h 1348352"/>
                <a:gd name="csX91" fmla="*/ 593326 w 1824448"/>
                <a:gd name="csY91" fmla="*/ 818145 h 1348352"/>
                <a:gd name="csX92" fmla="*/ 654263 w 1824448"/>
                <a:gd name="csY92" fmla="*/ 832570 h 1348352"/>
                <a:gd name="csX93" fmla="*/ 602895 w 1824448"/>
                <a:gd name="csY93" fmla="*/ 798020 h 1348352"/>
                <a:gd name="csX94" fmla="*/ 576227 w 1824448"/>
                <a:gd name="csY94" fmla="*/ 779162 h 1348352"/>
                <a:gd name="csX95" fmla="*/ 546462 w 1824448"/>
                <a:gd name="csY95" fmla="*/ 786902 h 1348352"/>
                <a:gd name="csX96" fmla="*/ 521552 w 1824448"/>
                <a:gd name="csY96" fmla="*/ 773251 h 1348352"/>
                <a:gd name="csX97" fmla="*/ 554906 w 1824448"/>
                <a:gd name="csY97" fmla="*/ 721181 h 1348352"/>
                <a:gd name="csX98" fmla="*/ 536681 w 1824448"/>
                <a:gd name="csY98" fmla="*/ 700071 h 1348352"/>
                <a:gd name="csX99" fmla="*/ 512968 w 1824448"/>
                <a:gd name="csY99" fmla="*/ 660384 h 1348352"/>
                <a:gd name="csX100" fmla="*/ 477081 w 1824448"/>
                <a:gd name="csY100" fmla="*/ 598251 h 1348352"/>
                <a:gd name="csX101" fmla="*/ 439013 w 1824448"/>
                <a:gd name="csY101" fmla="*/ 575101 h 1348352"/>
                <a:gd name="csX102" fmla="*/ 439365 w 1824448"/>
                <a:gd name="csY102" fmla="*/ 549910 h 1348352"/>
                <a:gd name="csX103" fmla="*/ 359218 w 1824448"/>
                <a:gd name="csY103" fmla="*/ 514305 h 1348352"/>
                <a:gd name="csX104" fmla="*/ 295819 w 1824448"/>
                <a:gd name="csY104" fmla="*/ 509801 h 1348352"/>
                <a:gd name="csX105" fmla="*/ 216024 w 1824448"/>
                <a:gd name="csY105" fmla="*/ 512264 h 1348352"/>
                <a:gd name="csX106" fmla="*/ 143125 w 1824448"/>
                <a:gd name="csY106" fmla="*/ 516768 h 1348352"/>
                <a:gd name="csX107" fmla="*/ 108434 w 1824448"/>
                <a:gd name="csY107" fmla="*/ 497206 h 1348352"/>
                <a:gd name="csX108" fmla="*/ 56574 w 1824448"/>
                <a:gd name="csY108" fmla="*/ 458012 h 1348352"/>
                <a:gd name="csX109" fmla="*/ 134962 w 1824448"/>
                <a:gd name="csY109" fmla="*/ 438169 h 1348352"/>
                <a:gd name="csX110" fmla="*/ 195125 w 1824448"/>
                <a:gd name="csY110" fmla="*/ 434862 h 1348352"/>
                <a:gd name="csX111" fmla="*/ 67340 w 1824448"/>
                <a:gd name="csY111" fmla="*/ 418255 h 1348352"/>
                <a:gd name="csX112" fmla="*/ 0 w 1824448"/>
                <a:gd name="csY112" fmla="*/ 392079 h 1348352"/>
                <a:gd name="csX113" fmla="*/ 4081 w 1824448"/>
                <a:gd name="csY113" fmla="*/ 366888 h 1348352"/>
                <a:gd name="csX114" fmla="*/ 117159 w 1824448"/>
                <a:gd name="csY114" fmla="*/ 335294 h 1348352"/>
                <a:gd name="csX115" fmla="*/ 226578 w 1824448"/>
                <a:gd name="csY115" fmla="*/ 303348 h 1348352"/>
                <a:gd name="csX116" fmla="*/ 238119 w 1824448"/>
                <a:gd name="csY116" fmla="*/ 278860 h 1348352"/>
                <a:gd name="csX117" fmla="*/ 157479 w 1824448"/>
                <a:gd name="csY117" fmla="*/ 254443 h 1348352"/>
                <a:gd name="csX118" fmla="*/ 183514 w 1824448"/>
                <a:gd name="csY118" fmla="*/ 227001 h 1348352"/>
                <a:gd name="csX119" fmla="*/ 286953 w 1824448"/>
                <a:gd name="csY119" fmla="*/ 178237 h 1348352"/>
                <a:gd name="csX120" fmla="*/ 330368 w 1824448"/>
                <a:gd name="csY120" fmla="*/ 170637 h 1348352"/>
                <a:gd name="csX121" fmla="*/ 317913 w 1824448"/>
                <a:gd name="csY121" fmla="*/ 138621 h 1348352"/>
                <a:gd name="csX122" fmla="*/ 388701 w 1824448"/>
                <a:gd name="csY122" fmla="*/ 119622 h 1348352"/>
                <a:gd name="csX123" fmla="*/ 480529 w 1824448"/>
                <a:gd name="csY123" fmla="*/ 108223 h 1348352"/>
                <a:gd name="csX124" fmla="*/ 572286 w 1824448"/>
                <a:gd name="csY124" fmla="*/ 107590 h 1348352"/>
                <a:gd name="csX125" fmla="*/ 604866 w 1824448"/>
                <a:gd name="csY125" fmla="*/ 130107 h 1348352"/>
                <a:gd name="csX126" fmla="*/ 684098 w 1824448"/>
                <a:gd name="csY126" fmla="*/ 90139 h 1348352"/>
                <a:gd name="csX127" fmla="*/ 755379 w 1824448"/>
                <a:gd name="csY127" fmla="*/ 117370 h 1348352"/>
                <a:gd name="csX128" fmla="*/ 797316 w 1824448"/>
                <a:gd name="csY128" fmla="*/ 123070 h 1348352"/>
                <a:gd name="csX129" fmla="*/ 859379 w 1824448"/>
                <a:gd name="csY129" fmla="*/ 146502 h 1348352"/>
                <a:gd name="csX130" fmla="*/ 788380 w 1824448"/>
                <a:gd name="csY130" fmla="*/ 107590 h 1348352"/>
                <a:gd name="csX131" fmla="*/ 792461 w 1824448"/>
                <a:gd name="csY131" fmla="*/ 76206 h 134835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</a:cxnLst>
              <a:rect l="l" t="t" r="r" b="b"/>
              <a:pathLst>
                <a:path w="1824448" h="1348352">
                  <a:moveTo>
                    <a:pt x="792461" y="76206"/>
                  </a:moveTo>
                  <a:lnTo>
                    <a:pt x="892733" y="31805"/>
                  </a:lnTo>
                  <a:lnTo>
                    <a:pt x="997508" y="35183"/>
                  </a:lnTo>
                  <a:lnTo>
                    <a:pt x="1035576" y="7318"/>
                  </a:lnTo>
                  <a:lnTo>
                    <a:pt x="1141125" y="0"/>
                  </a:lnTo>
                  <a:lnTo>
                    <a:pt x="1379735" y="9570"/>
                  </a:lnTo>
                  <a:lnTo>
                    <a:pt x="1566557" y="68959"/>
                  </a:lnTo>
                  <a:lnTo>
                    <a:pt x="1511390" y="97246"/>
                  </a:lnTo>
                  <a:lnTo>
                    <a:pt x="1397116" y="100483"/>
                  </a:lnTo>
                  <a:lnTo>
                    <a:pt x="1236400" y="107590"/>
                  </a:lnTo>
                  <a:lnTo>
                    <a:pt x="1251388" y="120537"/>
                  </a:lnTo>
                  <a:lnTo>
                    <a:pt x="1357148" y="112515"/>
                  </a:lnTo>
                  <a:lnTo>
                    <a:pt x="1447076" y="137425"/>
                  </a:lnTo>
                  <a:lnTo>
                    <a:pt x="1505057" y="115330"/>
                  </a:lnTo>
                  <a:lnTo>
                    <a:pt x="1529897" y="141224"/>
                  </a:lnTo>
                  <a:lnTo>
                    <a:pt x="1497106" y="182529"/>
                  </a:lnTo>
                  <a:lnTo>
                    <a:pt x="1573171" y="156212"/>
                  </a:lnTo>
                  <a:lnTo>
                    <a:pt x="1718195" y="128418"/>
                  </a:lnTo>
                  <a:lnTo>
                    <a:pt x="1807701" y="142280"/>
                  </a:lnTo>
                  <a:lnTo>
                    <a:pt x="1824448" y="172748"/>
                  </a:lnTo>
                  <a:lnTo>
                    <a:pt x="1702715" y="222567"/>
                  </a:lnTo>
                  <a:lnTo>
                    <a:pt x="1685827" y="238470"/>
                  </a:lnTo>
                  <a:lnTo>
                    <a:pt x="1590411" y="250292"/>
                  </a:lnTo>
                  <a:lnTo>
                    <a:pt x="1659581" y="253599"/>
                  </a:lnTo>
                  <a:lnTo>
                    <a:pt x="1624609" y="302925"/>
                  </a:lnTo>
                  <a:lnTo>
                    <a:pt x="1600614" y="345989"/>
                  </a:lnTo>
                  <a:lnTo>
                    <a:pt x="1601529" y="418114"/>
                  </a:lnTo>
                  <a:lnTo>
                    <a:pt x="1637416" y="459419"/>
                  </a:lnTo>
                  <a:lnTo>
                    <a:pt x="1590763" y="462023"/>
                  </a:lnTo>
                  <a:lnTo>
                    <a:pt x="1541648" y="481796"/>
                  </a:lnTo>
                  <a:lnTo>
                    <a:pt x="1596744" y="514516"/>
                  </a:lnTo>
                  <a:lnTo>
                    <a:pt x="1603781" y="566164"/>
                  </a:lnTo>
                  <a:lnTo>
                    <a:pt x="1571834" y="571723"/>
                  </a:lnTo>
                  <a:lnTo>
                    <a:pt x="1610536" y="622739"/>
                  </a:lnTo>
                  <a:lnTo>
                    <a:pt x="1544181" y="626961"/>
                  </a:lnTo>
                  <a:lnTo>
                    <a:pt x="1578801" y="650674"/>
                  </a:lnTo>
                  <a:lnTo>
                    <a:pt x="1569020" y="671080"/>
                  </a:lnTo>
                  <a:lnTo>
                    <a:pt x="1526870" y="680016"/>
                  </a:lnTo>
                  <a:lnTo>
                    <a:pt x="1485284" y="680157"/>
                  </a:lnTo>
                  <a:lnTo>
                    <a:pt x="1522719" y="718718"/>
                  </a:lnTo>
                  <a:lnTo>
                    <a:pt x="1523071" y="743768"/>
                  </a:lnTo>
                  <a:lnTo>
                    <a:pt x="1464034" y="720547"/>
                  </a:lnTo>
                  <a:lnTo>
                    <a:pt x="1448624" y="735606"/>
                  </a:lnTo>
                  <a:lnTo>
                    <a:pt x="1488944" y="749608"/>
                  </a:lnTo>
                  <a:lnTo>
                    <a:pt x="1528067" y="783525"/>
                  </a:lnTo>
                  <a:lnTo>
                    <a:pt x="1539396" y="827503"/>
                  </a:lnTo>
                  <a:lnTo>
                    <a:pt x="1486199" y="837918"/>
                  </a:lnTo>
                  <a:lnTo>
                    <a:pt x="1463119" y="817019"/>
                  </a:lnTo>
                  <a:lnTo>
                    <a:pt x="1426247" y="785565"/>
                  </a:lnTo>
                  <a:lnTo>
                    <a:pt x="1436450" y="822648"/>
                  </a:lnTo>
                  <a:lnTo>
                    <a:pt x="1401760" y="851076"/>
                  </a:lnTo>
                  <a:lnTo>
                    <a:pt x="1480429" y="853328"/>
                  </a:lnTo>
                  <a:lnTo>
                    <a:pt x="1521593" y="856213"/>
                  </a:lnTo>
                  <a:lnTo>
                    <a:pt x="1441587" y="902443"/>
                  </a:lnTo>
                  <a:lnTo>
                    <a:pt x="1360385" y="943607"/>
                  </a:lnTo>
                  <a:lnTo>
                    <a:pt x="1272990" y="961410"/>
                  </a:lnTo>
                  <a:lnTo>
                    <a:pt x="1240059" y="961621"/>
                  </a:lnTo>
                  <a:lnTo>
                    <a:pt x="1209169" y="981394"/>
                  </a:lnTo>
                  <a:lnTo>
                    <a:pt x="1167652" y="1034731"/>
                  </a:lnTo>
                  <a:lnTo>
                    <a:pt x="1103408" y="1069562"/>
                  </a:lnTo>
                  <a:lnTo>
                    <a:pt x="1082721" y="1071603"/>
                  </a:lnTo>
                  <a:lnTo>
                    <a:pt x="1042964" y="1083706"/>
                  </a:lnTo>
                  <a:lnTo>
                    <a:pt x="1000041" y="1095176"/>
                  </a:lnTo>
                  <a:lnTo>
                    <a:pt x="974498" y="1125222"/>
                  </a:lnTo>
                  <a:lnTo>
                    <a:pt x="974076" y="1158927"/>
                  </a:lnTo>
                  <a:lnTo>
                    <a:pt x="958947" y="1190099"/>
                  </a:lnTo>
                  <a:lnTo>
                    <a:pt x="910254" y="1227675"/>
                  </a:lnTo>
                  <a:lnTo>
                    <a:pt x="922286" y="1263843"/>
                  </a:lnTo>
                  <a:lnTo>
                    <a:pt x="908847" y="1301629"/>
                  </a:lnTo>
                  <a:lnTo>
                    <a:pt x="893577" y="1345608"/>
                  </a:lnTo>
                  <a:lnTo>
                    <a:pt x="851498" y="1348352"/>
                  </a:lnTo>
                  <a:lnTo>
                    <a:pt x="807379" y="1311621"/>
                  </a:lnTo>
                  <a:lnTo>
                    <a:pt x="747638" y="1311410"/>
                  </a:lnTo>
                  <a:lnTo>
                    <a:pt x="718718" y="1286501"/>
                  </a:lnTo>
                  <a:lnTo>
                    <a:pt x="698734" y="1241537"/>
                  </a:lnTo>
                  <a:lnTo>
                    <a:pt x="647015" y="1183274"/>
                  </a:lnTo>
                  <a:lnTo>
                    <a:pt x="631886" y="1152242"/>
                  </a:lnTo>
                  <a:lnTo>
                    <a:pt x="627805" y="1108897"/>
                  </a:lnTo>
                  <a:lnTo>
                    <a:pt x="586430" y="1063581"/>
                  </a:lnTo>
                  <a:lnTo>
                    <a:pt x="597196" y="1026850"/>
                  </a:lnTo>
                  <a:lnTo>
                    <a:pt x="577212" y="1009118"/>
                  </a:lnTo>
                  <a:lnTo>
                    <a:pt x="606766" y="949448"/>
                  </a:lnTo>
                  <a:lnTo>
                    <a:pt x="651729" y="930167"/>
                  </a:lnTo>
                  <a:lnTo>
                    <a:pt x="663551" y="908284"/>
                  </a:lnTo>
                  <a:lnTo>
                    <a:pt x="669743" y="866979"/>
                  </a:lnTo>
                  <a:lnTo>
                    <a:pt x="635616" y="885766"/>
                  </a:lnTo>
                  <a:lnTo>
                    <a:pt x="619361" y="893648"/>
                  </a:lnTo>
                  <a:lnTo>
                    <a:pt x="592552" y="901177"/>
                  </a:lnTo>
                  <a:lnTo>
                    <a:pt x="555891" y="883937"/>
                  </a:lnTo>
                  <a:lnTo>
                    <a:pt x="553921" y="847699"/>
                  </a:lnTo>
                  <a:lnTo>
                    <a:pt x="565601" y="818919"/>
                  </a:lnTo>
                  <a:lnTo>
                    <a:pt x="593326" y="818145"/>
                  </a:lnTo>
                  <a:lnTo>
                    <a:pt x="654263" y="832570"/>
                  </a:lnTo>
                  <a:lnTo>
                    <a:pt x="602895" y="798020"/>
                  </a:lnTo>
                  <a:lnTo>
                    <a:pt x="576227" y="779162"/>
                  </a:lnTo>
                  <a:lnTo>
                    <a:pt x="546462" y="786902"/>
                  </a:lnTo>
                  <a:lnTo>
                    <a:pt x="521552" y="773251"/>
                  </a:lnTo>
                  <a:lnTo>
                    <a:pt x="554906" y="721181"/>
                  </a:lnTo>
                  <a:lnTo>
                    <a:pt x="536681" y="700071"/>
                  </a:lnTo>
                  <a:lnTo>
                    <a:pt x="512968" y="660384"/>
                  </a:lnTo>
                  <a:lnTo>
                    <a:pt x="477081" y="598251"/>
                  </a:lnTo>
                  <a:lnTo>
                    <a:pt x="439013" y="575101"/>
                  </a:lnTo>
                  <a:lnTo>
                    <a:pt x="439365" y="549910"/>
                  </a:lnTo>
                  <a:lnTo>
                    <a:pt x="359218" y="514305"/>
                  </a:lnTo>
                  <a:lnTo>
                    <a:pt x="295819" y="509801"/>
                  </a:lnTo>
                  <a:lnTo>
                    <a:pt x="216024" y="512264"/>
                  </a:lnTo>
                  <a:lnTo>
                    <a:pt x="143125" y="516768"/>
                  </a:lnTo>
                  <a:lnTo>
                    <a:pt x="108434" y="497206"/>
                  </a:lnTo>
                  <a:lnTo>
                    <a:pt x="56574" y="458012"/>
                  </a:lnTo>
                  <a:lnTo>
                    <a:pt x="134962" y="438169"/>
                  </a:lnTo>
                  <a:lnTo>
                    <a:pt x="195125" y="434862"/>
                  </a:lnTo>
                  <a:lnTo>
                    <a:pt x="67340" y="418255"/>
                  </a:lnTo>
                  <a:lnTo>
                    <a:pt x="0" y="392079"/>
                  </a:lnTo>
                  <a:lnTo>
                    <a:pt x="4081" y="366888"/>
                  </a:lnTo>
                  <a:lnTo>
                    <a:pt x="117159" y="335294"/>
                  </a:lnTo>
                  <a:lnTo>
                    <a:pt x="226578" y="303348"/>
                  </a:lnTo>
                  <a:lnTo>
                    <a:pt x="238119" y="278860"/>
                  </a:lnTo>
                  <a:lnTo>
                    <a:pt x="157479" y="254443"/>
                  </a:lnTo>
                  <a:lnTo>
                    <a:pt x="183514" y="227001"/>
                  </a:lnTo>
                  <a:lnTo>
                    <a:pt x="286953" y="178237"/>
                  </a:lnTo>
                  <a:lnTo>
                    <a:pt x="330368" y="170637"/>
                  </a:lnTo>
                  <a:lnTo>
                    <a:pt x="317913" y="138621"/>
                  </a:lnTo>
                  <a:lnTo>
                    <a:pt x="388701" y="119622"/>
                  </a:lnTo>
                  <a:lnTo>
                    <a:pt x="480529" y="108223"/>
                  </a:lnTo>
                  <a:lnTo>
                    <a:pt x="572286" y="107590"/>
                  </a:lnTo>
                  <a:lnTo>
                    <a:pt x="604866" y="130107"/>
                  </a:lnTo>
                  <a:lnTo>
                    <a:pt x="684098" y="90139"/>
                  </a:lnTo>
                  <a:lnTo>
                    <a:pt x="755379" y="117370"/>
                  </a:lnTo>
                  <a:lnTo>
                    <a:pt x="797316" y="123070"/>
                  </a:lnTo>
                  <a:lnTo>
                    <a:pt x="859379" y="146502"/>
                  </a:lnTo>
                  <a:lnTo>
                    <a:pt x="788380" y="107590"/>
                  </a:lnTo>
                  <a:lnTo>
                    <a:pt x="792461" y="7620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3AE8BEE5-0204-7AE7-8F1B-E52AC3214D96}"/>
                </a:ext>
              </a:extLst>
            </p:cNvPr>
            <p:cNvSpPr/>
            <p:nvPr/>
          </p:nvSpPr>
          <p:spPr>
            <a:xfrm>
              <a:off x="9044403" y="6086747"/>
              <a:ext cx="54955" cy="44471"/>
            </a:xfrm>
            <a:custGeom>
              <a:avLst/>
              <a:gdLst>
                <a:gd name="csX0" fmla="*/ 6404 w 54955"/>
                <a:gd name="csY0" fmla="*/ 0 h 44471"/>
                <a:gd name="csX1" fmla="*/ 25684 w 54955"/>
                <a:gd name="csY1" fmla="*/ 12103 h 44471"/>
                <a:gd name="csX2" fmla="*/ 53901 w 54955"/>
                <a:gd name="csY2" fmla="*/ 16958 h 44471"/>
                <a:gd name="csX3" fmla="*/ 54955 w 54955"/>
                <a:gd name="csY3" fmla="*/ 24276 h 44471"/>
                <a:gd name="csX4" fmla="*/ 46582 w 54955"/>
                <a:gd name="csY4" fmla="*/ 41938 h 44471"/>
                <a:gd name="csX5" fmla="*/ 774 w 54955"/>
                <a:gd name="csY5" fmla="*/ 44471 h 44471"/>
                <a:gd name="csX6" fmla="*/ 0 w 54955"/>
                <a:gd name="csY6" fmla="*/ 23784 h 44471"/>
                <a:gd name="csX7" fmla="*/ 4433 w 54955"/>
                <a:gd name="csY7" fmla="*/ 7881 h 44471"/>
                <a:gd name="csX8" fmla="*/ 6404 w 54955"/>
                <a:gd name="csY8" fmla="*/ 0 h 444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4955" h="44471">
                  <a:moveTo>
                    <a:pt x="6404" y="0"/>
                  </a:moveTo>
                  <a:lnTo>
                    <a:pt x="25684" y="12103"/>
                  </a:lnTo>
                  <a:lnTo>
                    <a:pt x="53901" y="16958"/>
                  </a:lnTo>
                  <a:lnTo>
                    <a:pt x="54955" y="24276"/>
                  </a:lnTo>
                  <a:lnTo>
                    <a:pt x="46582" y="41938"/>
                  </a:lnTo>
                  <a:lnTo>
                    <a:pt x="774" y="44471"/>
                  </a:lnTo>
                  <a:lnTo>
                    <a:pt x="0" y="23784"/>
                  </a:lnTo>
                  <a:lnTo>
                    <a:pt x="4433" y="7881"/>
                  </a:lnTo>
                  <a:lnTo>
                    <a:pt x="6404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C79E6FC-7ED6-6371-6E16-7A081A7F0848}"/>
                </a:ext>
              </a:extLst>
            </p:cNvPr>
            <p:cNvSpPr/>
            <p:nvPr/>
          </p:nvSpPr>
          <p:spPr>
            <a:xfrm>
              <a:off x="10724389" y="4755705"/>
              <a:ext cx="70647" cy="33705"/>
            </a:xfrm>
            <a:custGeom>
              <a:avLst/>
              <a:gdLst>
                <a:gd name="csX0" fmla="*/ 0 w 70647"/>
                <a:gd name="csY0" fmla="*/ 18647 h 33705"/>
                <a:gd name="csX1" fmla="*/ 3448 w 70647"/>
                <a:gd name="csY1" fmla="*/ 11540 h 33705"/>
                <a:gd name="csX2" fmla="*/ 29202 w 70647"/>
                <a:gd name="csY2" fmla="*/ 4785 h 33705"/>
                <a:gd name="csX3" fmla="*/ 50030 w 70647"/>
                <a:gd name="csY3" fmla="*/ 3800 h 33705"/>
                <a:gd name="csX4" fmla="*/ 59388 w 70647"/>
                <a:gd name="csY4" fmla="*/ 0 h 33705"/>
                <a:gd name="csX5" fmla="*/ 70648 w 70647"/>
                <a:gd name="csY5" fmla="*/ 3729 h 33705"/>
                <a:gd name="csX6" fmla="*/ 59670 w 70647"/>
                <a:gd name="csY6" fmla="*/ 11892 h 33705"/>
                <a:gd name="csX7" fmla="*/ 28568 w 70647"/>
                <a:gd name="csY7" fmla="*/ 25050 h 33705"/>
                <a:gd name="csX8" fmla="*/ 3518 w 70647"/>
                <a:gd name="csY8" fmla="*/ 33705 h 33705"/>
                <a:gd name="csX9" fmla="*/ 3025 w 70647"/>
                <a:gd name="csY9" fmla="*/ 24558 h 33705"/>
                <a:gd name="csX10" fmla="*/ 0 w 70647"/>
                <a:gd name="csY10" fmla="*/ 18647 h 337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70647" h="33705">
                  <a:moveTo>
                    <a:pt x="0" y="18647"/>
                  </a:moveTo>
                  <a:lnTo>
                    <a:pt x="3448" y="11540"/>
                  </a:lnTo>
                  <a:lnTo>
                    <a:pt x="29202" y="4785"/>
                  </a:lnTo>
                  <a:lnTo>
                    <a:pt x="50030" y="3800"/>
                  </a:lnTo>
                  <a:lnTo>
                    <a:pt x="59388" y="0"/>
                  </a:lnTo>
                  <a:lnTo>
                    <a:pt x="70648" y="3729"/>
                  </a:lnTo>
                  <a:lnTo>
                    <a:pt x="59670" y="11892"/>
                  </a:lnTo>
                  <a:lnTo>
                    <a:pt x="28568" y="25050"/>
                  </a:lnTo>
                  <a:lnTo>
                    <a:pt x="3518" y="33705"/>
                  </a:lnTo>
                  <a:lnTo>
                    <a:pt x="3025" y="24558"/>
                  </a:lnTo>
                  <a:lnTo>
                    <a:pt x="0" y="18647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C45E47CA-C409-9AF7-F244-B2F5C5F2311F}"/>
                </a:ext>
              </a:extLst>
            </p:cNvPr>
            <p:cNvSpPr/>
            <p:nvPr/>
          </p:nvSpPr>
          <p:spPr>
            <a:xfrm>
              <a:off x="7480168" y="5178605"/>
              <a:ext cx="492350" cy="412977"/>
            </a:xfrm>
            <a:custGeom>
              <a:avLst/>
              <a:gdLst>
                <a:gd name="csX0" fmla="*/ 0 w 492350"/>
                <a:gd name="csY0" fmla="*/ 206524 h 412977"/>
                <a:gd name="csX1" fmla="*/ 14284 w 492350"/>
                <a:gd name="csY1" fmla="*/ 190551 h 412977"/>
                <a:gd name="csX2" fmla="*/ 26105 w 492350"/>
                <a:gd name="csY2" fmla="*/ 199417 h 412977"/>
                <a:gd name="csX3" fmla="*/ 31102 w 492350"/>
                <a:gd name="csY3" fmla="*/ 213279 h 412977"/>
                <a:gd name="csX4" fmla="*/ 44541 w 492350"/>
                <a:gd name="csY4" fmla="*/ 215601 h 412977"/>
                <a:gd name="csX5" fmla="*/ 63329 w 492350"/>
                <a:gd name="csY5" fmla="*/ 221723 h 412977"/>
                <a:gd name="csX6" fmla="*/ 79373 w 492350"/>
                <a:gd name="csY6" fmla="*/ 219401 h 412977"/>
                <a:gd name="csX7" fmla="*/ 106042 w 492350"/>
                <a:gd name="csY7" fmla="*/ 202795 h 412977"/>
                <a:gd name="csX8" fmla="*/ 106042 w 492350"/>
                <a:gd name="csY8" fmla="*/ 84369 h 412977"/>
                <a:gd name="csX9" fmla="*/ 114133 w 492350"/>
                <a:gd name="csY9" fmla="*/ 89154 h 412977"/>
                <a:gd name="csX10" fmla="*/ 131795 w 492350"/>
                <a:gd name="csY10" fmla="*/ 119411 h 412977"/>
                <a:gd name="csX11" fmla="*/ 129051 w 492350"/>
                <a:gd name="csY11" fmla="*/ 138902 h 412977"/>
                <a:gd name="csX12" fmla="*/ 135736 w 492350"/>
                <a:gd name="csY12" fmla="*/ 150161 h 412977"/>
                <a:gd name="csX13" fmla="*/ 157127 w 492350"/>
                <a:gd name="csY13" fmla="*/ 146924 h 412977"/>
                <a:gd name="csX14" fmla="*/ 172044 w 492350"/>
                <a:gd name="csY14" fmla="*/ 132570 h 412977"/>
                <a:gd name="csX15" fmla="*/ 186188 w 492350"/>
                <a:gd name="csY15" fmla="*/ 123000 h 412977"/>
                <a:gd name="csX16" fmla="*/ 193506 w 492350"/>
                <a:gd name="csY16" fmla="*/ 107730 h 412977"/>
                <a:gd name="csX17" fmla="*/ 208072 w 492350"/>
                <a:gd name="csY17" fmla="*/ 100342 h 412977"/>
                <a:gd name="csX18" fmla="*/ 220667 w 492350"/>
                <a:gd name="csY18" fmla="*/ 104212 h 412977"/>
                <a:gd name="csX19" fmla="*/ 234952 w 492350"/>
                <a:gd name="csY19" fmla="*/ 113078 h 412977"/>
                <a:gd name="csX20" fmla="*/ 259228 w 492350"/>
                <a:gd name="csY20" fmla="*/ 114696 h 412977"/>
                <a:gd name="csX21" fmla="*/ 278368 w 492350"/>
                <a:gd name="csY21" fmla="*/ 107238 h 412977"/>
                <a:gd name="csX22" fmla="*/ 281393 w 492350"/>
                <a:gd name="csY22" fmla="*/ 97316 h 412977"/>
                <a:gd name="csX23" fmla="*/ 286600 w 492350"/>
                <a:gd name="csY23" fmla="*/ 82117 h 412977"/>
                <a:gd name="csX24" fmla="*/ 302855 w 492350"/>
                <a:gd name="csY24" fmla="*/ 79584 h 412977"/>
                <a:gd name="csX25" fmla="*/ 311862 w 492350"/>
                <a:gd name="csY25" fmla="*/ 67692 h 412977"/>
                <a:gd name="csX26" fmla="*/ 321783 w 492350"/>
                <a:gd name="csY26" fmla="*/ 46582 h 412977"/>
                <a:gd name="csX27" fmla="*/ 348593 w 492350"/>
                <a:gd name="csY27" fmla="*/ 23080 h 412977"/>
                <a:gd name="csX28" fmla="*/ 390883 w 492350"/>
                <a:gd name="csY28" fmla="*/ 0 h 412977"/>
                <a:gd name="csX29" fmla="*/ 402985 w 492350"/>
                <a:gd name="csY29" fmla="*/ 281 h 412977"/>
                <a:gd name="csX30" fmla="*/ 417481 w 492350"/>
                <a:gd name="csY30" fmla="*/ 5629 h 412977"/>
                <a:gd name="csX31" fmla="*/ 427543 w 492350"/>
                <a:gd name="csY31" fmla="*/ 1830 h 412977"/>
                <a:gd name="csX32" fmla="*/ 443375 w 492350"/>
                <a:gd name="csY32" fmla="*/ 4996 h 412977"/>
                <a:gd name="csX33" fmla="*/ 457730 w 492350"/>
                <a:gd name="csY33" fmla="*/ 49256 h 412977"/>
                <a:gd name="csX34" fmla="*/ 465470 w 492350"/>
                <a:gd name="csY34" fmla="*/ 71773 h 412977"/>
                <a:gd name="csX35" fmla="*/ 460123 w 492350"/>
                <a:gd name="csY35" fmla="*/ 107167 h 412977"/>
                <a:gd name="csX36" fmla="*/ 462726 w 492350"/>
                <a:gd name="csY36" fmla="*/ 118637 h 412977"/>
                <a:gd name="csX37" fmla="*/ 447668 w 492350"/>
                <a:gd name="csY37" fmla="*/ 112796 h 412977"/>
                <a:gd name="csX38" fmla="*/ 439013 w 492350"/>
                <a:gd name="csY38" fmla="*/ 115048 h 412977"/>
                <a:gd name="csX39" fmla="*/ 436198 w 492350"/>
                <a:gd name="csY39" fmla="*/ 124337 h 412977"/>
                <a:gd name="csX40" fmla="*/ 428036 w 492350"/>
                <a:gd name="csY40" fmla="*/ 136369 h 412977"/>
                <a:gd name="csX41" fmla="*/ 428317 w 492350"/>
                <a:gd name="csY41" fmla="*/ 147417 h 412977"/>
                <a:gd name="csX42" fmla="*/ 446120 w 492350"/>
                <a:gd name="csY42" fmla="*/ 164867 h 412977"/>
                <a:gd name="csX43" fmla="*/ 463641 w 492350"/>
                <a:gd name="csY43" fmla="*/ 161419 h 412977"/>
                <a:gd name="csX44" fmla="*/ 469692 w 492350"/>
                <a:gd name="csY44" fmla="*/ 147135 h 412977"/>
                <a:gd name="csX45" fmla="*/ 492351 w 492350"/>
                <a:gd name="csY45" fmla="*/ 147417 h 412977"/>
                <a:gd name="csX46" fmla="*/ 484892 w 492350"/>
                <a:gd name="csY46" fmla="*/ 170778 h 412977"/>
                <a:gd name="csX47" fmla="*/ 481373 w 492350"/>
                <a:gd name="csY47" fmla="*/ 197588 h 412977"/>
                <a:gd name="csX48" fmla="*/ 473633 w 492350"/>
                <a:gd name="csY48" fmla="*/ 212224 h 412977"/>
                <a:gd name="csX49" fmla="*/ 453227 w 492350"/>
                <a:gd name="csY49" fmla="*/ 228619 h 412977"/>
                <a:gd name="csX50" fmla="*/ 447387 w 492350"/>
                <a:gd name="csY50" fmla="*/ 233333 h 412977"/>
                <a:gd name="csX51" fmla="*/ 434721 w 492350"/>
                <a:gd name="csY51" fmla="*/ 249940 h 412977"/>
                <a:gd name="csX52" fmla="*/ 426418 w 492350"/>
                <a:gd name="csY52" fmla="*/ 266757 h 412977"/>
                <a:gd name="csX53" fmla="*/ 409459 w 492350"/>
                <a:gd name="csY53" fmla="*/ 290260 h 412977"/>
                <a:gd name="csX54" fmla="*/ 375754 w 492350"/>
                <a:gd name="csY54" fmla="*/ 324387 h 412977"/>
                <a:gd name="csX55" fmla="*/ 354644 w 492350"/>
                <a:gd name="csY55" fmla="*/ 344301 h 412977"/>
                <a:gd name="csX56" fmla="*/ 332127 w 492350"/>
                <a:gd name="csY56" fmla="*/ 359500 h 412977"/>
                <a:gd name="csX57" fmla="*/ 300884 w 492350"/>
                <a:gd name="csY57" fmla="*/ 372447 h 412977"/>
                <a:gd name="csX58" fmla="*/ 285686 w 492350"/>
                <a:gd name="csY58" fmla="*/ 374206 h 412977"/>
                <a:gd name="csX59" fmla="*/ 281816 w 492350"/>
                <a:gd name="csY59" fmla="*/ 383494 h 412977"/>
                <a:gd name="csX60" fmla="*/ 263661 w 492350"/>
                <a:gd name="csY60" fmla="*/ 378569 h 412977"/>
                <a:gd name="csX61" fmla="*/ 248884 w 492350"/>
                <a:gd name="csY61" fmla="*/ 384972 h 412977"/>
                <a:gd name="csX62" fmla="*/ 216516 w 492350"/>
                <a:gd name="csY62" fmla="*/ 378498 h 412977"/>
                <a:gd name="csX63" fmla="*/ 198432 w 492350"/>
                <a:gd name="csY63" fmla="*/ 382580 h 412977"/>
                <a:gd name="csX64" fmla="*/ 186048 w 492350"/>
                <a:gd name="csY64" fmla="*/ 380820 h 412977"/>
                <a:gd name="csX65" fmla="*/ 155227 w 492350"/>
                <a:gd name="csY65" fmla="*/ 394049 h 412977"/>
                <a:gd name="csX66" fmla="*/ 129755 w 492350"/>
                <a:gd name="csY66" fmla="*/ 399397 h 412977"/>
                <a:gd name="csX67" fmla="*/ 111249 w 492350"/>
                <a:gd name="csY67" fmla="*/ 412133 h 412977"/>
                <a:gd name="csX68" fmla="*/ 97668 w 492350"/>
                <a:gd name="csY68" fmla="*/ 412978 h 412977"/>
                <a:gd name="csX69" fmla="*/ 85072 w 492350"/>
                <a:gd name="csY69" fmla="*/ 400945 h 412977"/>
                <a:gd name="csX70" fmla="*/ 74939 w 492350"/>
                <a:gd name="csY70" fmla="*/ 400312 h 412977"/>
                <a:gd name="csX71" fmla="*/ 62133 w 492350"/>
                <a:gd name="csY71" fmla="*/ 385324 h 412977"/>
                <a:gd name="csX72" fmla="*/ 60726 w 492350"/>
                <a:gd name="csY72" fmla="*/ 389968 h 412977"/>
                <a:gd name="csX73" fmla="*/ 56715 w 492350"/>
                <a:gd name="csY73" fmla="*/ 380961 h 412977"/>
                <a:gd name="csX74" fmla="*/ 56855 w 492350"/>
                <a:gd name="csY74" fmla="*/ 361329 h 412977"/>
                <a:gd name="csX75" fmla="*/ 47215 w 492350"/>
                <a:gd name="csY75" fmla="*/ 338953 h 412977"/>
                <a:gd name="csX76" fmla="*/ 56855 w 492350"/>
                <a:gd name="csY76" fmla="*/ 332901 h 412977"/>
                <a:gd name="csX77" fmla="*/ 56011 w 492350"/>
                <a:gd name="csY77" fmla="*/ 307499 h 412977"/>
                <a:gd name="csX78" fmla="*/ 36520 w 492350"/>
                <a:gd name="csY78" fmla="*/ 276679 h 412977"/>
                <a:gd name="csX79" fmla="*/ 21462 w 492350"/>
                <a:gd name="csY79" fmla="*/ 248884 h 412977"/>
                <a:gd name="csX80" fmla="*/ 21462 w 492350"/>
                <a:gd name="csY80" fmla="*/ 248814 h 412977"/>
                <a:gd name="csX81" fmla="*/ 0 w 492350"/>
                <a:gd name="csY81" fmla="*/ 206524 h 412977"/>
                <a:gd name="csX82" fmla="*/ 377302 w 492350"/>
                <a:gd name="csY82" fmla="*/ 218838 h 412977"/>
                <a:gd name="csX83" fmla="*/ 364284 w 492350"/>
                <a:gd name="csY83" fmla="*/ 208846 h 412977"/>
                <a:gd name="csX84" fmla="*/ 350281 w 492350"/>
                <a:gd name="csY84" fmla="*/ 215460 h 412977"/>
                <a:gd name="csX85" fmla="*/ 334097 w 492350"/>
                <a:gd name="csY85" fmla="*/ 228197 h 412977"/>
                <a:gd name="csX86" fmla="*/ 318195 w 492350"/>
                <a:gd name="csY86" fmla="*/ 248814 h 412977"/>
                <a:gd name="csX87" fmla="*/ 340571 w 492350"/>
                <a:gd name="csY87" fmla="*/ 274005 h 412977"/>
                <a:gd name="csX88" fmla="*/ 351267 w 492350"/>
                <a:gd name="csY88" fmla="*/ 270768 h 412977"/>
                <a:gd name="csX89" fmla="*/ 356755 w 492350"/>
                <a:gd name="csY89" fmla="*/ 260284 h 412977"/>
                <a:gd name="csX90" fmla="*/ 373432 w 492350"/>
                <a:gd name="csY90" fmla="*/ 255147 h 412977"/>
                <a:gd name="csX91" fmla="*/ 378498 w 492350"/>
                <a:gd name="csY91" fmla="*/ 244522 h 412977"/>
                <a:gd name="csX92" fmla="*/ 387646 w 492350"/>
                <a:gd name="csY92" fmla="*/ 228619 h 412977"/>
                <a:gd name="csX93" fmla="*/ 377302 w 492350"/>
                <a:gd name="csY93" fmla="*/ 218838 h 41297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</a:cxnLst>
              <a:rect l="l" t="t" r="r" b="b"/>
              <a:pathLst>
                <a:path w="492350" h="412977">
                  <a:moveTo>
                    <a:pt x="0" y="206524"/>
                  </a:moveTo>
                  <a:lnTo>
                    <a:pt x="14284" y="190551"/>
                  </a:lnTo>
                  <a:lnTo>
                    <a:pt x="26105" y="199417"/>
                  </a:lnTo>
                  <a:lnTo>
                    <a:pt x="31102" y="213279"/>
                  </a:lnTo>
                  <a:lnTo>
                    <a:pt x="44541" y="215601"/>
                  </a:lnTo>
                  <a:lnTo>
                    <a:pt x="63329" y="221723"/>
                  </a:lnTo>
                  <a:lnTo>
                    <a:pt x="79373" y="219401"/>
                  </a:lnTo>
                  <a:lnTo>
                    <a:pt x="106042" y="202795"/>
                  </a:lnTo>
                  <a:lnTo>
                    <a:pt x="106042" y="84369"/>
                  </a:lnTo>
                  <a:lnTo>
                    <a:pt x="114133" y="89154"/>
                  </a:lnTo>
                  <a:lnTo>
                    <a:pt x="131795" y="119411"/>
                  </a:lnTo>
                  <a:lnTo>
                    <a:pt x="129051" y="138902"/>
                  </a:lnTo>
                  <a:lnTo>
                    <a:pt x="135736" y="150161"/>
                  </a:lnTo>
                  <a:lnTo>
                    <a:pt x="157127" y="146924"/>
                  </a:lnTo>
                  <a:lnTo>
                    <a:pt x="172044" y="132570"/>
                  </a:lnTo>
                  <a:lnTo>
                    <a:pt x="186188" y="123000"/>
                  </a:lnTo>
                  <a:lnTo>
                    <a:pt x="193506" y="107730"/>
                  </a:lnTo>
                  <a:lnTo>
                    <a:pt x="208072" y="100342"/>
                  </a:lnTo>
                  <a:lnTo>
                    <a:pt x="220667" y="104212"/>
                  </a:lnTo>
                  <a:lnTo>
                    <a:pt x="234952" y="113078"/>
                  </a:lnTo>
                  <a:lnTo>
                    <a:pt x="259228" y="114696"/>
                  </a:lnTo>
                  <a:lnTo>
                    <a:pt x="278368" y="107238"/>
                  </a:lnTo>
                  <a:lnTo>
                    <a:pt x="281393" y="97316"/>
                  </a:lnTo>
                  <a:lnTo>
                    <a:pt x="286600" y="82117"/>
                  </a:lnTo>
                  <a:lnTo>
                    <a:pt x="302855" y="79584"/>
                  </a:lnTo>
                  <a:lnTo>
                    <a:pt x="311862" y="67692"/>
                  </a:lnTo>
                  <a:lnTo>
                    <a:pt x="321783" y="46582"/>
                  </a:lnTo>
                  <a:lnTo>
                    <a:pt x="348593" y="23080"/>
                  </a:lnTo>
                  <a:lnTo>
                    <a:pt x="390883" y="0"/>
                  </a:lnTo>
                  <a:lnTo>
                    <a:pt x="402985" y="281"/>
                  </a:lnTo>
                  <a:lnTo>
                    <a:pt x="417481" y="5629"/>
                  </a:lnTo>
                  <a:lnTo>
                    <a:pt x="427543" y="1830"/>
                  </a:lnTo>
                  <a:lnTo>
                    <a:pt x="443375" y="4996"/>
                  </a:lnTo>
                  <a:lnTo>
                    <a:pt x="457730" y="49256"/>
                  </a:lnTo>
                  <a:lnTo>
                    <a:pt x="465470" y="71773"/>
                  </a:lnTo>
                  <a:lnTo>
                    <a:pt x="460123" y="107167"/>
                  </a:lnTo>
                  <a:lnTo>
                    <a:pt x="462726" y="118637"/>
                  </a:lnTo>
                  <a:lnTo>
                    <a:pt x="447668" y="112796"/>
                  </a:lnTo>
                  <a:lnTo>
                    <a:pt x="439013" y="115048"/>
                  </a:lnTo>
                  <a:lnTo>
                    <a:pt x="436198" y="124337"/>
                  </a:lnTo>
                  <a:lnTo>
                    <a:pt x="428036" y="136369"/>
                  </a:lnTo>
                  <a:lnTo>
                    <a:pt x="428317" y="147417"/>
                  </a:lnTo>
                  <a:lnTo>
                    <a:pt x="446120" y="164867"/>
                  </a:lnTo>
                  <a:lnTo>
                    <a:pt x="463641" y="161419"/>
                  </a:lnTo>
                  <a:lnTo>
                    <a:pt x="469692" y="147135"/>
                  </a:lnTo>
                  <a:lnTo>
                    <a:pt x="492351" y="147417"/>
                  </a:lnTo>
                  <a:lnTo>
                    <a:pt x="484892" y="170778"/>
                  </a:lnTo>
                  <a:lnTo>
                    <a:pt x="481373" y="197588"/>
                  </a:lnTo>
                  <a:lnTo>
                    <a:pt x="473633" y="212224"/>
                  </a:lnTo>
                  <a:lnTo>
                    <a:pt x="453227" y="228619"/>
                  </a:lnTo>
                  <a:lnTo>
                    <a:pt x="447387" y="233333"/>
                  </a:lnTo>
                  <a:lnTo>
                    <a:pt x="434721" y="249940"/>
                  </a:lnTo>
                  <a:lnTo>
                    <a:pt x="426418" y="266757"/>
                  </a:lnTo>
                  <a:lnTo>
                    <a:pt x="409459" y="290260"/>
                  </a:lnTo>
                  <a:lnTo>
                    <a:pt x="375754" y="324387"/>
                  </a:lnTo>
                  <a:lnTo>
                    <a:pt x="354644" y="344301"/>
                  </a:lnTo>
                  <a:lnTo>
                    <a:pt x="332127" y="359500"/>
                  </a:lnTo>
                  <a:lnTo>
                    <a:pt x="300884" y="372447"/>
                  </a:lnTo>
                  <a:lnTo>
                    <a:pt x="285686" y="374206"/>
                  </a:lnTo>
                  <a:lnTo>
                    <a:pt x="281816" y="383494"/>
                  </a:lnTo>
                  <a:lnTo>
                    <a:pt x="263661" y="378569"/>
                  </a:lnTo>
                  <a:lnTo>
                    <a:pt x="248884" y="384972"/>
                  </a:lnTo>
                  <a:lnTo>
                    <a:pt x="216516" y="378498"/>
                  </a:lnTo>
                  <a:lnTo>
                    <a:pt x="198432" y="382580"/>
                  </a:lnTo>
                  <a:lnTo>
                    <a:pt x="186048" y="380820"/>
                  </a:lnTo>
                  <a:lnTo>
                    <a:pt x="155227" y="394049"/>
                  </a:lnTo>
                  <a:lnTo>
                    <a:pt x="129755" y="399397"/>
                  </a:lnTo>
                  <a:lnTo>
                    <a:pt x="111249" y="412133"/>
                  </a:lnTo>
                  <a:lnTo>
                    <a:pt x="97668" y="412978"/>
                  </a:lnTo>
                  <a:lnTo>
                    <a:pt x="85072" y="400945"/>
                  </a:lnTo>
                  <a:lnTo>
                    <a:pt x="74939" y="400312"/>
                  </a:lnTo>
                  <a:lnTo>
                    <a:pt x="62133" y="385324"/>
                  </a:lnTo>
                  <a:lnTo>
                    <a:pt x="60726" y="389968"/>
                  </a:lnTo>
                  <a:lnTo>
                    <a:pt x="56715" y="380961"/>
                  </a:lnTo>
                  <a:lnTo>
                    <a:pt x="56855" y="361329"/>
                  </a:lnTo>
                  <a:lnTo>
                    <a:pt x="47215" y="338953"/>
                  </a:lnTo>
                  <a:lnTo>
                    <a:pt x="56855" y="332901"/>
                  </a:lnTo>
                  <a:lnTo>
                    <a:pt x="56011" y="307499"/>
                  </a:lnTo>
                  <a:lnTo>
                    <a:pt x="36520" y="276679"/>
                  </a:lnTo>
                  <a:lnTo>
                    <a:pt x="21462" y="248884"/>
                  </a:lnTo>
                  <a:lnTo>
                    <a:pt x="21462" y="248814"/>
                  </a:lnTo>
                  <a:lnTo>
                    <a:pt x="0" y="206524"/>
                  </a:lnTo>
                  <a:close/>
                  <a:moveTo>
                    <a:pt x="377302" y="218838"/>
                  </a:moveTo>
                  <a:lnTo>
                    <a:pt x="364284" y="208846"/>
                  </a:lnTo>
                  <a:lnTo>
                    <a:pt x="350281" y="215460"/>
                  </a:lnTo>
                  <a:lnTo>
                    <a:pt x="334097" y="228197"/>
                  </a:lnTo>
                  <a:lnTo>
                    <a:pt x="318195" y="248814"/>
                  </a:lnTo>
                  <a:lnTo>
                    <a:pt x="340571" y="274005"/>
                  </a:lnTo>
                  <a:lnTo>
                    <a:pt x="351267" y="270768"/>
                  </a:lnTo>
                  <a:lnTo>
                    <a:pt x="356755" y="260284"/>
                  </a:lnTo>
                  <a:lnTo>
                    <a:pt x="373432" y="255147"/>
                  </a:lnTo>
                  <a:lnTo>
                    <a:pt x="378498" y="244522"/>
                  </a:lnTo>
                  <a:lnTo>
                    <a:pt x="387646" y="228619"/>
                  </a:lnTo>
                  <a:lnTo>
                    <a:pt x="377302" y="2188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38FBD18-46EB-8C6C-D3F0-FF03E955696E}"/>
                </a:ext>
              </a:extLst>
            </p:cNvPr>
            <p:cNvSpPr/>
            <p:nvPr/>
          </p:nvSpPr>
          <p:spPr>
            <a:xfrm>
              <a:off x="7798363" y="5387451"/>
              <a:ext cx="69451" cy="65158"/>
            </a:xfrm>
            <a:custGeom>
              <a:avLst/>
              <a:gdLst>
                <a:gd name="csX0" fmla="*/ 59108 w 69451"/>
                <a:gd name="csY0" fmla="*/ 9992 h 65158"/>
                <a:gd name="csX1" fmla="*/ 69451 w 69451"/>
                <a:gd name="csY1" fmla="*/ 19773 h 65158"/>
                <a:gd name="csX2" fmla="*/ 60304 w 69451"/>
                <a:gd name="csY2" fmla="*/ 35676 h 65158"/>
                <a:gd name="csX3" fmla="*/ 55238 w 69451"/>
                <a:gd name="csY3" fmla="*/ 46301 h 65158"/>
                <a:gd name="csX4" fmla="*/ 38560 w 69451"/>
                <a:gd name="csY4" fmla="*/ 51437 h 65158"/>
                <a:gd name="csX5" fmla="*/ 33072 w 69451"/>
                <a:gd name="csY5" fmla="*/ 61922 h 65158"/>
                <a:gd name="csX6" fmla="*/ 22376 w 69451"/>
                <a:gd name="csY6" fmla="*/ 65159 h 65158"/>
                <a:gd name="csX7" fmla="*/ 0 w 69451"/>
                <a:gd name="csY7" fmla="*/ 39968 h 65158"/>
                <a:gd name="csX8" fmla="*/ 15903 w 69451"/>
                <a:gd name="csY8" fmla="*/ 19351 h 65158"/>
                <a:gd name="csX9" fmla="*/ 32087 w 69451"/>
                <a:gd name="csY9" fmla="*/ 6614 h 65158"/>
                <a:gd name="csX10" fmla="*/ 46090 w 69451"/>
                <a:gd name="csY10" fmla="*/ 0 h 65158"/>
                <a:gd name="csX11" fmla="*/ 59108 w 69451"/>
                <a:gd name="csY11" fmla="*/ 9992 h 651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69451" h="65158">
                  <a:moveTo>
                    <a:pt x="59108" y="9992"/>
                  </a:moveTo>
                  <a:lnTo>
                    <a:pt x="69451" y="19773"/>
                  </a:lnTo>
                  <a:lnTo>
                    <a:pt x="60304" y="35676"/>
                  </a:lnTo>
                  <a:lnTo>
                    <a:pt x="55238" y="46301"/>
                  </a:lnTo>
                  <a:lnTo>
                    <a:pt x="38560" y="51437"/>
                  </a:lnTo>
                  <a:lnTo>
                    <a:pt x="33072" y="61922"/>
                  </a:lnTo>
                  <a:lnTo>
                    <a:pt x="22376" y="65159"/>
                  </a:lnTo>
                  <a:lnTo>
                    <a:pt x="0" y="39968"/>
                  </a:lnTo>
                  <a:lnTo>
                    <a:pt x="15903" y="19351"/>
                  </a:lnTo>
                  <a:lnTo>
                    <a:pt x="32087" y="6614"/>
                  </a:lnTo>
                  <a:lnTo>
                    <a:pt x="46090" y="0"/>
                  </a:lnTo>
                  <a:lnTo>
                    <a:pt x="59108" y="99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78DCF1D-43A6-6EDE-9F51-55B59A3D3826}"/>
                </a:ext>
              </a:extLst>
            </p:cNvPr>
            <p:cNvSpPr/>
            <p:nvPr/>
          </p:nvSpPr>
          <p:spPr>
            <a:xfrm>
              <a:off x="3493797" y="3494959"/>
              <a:ext cx="905398" cy="575874"/>
            </a:xfrm>
            <a:custGeom>
              <a:avLst/>
              <a:gdLst>
                <a:gd name="csX0" fmla="*/ 0 w 905398"/>
                <a:gd name="csY0" fmla="*/ 6122 h 575874"/>
                <a:gd name="csX1" fmla="*/ 33916 w 905398"/>
                <a:gd name="csY1" fmla="*/ 3589 h 575874"/>
                <a:gd name="csX2" fmla="*/ 71844 w 905398"/>
                <a:gd name="csY2" fmla="*/ 0 h 575874"/>
                <a:gd name="csX3" fmla="*/ 69099 w 905398"/>
                <a:gd name="csY3" fmla="*/ 6474 h 575874"/>
                <a:gd name="csX4" fmla="*/ 114204 w 905398"/>
                <a:gd name="csY4" fmla="*/ 22587 h 575874"/>
                <a:gd name="csX5" fmla="*/ 182318 w 905398"/>
                <a:gd name="csY5" fmla="*/ 45879 h 575874"/>
                <a:gd name="csX6" fmla="*/ 241707 w 905398"/>
                <a:gd name="csY6" fmla="*/ 45667 h 575874"/>
                <a:gd name="csX7" fmla="*/ 265420 w 905398"/>
                <a:gd name="csY7" fmla="*/ 45667 h 575874"/>
                <a:gd name="csX8" fmla="*/ 265420 w 905398"/>
                <a:gd name="csY8" fmla="*/ 32016 h 575874"/>
                <a:gd name="csX9" fmla="*/ 317210 w 905398"/>
                <a:gd name="csY9" fmla="*/ 32016 h 575874"/>
                <a:gd name="csX10" fmla="*/ 328116 w 905398"/>
                <a:gd name="csY10" fmla="*/ 43768 h 575874"/>
                <a:gd name="csX11" fmla="*/ 343386 w 905398"/>
                <a:gd name="csY11" fmla="*/ 54182 h 575874"/>
                <a:gd name="csX12" fmla="*/ 361118 w 905398"/>
                <a:gd name="csY12" fmla="*/ 68607 h 575874"/>
                <a:gd name="csX13" fmla="*/ 371040 w 905398"/>
                <a:gd name="csY13" fmla="*/ 85706 h 575874"/>
                <a:gd name="csX14" fmla="*/ 378428 w 905398"/>
                <a:gd name="csY14" fmla="*/ 103649 h 575874"/>
                <a:gd name="csX15" fmla="*/ 393909 w 905398"/>
                <a:gd name="csY15" fmla="*/ 113500 h 575874"/>
                <a:gd name="csX16" fmla="*/ 418677 w 905398"/>
                <a:gd name="csY16" fmla="*/ 123281 h 575874"/>
                <a:gd name="csX17" fmla="*/ 437465 w 905398"/>
                <a:gd name="csY17" fmla="*/ 97527 h 575874"/>
                <a:gd name="csX18" fmla="*/ 461882 w 905398"/>
                <a:gd name="csY18" fmla="*/ 96894 h 575874"/>
                <a:gd name="csX19" fmla="*/ 482921 w 905398"/>
                <a:gd name="csY19" fmla="*/ 109912 h 575874"/>
                <a:gd name="csX20" fmla="*/ 497909 w 905398"/>
                <a:gd name="csY20" fmla="*/ 132147 h 575874"/>
                <a:gd name="csX21" fmla="*/ 508253 w 905398"/>
                <a:gd name="csY21" fmla="*/ 151146 h 575874"/>
                <a:gd name="csX22" fmla="*/ 525915 w 905398"/>
                <a:gd name="csY22" fmla="*/ 169512 h 575874"/>
                <a:gd name="csX23" fmla="*/ 532459 w 905398"/>
                <a:gd name="csY23" fmla="*/ 192029 h 575874"/>
                <a:gd name="csX24" fmla="*/ 540833 w 905398"/>
                <a:gd name="csY24" fmla="*/ 207087 h 575874"/>
                <a:gd name="csX25" fmla="*/ 564124 w 905398"/>
                <a:gd name="csY25" fmla="*/ 217009 h 575874"/>
                <a:gd name="csX26" fmla="*/ 585304 w 905398"/>
                <a:gd name="csY26" fmla="*/ 224045 h 575874"/>
                <a:gd name="csX27" fmla="*/ 596985 w 905398"/>
                <a:gd name="csY27" fmla="*/ 223130 h 575874"/>
                <a:gd name="csX28" fmla="*/ 585374 w 905398"/>
                <a:gd name="csY28" fmla="*/ 251066 h 575874"/>
                <a:gd name="csX29" fmla="*/ 580167 w 905398"/>
                <a:gd name="csY29" fmla="*/ 273864 h 575874"/>
                <a:gd name="csX30" fmla="*/ 577986 w 905398"/>
                <a:gd name="csY30" fmla="*/ 316154 h 575874"/>
                <a:gd name="csX31" fmla="*/ 575101 w 905398"/>
                <a:gd name="csY31" fmla="*/ 331564 h 575874"/>
                <a:gd name="csX32" fmla="*/ 580308 w 905398"/>
                <a:gd name="csY32" fmla="*/ 348663 h 575874"/>
                <a:gd name="csX33" fmla="*/ 589526 w 905398"/>
                <a:gd name="csY33" fmla="*/ 363933 h 575874"/>
                <a:gd name="csX34" fmla="*/ 595507 w 905398"/>
                <a:gd name="csY34" fmla="*/ 388068 h 575874"/>
                <a:gd name="csX35" fmla="*/ 615350 w 905398"/>
                <a:gd name="csY35" fmla="*/ 411218 h 575874"/>
                <a:gd name="csX36" fmla="*/ 622316 w 905398"/>
                <a:gd name="csY36" fmla="*/ 428951 h 575874"/>
                <a:gd name="csX37" fmla="*/ 633997 w 905398"/>
                <a:gd name="csY37" fmla="*/ 444220 h 575874"/>
                <a:gd name="csX38" fmla="*/ 665662 w 905398"/>
                <a:gd name="csY38" fmla="*/ 452383 h 575874"/>
                <a:gd name="csX39" fmla="*/ 678046 w 905398"/>
                <a:gd name="csY39" fmla="*/ 465330 h 575874"/>
                <a:gd name="csX40" fmla="*/ 704222 w 905398"/>
                <a:gd name="csY40" fmla="*/ 456675 h 575874"/>
                <a:gd name="csX41" fmla="*/ 727021 w 905398"/>
                <a:gd name="csY41" fmla="*/ 453579 h 575874"/>
                <a:gd name="csX42" fmla="*/ 749397 w 905398"/>
                <a:gd name="csY42" fmla="*/ 448020 h 575874"/>
                <a:gd name="csX43" fmla="*/ 768185 w 905398"/>
                <a:gd name="csY43" fmla="*/ 442742 h 575874"/>
                <a:gd name="csX44" fmla="*/ 787184 w 905398"/>
                <a:gd name="csY44" fmla="*/ 430077 h 575874"/>
                <a:gd name="csX45" fmla="*/ 794291 w 905398"/>
                <a:gd name="csY45" fmla="*/ 411993 h 575874"/>
                <a:gd name="csX46" fmla="*/ 796754 w 905398"/>
                <a:gd name="csY46" fmla="*/ 385816 h 575874"/>
                <a:gd name="csX47" fmla="*/ 801890 w 905398"/>
                <a:gd name="csY47" fmla="*/ 376739 h 575874"/>
                <a:gd name="csX48" fmla="*/ 822156 w 905398"/>
                <a:gd name="csY48" fmla="*/ 368577 h 575874"/>
                <a:gd name="csX49" fmla="*/ 853680 w 905398"/>
                <a:gd name="csY49" fmla="*/ 361329 h 575874"/>
                <a:gd name="csX50" fmla="*/ 880137 w 905398"/>
                <a:gd name="csY50" fmla="*/ 362385 h 575874"/>
                <a:gd name="csX51" fmla="*/ 898291 w 905398"/>
                <a:gd name="csY51" fmla="*/ 359781 h 575874"/>
                <a:gd name="csX52" fmla="*/ 905398 w 905398"/>
                <a:gd name="csY52" fmla="*/ 366395 h 575874"/>
                <a:gd name="csX53" fmla="*/ 904413 w 905398"/>
                <a:gd name="csY53" fmla="*/ 381383 h 575874"/>
                <a:gd name="csX54" fmla="*/ 888370 w 905398"/>
                <a:gd name="csY54" fmla="*/ 399960 h 575874"/>
                <a:gd name="csX55" fmla="*/ 881263 w 905398"/>
                <a:gd name="csY55" fmla="*/ 418818 h 575874"/>
                <a:gd name="csX56" fmla="*/ 886752 w 905398"/>
                <a:gd name="csY56" fmla="*/ 424236 h 575874"/>
                <a:gd name="csX57" fmla="*/ 882319 w 905398"/>
                <a:gd name="csY57" fmla="*/ 437606 h 575874"/>
                <a:gd name="csX58" fmla="*/ 874789 w 905398"/>
                <a:gd name="csY58" fmla="*/ 461741 h 575874"/>
                <a:gd name="csX59" fmla="*/ 867260 w 905398"/>
                <a:gd name="csY59" fmla="*/ 453790 h 575874"/>
                <a:gd name="csX60" fmla="*/ 860998 w 905398"/>
                <a:gd name="csY60" fmla="*/ 454353 h 575874"/>
                <a:gd name="csX61" fmla="*/ 855298 w 905398"/>
                <a:gd name="csY61" fmla="*/ 454775 h 575874"/>
                <a:gd name="csX62" fmla="*/ 844602 w 905398"/>
                <a:gd name="csY62" fmla="*/ 473352 h 575874"/>
                <a:gd name="csX63" fmla="*/ 839184 w 905398"/>
                <a:gd name="csY63" fmla="*/ 469693 h 575874"/>
                <a:gd name="csX64" fmla="*/ 835596 w 905398"/>
                <a:gd name="csY64" fmla="*/ 471170 h 575874"/>
                <a:gd name="csX65" fmla="*/ 835806 w 905398"/>
                <a:gd name="csY65" fmla="*/ 475674 h 575874"/>
                <a:gd name="csX66" fmla="*/ 808153 w 905398"/>
                <a:gd name="csY66" fmla="*/ 475322 h 575874"/>
                <a:gd name="csX67" fmla="*/ 780288 w 905398"/>
                <a:gd name="csY67" fmla="*/ 475392 h 575874"/>
                <a:gd name="csX68" fmla="*/ 780288 w 905398"/>
                <a:gd name="csY68" fmla="*/ 492702 h 575874"/>
                <a:gd name="csX69" fmla="*/ 766778 w 905398"/>
                <a:gd name="csY69" fmla="*/ 492773 h 575874"/>
                <a:gd name="csX70" fmla="*/ 777895 w 905398"/>
                <a:gd name="csY70" fmla="*/ 503046 h 575874"/>
                <a:gd name="csX71" fmla="*/ 788943 w 905398"/>
                <a:gd name="csY71" fmla="*/ 510153 h 575874"/>
                <a:gd name="csX72" fmla="*/ 792250 w 905398"/>
                <a:gd name="csY72" fmla="*/ 516767 h 575874"/>
                <a:gd name="csX73" fmla="*/ 797105 w 905398"/>
                <a:gd name="csY73" fmla="*/ 518667 h 575874"/>
                <a:gd name="csX74" fmla="*/ 796331 w 905398"/>
                <a:gd name="csY74" fmla="*/ 529081 h 575874"/>
                <a:gd name="csX75" fmla="*/ 757982 w 905398"/>
                <a:gd name="csY75" fmla="*/ 529152 h 575874"/>
                <a:gd name="csX76" fmla="*/ 743627 w 905398"/>
                <a:gd name="csY76" fmla="*/ 554132 h 575874"/>
                <a:gd name="csX77" fmla="*/ 747849 w 905398"/>
                <a:gd name="csY77" fmla="*/ 559831 h 575874"/>
                <a:gd name="csX78" fmla="*/ 744401 w 905398"/>
                <a:gd name="csY78" fmla="*/ 567009 h 575874"/>
                <a:gd name="csX79" fmla="*/ 743698 w 905398"/>
                <a:gd name="csY79" fmla="*/ 575875 h 575874"/>
                <a:gd name="csX80" fmla="*/ 709852 w 905398"/>
                <a:gd name="csY80" fmla="*/ 543014 h 575874"/>
                <a:gd name="csX81" fmla="*/ 694512 w 905398"/>
                <a:gd name="csY81" fmla="*/ 533022 h 575874"/>
                <a:gd name="csX82" fmla="*/ 670095 w 905398"/>
                <a:gd name="csY82" fmla="*/ 525071 h 575874"/>
                <a:gd name="csX83" fmla="*/ 653418 w 905398"/>
                <a:gd name="csY83" fmla="*/ 527322 h 575874"/>
                <a:gd name="csX84" fmla="*/ 629423 w 905398"/>
                <a:gd name="csY84" fmla="*/ 538792 h 575874"/>
                <a:gd name="csX85" fmla="*/ 614365 w 905398"/>
                <a:gd name="csY85" fmla="*/ 541818 h 575874"/>
                <a:gd name="csX86" fmla="*/ 593255 w 905398"/>
                <a:gd name="csY86" fmla="*/ 533796 h 575874"/>
                <a:gd name="csX87" fmla="*/ 570879 w 905398"/>
                <a:gd name="csY87" fmla="*/ 527956 h 575874"/>
                <a:gd name="csX88" fmla="*/ 543014 w 905398"/>
                <a:gd name="csY88" fmla="*/ 513882 h 575874"/>
                <a:gd name="csX89" fmla="*/ 520567 w 905398"/>
                <a:gd name="csY89" fmla="*/ 509590 h 575874"/>
                <a:gd name="csX90" fmla="*/ 486792 w 905398"/>
                <a:gd name="csY90" fmla="*/ 495306 h 575874"/>
                <a:gd name="csX91" fmla="*/ 461812 w 905398"/>
                <a:gd name="csY91" fmla="*/ 480599 h 575874"/>
                <a:gd name="csX92" fmla="*/ 454282 w 905398"/>
                <a:gd name="csY92" fmla="*/ 472366 h 575874"/>
                <a:gd name="csX93" fmla="*/ 437535 w 905398"/>
                <a:gd name="csY93" fmla="*/ 470537 h 575874"/>
                <a:gd name="csX94" fmla="*/ 406997 w 905398"/>
                <a:gd name="csY94" fmla="*/ 460756 h 575874"/>
                <a:gd name="csX95" fmla="*/ 394542 w 905398"/>
                <a:gd name="csY95" fmla="*/ 446683 h 575874"/>
                <a:gd name="csX96" fmla="*/ 362455 w 905398"/>
                <a:gd name="csY96" fmla="*/ 429091 h 575874"/>
                <a:gd name="csX97" fmla="*/ 347467 w 905398"/>
                <a:gd name="csY97" fmla="*/ 409530 h 575874"/>
                <a:gd name="csX98" fmla="*/ 340360 w 905398"/>
                <a:gd name="csY98" fmla="*/ 394401 h 575874"/>
                <a:gd name="csX99" fmla="*/ 350352 w 905398"/>
                <a:gd name="csY99" fmla="*/ 391305 h 575874"/>
                <a:gd name="csX100" fmla="*/ 347256 w 905398"/>
                <a:gd name="csY100" fmla="*/ 382439 h 575874"/>
                <a:gd name="csX101" fmla="*/ 354152 w 905398"/>
                <a:gd name="csY101" fmla="*/ 374347 h 575874"/>
                <a:gd name="csX102" fmla="*/ 354293 w 905398"/>
                <a:gd name="csY102" fmla="*/ 363581 h 575874"/>
                <a:gd name="csX103" fmla="*/ 344230 w 905398"/>
                <a:gd name="csY103" fmla="*/ 349508 h 575874"/>
                <a:gd name="csX104" fmla="*/ 341486 w 905398"/>
                <a:gd name="csY104" fmla="*/ 337053 h 575874"/>
                <a:gd name="csX105" fmla="*/ 331494 w 905398"/>
                <a:gd name="csY105" fmla="*/ 321150 h 575874"/>
                <a:gd name="csX106" fmla="*/ 305177 w 905398"/>
                <a:gd name="csY106" fmla="*/ 289837 h 575874"/>
                <a:gd name="csX107" fmla="*/ 275131 w 905398"/>
                <a:gd name="csY107" fmla="*/ 265139 h 575874"/>
                <a:gd name="csX108" fmla="*/ 260636 w 905398"/>
                <a:gd name="csY108" fmla="*/ 245296 h 575874"/>
                <a:gd name="csX109" fmla="*/ 234952 w 905398"/>
                <a:gd name="csY109" fmla="*/ 232348 h 575874"/>
                <a:gd name="csX110" fmla="*/ 229463 w 905398"/>
                <a:gd name="csY110" fmla="*/ 224538 h 575874"/>
                <a:gd name="csX111" fmla="*/ 234037 w 905398"/>
                <a:gd name="csY111" fmla="*/ 204765 h 575874"/>
                <a:gd name="csX112" fmla="*/ 218838 w 905398"/>
                <a:gd name="csY112" fmla="*/ 197306 h 575874"/>
                <a:gd name="csX113" fmla="*/ 201176 w 905398"/>
                <a:gd name="csY113" fmla="*/ 181685 h 575874"/>
                <a:gd name="csX114" fmla="*/ 193717 w 905398"/>
                <a:gd name="csY114" fmla="*/ 159238 h 575874"/>
                <a:gd name="csX115" fmla="*/ 177674 w 905398"/>
                <a:gd name="csY115" fmla="*/ 156564 h 575874"/>
                <a:gd name="csX116" fmla="*/ 160364 w 905398"/>
                <a:gd name="csY116" fmla="*/ 139536 h 575874"/>
                <a:gd name="csX117" fmla="*/ 146361 w 905398"/>
                <a:gd name="csY117" fmla="*/ 123774 h 575874"/>
                <a:gd name="csX118" fmla="*/ 145024 w 905398"/>
                <a:gd name="csY118" fmla="*/ 113641 h 575874"/>
                <a:gd name="csX119" fmla="*/ 128981 w 905398"/>
                <a:gd name="csY119" fmla="*/ 89013 h 575874"/>
                <a:gd name="csX120" fmla="*/ 118426 w 905398"/>
                <a:gd name="csY120" fmla="*/ 63892 h 575874"/>
                <a:gd name="csX121" fmla="*/ 118848 w 905398"/>
                <a:gd name="csY121" fmla="*/ 51297 h 575874"/>
                <a:gd name="csX122" fmla="*/ 97246 w 905398"/>
                <a:gd name="csY122" fmla="*/ 38209 h 575874"/>
                <a:gd name="csX123" fmla="*/ 87254 w 905398"/>
                <a:gd name="csY123" fmla="*/ 39616 h 575874"/>
                <a:gd name="csX124" fmla="*/ 70225 w 905398"/>
                <a:gd name="csY124" fmla="*/ 30539 h 575874"/>
                <a:gd name="csX125" fmla="*/ 65440 w 905398"/>
                <a:gd name="csY125" fmla="*/ 43979 h 575874"/>
                <a:gd name="csX126" fmla="*/ 70366 w 905398"/>
                <a:gd name="csY126" fmla="*/ 59741 h 575874"/>
                <a:gd name="csX127" fmla="*/ 73321 w 905398"/>
                <a:gd name="csY127" fmla="*/ 84369 h 575874"/>
                <a:gd name="csX128" fmla="*/ 83524 w 905398"/>
                <a:gd name="csY128" fmla="*/ 97879 h 575874"/>
                <a:gd name="csX129" fmla="*/ 105690 w 905398"/>
                <a:gd name="csY129" fmla="*/ 120326 h 575874"/>
                <a:gd name="csX130" fmla="*/ 110615 w 905398"/>
                <a:gd name="csY130" fmla="*/ 127925 h 575874"/>
                <a:gd name="csX131" fmla="*/ 115189 w 905398"/>
                <a:gd name="csY131" fmla="*/ 130247 h 575874"/>
                <a:gd name="csX132" fmla="*/ 119129 w 905398"/>
                <a:gd name="csY132" fmla="*/ 141365 h 575874"/>
                <a:gd name="csX133" fmla="*/ 124407 w 905398"/>
                <a:gd name="csY133" fmla="*/ 140943 h 575874"/>
                <a:gd name="csX134" fmla="*/ 130388 w 905398"/>
                <a:gd name="csY134" fmla="*/ 161771 h 575874"/>
                <a:gd name="csX135" fmla="*/ 139465 w 905398"/>
                <a:gd name="csY135" fmla="*/ 170004 h 575874"/>
                <a:gd name="csX136" fmla="*/ 145869 w 905398"/>
                <a:gd name="csY136" fmla="*/ 181403 h 575874"/>
                <a:gd name="csX137" fmla="*/ 164586 w 905398"/>
                <a:gd name="csY137" fmla="*/ 197728 h 575874"/>
                <a:gd name="csX138" fmla="*/ 174507 w 905398"/>
                <a:gd name="csY138" fmla="*/ 227493 h 575874"/>
                <a:gd name="csX139" fmla="*/ 183374 w 905398"/>
                <a:gd name="csY139" fmla="*/ 241426 h 575874"/>
                <a:gd name="csX140" fmla="*/ 191677 w 905398"/>
                <a:gd name="csY140" fmla="*/ 256343 h 575874"/>
                <a:gd name="csX141" fmla="*/ 193295 w 905398"/>
                <a:gd name="csY141" fmla="*/ 273090 h 575874"/>
                <a:gd name="csX142" fmla="*/ 207720 w 905398"/>
                <a:gd name="csY142" fmla="*/ 274075 h 575874"/>
                <a:gd name="csX143" fmla="*/ 219682 w 905398"/>
                <a:gd name="csY143" fmla="*/ 288500 h 575874"/>
                <a:gd name="csX144" fmla="*/ 230519 w 905398"/>
                <a:gd name="csY144" fmla="*/ 302574 h 575874"/>
                <a:gd name="csX145" fmla="*/ 229815 w 905398"/>
                <a:gd name="csY145" fmla="*/ 308203 h 575874"/>
                <a:gd name="csX146" fmla="*/ 217220 w 905398"/>
                <a:gd name="csY146" fmla="*/ 319813 h 575874"/>
                <a:gd name="csX147" fmla="*/ 211942 w 905398"/>
                <a:gd name="csY147" fmla="*/ 319602 h 575874"/>
                <a:gd name="csX148" fmla="*/ 204061 w 905398"/>
                <a:gd name="csY148" fmla="*/ 300462 h 575874"/>
                <a:gd name="csX149" fmla="*/ 184500 w 905398"/>
                <a:gd name="csY149" fmla="*/ 282449 h 575874"/>
                <a:gd name="csX150" fmla="*/ 162968 w 905398"/>
                <a:gd name="csY150" fmla="*/ 267180 h 575874"/>
                <a:gd name="csX151" fmla="*/ 147698 w 905398"/>
                <a:gd name="csY151" fmla="*/ 259087 h 575874"/>
                <a:gd name="csX152" fmla="*/ 148683 w 905398"/>
                <a:gd name="csY152" fmla="*/ 235867 h 575874"/>
                <a:gd name="csX153" fmla="*/ 144180 w 905398"/>
                <a:gd name="csY153" fmla="*/ 218557 h 575874"/>
                <a:gd name="csX154" fmla="*/ 129966 w 905398"/>
                <a:gd name="csY154" fmla="*/ 208635 h 575874"/>
                <a:gd name="csX155" fmla="*/ 109419 w 905398"/>
                <a:gd name="csY155" fmla="*/ 194351 h 575874"/>
                <a:gd name="csX156" fmla="*/ 105478 w 905398"/>
                <a:gd name="csY156" fmla="*/ 198502 h 575874"/>
                <a:gd name="csX157" fmla="*/ 97949 w 905398"/>
                <a:gd name="csY157" fmla="*/ 190129 h 575874"/>
                <a:gd name="csX158" fmla="*/ 79513 w 905398"/>
                <a:gd name="csY158" fmla="*/ 182318 h 575874"/>
                <a:gd name="csX159" fmla="*/ 61922 w 905398"/>
                <a:gd name="csY159" fmla="*/ 163671 h 575874"/>
                <a:gd name="csX160" fmla="*/ 64103 w 905398"/>
                <a:gd name="csY160" fmla="*/ 161208 h 575874"/>
                <a:gd name="csX161" fmla="*/ 76417 w 905398"/>
                <a:gd name="csY161" fmla="*/ 163038 h 575874"/>
                <a:gd name="csX162" fmla="*/ 87465 w 905398"/>
                <a:gd name="csY162" fmla="*/ 151005 h 575874"/>
                <a:gd name="csX163" fmla="*/ 88591 w 905398"/>
                <a:gd name="csY163" fmla="*/ 136369 h 575874"/>
                <a:gd name="csX164" fmla="*/ 65581 w 905398"/>
                <a:gd name="csY164" fmla="*/ 113219 h 575874"/>
                <a:gd name="csX165" fmla="*/ 48060 w 905398"/>
                <a:gd name="csY165" fmla="*/ 104212 h 575874"/>
                <a:gd name="csX166" fmla="*/ 37083 w 905398"/>
                <a:gd name="csY166" fmla="*/ 83806 h 575874"/>
                <a:gd name="csX167" fmla="*/ 25965 w 905398"/>
                <a:gd name="csY167" fmla="*/ 62274 h 575874"/>
                <a:gd name="csX168" fmla="*/ 12173 w 905398"/>
                <a:gd name="csY168" fmla="*/ 35957 h 575874"/>
                <a:gd name="csX169" fmla="*/ 0 w 905398"/>
                <a:gd name="csY169" fmla="*/ 6122 h 575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</a:cxnLst>
              <a:rect l="l" t="t" r="r" b="b"/>
              <a:pathLst>
                <a:path w="905398" h="575874">
                  <a:moveTo>
                    <a:pt x="0" y="6122"/>
                  </a:moveTo>
                  <a:lnTo>
                    <a:pt x="33916" y="3589"/>
                  </a:lnTo>
                  <a:lnTo>
                    <a:pt x="71844" y="0"/>
                  </a:lnTo>
                  <a:lnTo>
                    <a:pt x="69099" y="6474"/>
                  </a:lnTo>
                  <a:lnTo>
                    <a:pt x="114204" y="22587"/>
                  </a:lnTo>
                  <a:lnTo>
                    <a:pt x="182318" y="45879"/>
                  </a:lnTo>
                  <a:lnTo>
                    <a:pt x="241707" y="45667"/>
                  </a:lnTo>
                  <a:lnTo>
                    <a:pt x="265420" y="45667"/>
                  </a:lnTo>
                  <a:lnTo>
                    <a:pt x="265420" y="32016"/>
                  </a:lnTo>
                  <a:lnTo>
                    <a:pt x="317210" y="32016"/>
                  </a:lnTo>
                  <a:lnTo>
                    <a:pt x="328116" y="43768"/>
                  </a:lnTo>
                  <a:lnTo>
                    <a:pt x="343386" y="54182"/>
                  </a:lnTo>
                  <a:lnTo>
                    <a:pt x="361118" y="68607"/>
                  </a:lnTo>
                  <a:lnTo>
                    <a:pt x="371040" y="85706"/>
                  </a:lnTo>
                  <a:lnTo>
                    <a:pt x="378428" y="103649"/>
                  </a:lnTo>
                  <a:lnTo>
                    <a:pt x="393909" y="113500"/>
                  </a:lnTo>
                  <a:lnTo>
                    <a:pt x="418677" y="123281"/>
                  </a:lnTo>
                  <a:lnTo>
                    <a:pt x="437465" y="97527"/>
                  </a:lnTo>
                  <a:lnTo>
                    <a:pt x="461882" y="96894"/>
                  </a:lnTo>
                  <a:lnTo>
                    <a:pt x="482921" y="109912"/>
                  </a:lnTo>
                  <a:lnTo>
                    <a:pt x="497909" y="132147"/>
                  </a:lnTo>
                  <a:lnTo>
                    <a:pt x="508253" y="151146"/>
                  </a:lnTo>
                  <a:lnTo>
                    <a:pt x="525915" y="169512"/>
                  </a:lnTo>
                  <a:lnTo>
                    <a:pt x="532459" y="192029"/>
                  </a:lnTo>
                  <a:lnTo>
                    <a:pt x="540833" y="207087"/>
                  </a:lnTo>
                  <a:lnTo>
                    <a:pt x="564124" y="217009"/>
                  </a:lnTo>
                  <a:lnTo>
                    <a:pt x="585304" y="224045"/>
                  </a:lnTo>
                  <a:lnTo>
                    <a:pt x="596985" y="223130"/>
                  </a:lnTo>
                  <a:lnTo>
                    <a:pt x="585374" y="251066"/>
                  </a:lnTo>
                  <a:lnTo>
                    <a:pt x="580167" y="273864"/>
                  </a:lnTo>
                  <a:lnTo>
                    <a:pt x="577986" y="316154"/>
                  </a:lnTo>
                  <a:lnTo>
                    <a:pt x="575101" y="331564"/>
                  </a:lnTo>
                  <a:lnTo>
                    <a:pt x="580308" y="348663"/>
                  </a:lnTo>
                  <a:lnTo>
                    <a:pt x="589526" y="363933"/>
                  </a:lnTo>
                  <a:lnTo>
                    <a:pt x="595507" y="388068"/>
                  </a:lnTo>
                  <a:lnTo>
                    <a:pt x="615350" y="411218"/>
                  </a:lnTo>
                  <a:lnTo>
                    <a:pt x="622316" y="428951"/>
                  </a:lnTo>
                  <a:lnTo>
                    <a:pt x="633997" y="444220"/>
                  </a:lnTo>
                  <a:lnTo>
                    <a:pt x="665662" y="452383"/>
                  </a:lnTo>
                  <a:lnTo>
                    <a:pt x="678046" y="465330"/>
                  </a:lnTo>
                  <a:lnTo>
                    <a:pt x="704222" y="456675"/>
                  </a:lnTo>
                  <a:lnTo>
                    <a:pt x="727021" y="453579"/>
                  </a:lnTo>
                  <a:lnTo>
                    <a:pt x="749397" y="448020"/>
                  </a:lnTo>
                  <a:lnTo>
                    <a:pt x="768185" y="442742"/>
                  </a:lnTo>
                  <a:lnTo>
                    <a:pt x="787184" y="430077"/>
                  </a:lnTo>
                  <a:lnTo>
                    <a:pt x="794291" y="411993"/>
                  </a:lnTo>
                  <a:lnTo>
                    <a:pt x="796754" y="385816"/>
                  </a:lnTo>
                  <a:lnTo>
                    <a:pt x="801890" y="376739"/>
                  </a:lnTo>
                  <a:lnTo>
                    <a:pt x="822156" y="368577"/>
                  </a:lnTo>
                  <a:lnTo>
                    <a:pt x="853680" y="361329"/>
                  </a:lnTo>
                  <a:lnTo>
                    <a:pt x="880137" y="362385"/>
                  </a:lnTo>
                  <a:lnTo>
                    <a:pt x="898291" y="359781"/>
                  </a:lnTo>
                  <a:lnTo>
                    <a:pt x="905398" y="366395"/>
                  </a:lnTo>
                  <a:lnTo>
                    <a:pt x="904413" y="381383"/>
                  </a:lnTo>
                  <a:lnTo>
                    <a:pt x="888370" y="399960"/>
                  </a:lnTo>
                  <a:lnTo>
                    <a:pt x="881263" y="418818"/>
                  </a:lnTo>
                  <a:lnTo>
                    <a:pt x="886752" y="424236"/>
                  </a:lnTo>
                  <a:lnTo>
                    <a:pt x="882319" y="437606"/>
                  </a:lnTo>
                  <a:lnTo>
                    <a:pt x="874789" y="461741"/>
                  </a:lnTo>
                  <a:lnTo>
                    <a:pt x="867260" y="453790"/>
                  </a:lnTo>
                  <a:lnTo>
                    <a:pt x="860998" y="454353"/>
                  </a:lnTo>
                  <a:lnTo>
                    <a:pt x="855298" y="454775"/>
                  </a:lnTo>
                  <a:lnTo>
                    <a:pt x="844602" y="473352"/>
                  </a:lnTo>
                  <a:lnTo>
                    <a:pt x="839184" y="469693"/>
                  </a:lnTo>
                  <a:lnTo>
                    <a:pt x="835596" y="471170"/>
                  </a:lnTo>
                  <a:lnTo>
                    <a:pt x="835806" y="475674"/>
                  </a:lnTo>
                  <a:lnTo>
                    <a:pt x="808153" y="475322"/>
                  </a:lnTo>
                  <a:lnTo>
                    <a:pt x="780288" y="475392"/>
                  </a:lnTo>
                  <a:lnTo>
                    <a:pt x="780288" y="492702"/>
                  </a:lnTo>
                  <a:lnTo>
                    <a:pt x="766778" y="492773"/>
                  </a:lnTo>
                  <a:lnTo>
                    <a:pt x="777895" y="503046"/>
                  </a:lnTo>
                  <a:lnTo>
                    <a:pt x="788943" y="510153"/>
                  </a:lnTo>
                  <a:lnTo>
                    <a:pt x="792250" y="516767"/>
                  </a:lnTo>
                  <a:lnTo>
                    <a:pt x="797105" y="518667"/>
                  </a:lnTo>
                  <a:lnTo>
                    <a:pt x="796331" y="529081"/>
                  </a:lnTo>
                  <a:lnTo>
                    <a:pt x="757982" y="529152"/>
                  </a:lnTo>
                  <a:lnTo>
                    <a:pt x="743627" y="554132"/>
                  </a:lnTo>
                  <a:lnTo>
                    <a:pt x="747849" y="559831"/>
                  </a:lnTo>
                  <a:lnTo>
                    <a:pt x="744401" y="567009"/>
                  </a:lnTo>
                  <a:lnTo>
                    <a:pt x="743698" y="575875"/>
                  </a:lnTo>
                  <a:lnTo>
                    <a:pt x="709852" y="543014"/>
                  </a:lnTo>
                  <a:lnTo>
                    <a:pt x="694512" y="533022"/>
                  </a:lnTo>
                  <a:lnTo>
                    <a:pt x="670095" y="525071"/>
                  </a:lnTo>
                  <a:lnTo>
                    <a:pt x="653418" y="527322"/>
                  </a:lnTo>
                  <a:lnTo>
                    <a:pt x="629423" y="538792"/>
                  </a:lnTo>
                  <a:lnTo>
                    <a:pt x="614365" y="541818"/>
                  </a:lnTo>
                  <a:lnTo>
                    <a:pt x="593255" y="533796"/>
                  </a:lnTo>
                  <a:lnTo>
                    <a:pt x="570879" y="527956"/>
                  </a:lnTo>
                  <a:lnTo>
                    <a:pt x="543014" y="513882"/>
                  </a:lnTo>
                  <a:lnTo>
                    <a:pt x="520567" y="509590"/>
                  </a:lnTo>
                  <a:lnTo>
                    <a:pt x="486792" y="495306"/>
                  </a:lnTo>
                  <a:lnTo>
                    <a:pt x="461812" y="480599"/>
                  </a:lnTo>
                  <a:lnTo>
                    <a:pt x="454282" y="472366"/>
                  </a:lnTo>
                  <a:lnTo>
                    <a:pt x="437535" y="470537"/>
                  </a:lnTo>
                  <a:lnTo>
                    <a:pt x="406997" y="460756"/>
                  </a:lnTo>
                  <a:lnTo>
                    <a:pt x="394542" y="446683"/>
                  </a:lnTo>
                  <a:lnTo>
                    <a:pt x="362455" y="429091"/>
                  </a:lnTo>
                  <a:lnTo>
                    <a:pt x="347467" y="409530"/>
                  </a:lnTo>
                  <a:lnTo>
                    <a:pt x="340360" y="394401"/>
                  </a:lnTo>
                  <a:lnTo>
                    <a:pt x="350352" y="391305"/>
                  </a:lnTo>
                  <a:lnTo>
                    <a:pt x="347256" y="382439"/>
                  </a:lnTo>
                  <a:lnTo>
                    <a:pt x="354152" y="374347"/>
                  </a:lnTo>
                  <a:lnTo>
                    <a:pt x="354293" y="363581"/>
                  </a:lnTo>
                  <a:lnTo>
                    <a:pt x="344230" y="349508"/>
                  </a:lnTo>
                  <a:lnTo>
                    <a:pt x="341486" y="337053"/>
                  </a:lnTo>
                  <a:lnTo>
                    <a:pt x="331494" y="321150"/>
                  </a:lnTo>
                  <a:lnTo>
                    <a:pt x="305177" y="289837"/>
                  </a:lnTo>
                  <a:lnTo>
                    <a:pt x="275131" y="265139"/>
                  </a:lnTo>
                  <a:lnTo>
                    <a:pt x="260636" y="245296"/>
                  </a:lnTo>
                  <a:lnTo>
                    <a:pt x="234952" y="232348"/>
                  </a:lnTo>
                  <a:lnTo>
                    <a:pt x="229463" y="224538"/>
                  </a:lnTo>
                  <a:lnTo>
                    <a:pt x="234037" y="204765"/>
                  </a:lnTo>
                  <a:lnTo>
                    <a:pt x="218838" y="197306"/>
                  </a:lnTo>
                  <a:lnTo>
                    <a:pt x="201176" y="181685"/>
                  </a:lnTo>
                  <a:lnTo>
                    <a:pt x="193717" y="159238"/>
                  </a:lnTo>
                  <a:lnTo>
                    <a:pt x="177674" y="156564"/>
                  </a:lnTo>
                  <a:lnTo>
                    <a:pt x="160364" y="139536"/>
                  </a:lnTo>
                  <a:lnTo>
                    <a:pt x="146361" y="123774"/>
                  </a:lnTo>
                  <a:lnTo>
                    <a:pt x="145024" y="113641"/>
                  </a:lnTo>
                  <a:lnTo>
                    <a:pt x="128981" y="89013"/>
                  </a:lnTo>
                  <a:lnTo>
                    <a:pt x="118426" y="63892"/>
                  </a:lnTo>
                  <a:lnTo>
                    <a:pt x="118848" y="51297"/>
                  </a:lnTo>
                  <a:lnTo>
                    <a:pt x="97246" y="38209"/>
                  </a:lnTo>
                  <a:lnTo>
                    <a:pt x="87254" y="39616"/>
                  </a:lnTo>
                  <a:lnTo>
                    <a:pt x="70225" y="30539"/>
                  </a:lnTo>
                  <a:lnTo>
                    <a:pt x="65440" y="43979"/>
                  </a:lnTo>
                  <a:lnTo>
                    <a:pt x="70366" y="59741"/>
                  </a:lnTo>
                  <a:lnTo>
                    <a:pt x="73321" y="84369"/>
                  </a:lnTo>
                  <a:lnTo>
                    <a:pt x="83524" y="97879"/>
                  </a:lnTo>
                  <a:lnTo>
                    <a:pt x="105690" y="120326"/>
                  </a:lnTo>
                  <a:lnTo>
                    <a:pt x="110615" y="127925"/>
                  </a:lnTo>
                  <a:lnTo>
                    <a:pt x="115189" y="130247"/>
                  </a:lnTo>
                  <a:lnTo>
                    <a:pt x="119129" y="141365"/>
                  </a:lnTo>
                  <a:lnTo>
                    <a:pt x="124407" y="140943"/>
                  </a:lnTo>
                  <a:lnTo>
                    <a:pt x="130388" y="161771"/>
                  </a:lnTo>
                  <a:lnTo>
                    <a:pt x="139465" y="170004"/>
                  </a:lnTo>
                  <a:lnTo>
                    <a:pt x="145869" y="181403"/>
                  </a:lnTo>
                  <a:lnTo>
                    <a:pt x="164586" y="197728"/>
                  </a:lnTo>
                  <a:lnTo>
                    <a:pt x="174507" y="227493"/>
                  </a:lnTo>
                  <a:lnTo>
                    <a:pt x="183374" y="241426"/>
                  </a:lnTo>
                  <a:lnTo>
                    <a:pt x="191677" y="256343"/>
                  </a:lnTo>
                  <a:lnTo>
                    <a:pt x="193295" y="273090"/>
                  </a:lnTo>
                  <a:lnTo>
                    <a:pt x="207720" y="274075"/>
                  </a:lnTo>
                  <a:lnTo>
                    <a:pt x="219682" y="288500"/>
                  </a:lnTo>
                  <a:lnTo>
                    <a:pt x="230519" y="302574"/>
                  </a:lnTo>
                  <a:lnTo>
                    <a:pt x="229815" y="308203"/>
                  </a:lnTo>
                  <a:lnTo>
                    <a:pt x="217220" y="319813"/>
                  </a:lnTo>
                  <a:lnTo>
                    <a:pt x="211942" y="319602"/>
                  </a:lnTo>
                  <a:lnTo>
                    <a:pt x="204061" y="300462"/>
                  </a:lnTo>
                  <a:lnTo>
                    <a:pt x="184500" y="282449"/>
                  </a:lnTo>
                  <a:lnTo>
                    <a:pt x="162968" y="267180"/>
                  </a:lnTo>
                  <a:lnTo>
                    <a:pt x="147698" y="259087"/>
                  </a:lnTo>
                  <a:lnTo>
                    <a:pt x="148683" y="235867"/>
                  </a:lnTo>
                  <a:lnTo>
                    <a:pt x="144180" y="218557"/>
                  </a:lnTo>
                  <a:lnTo>
                    <a:pt x="129966" y="208635"/>
                  </a:lnTo>
                  <a:lnTo>
                    <a:pt x="109419" y="194351"/>
                  </a:lnTo>
                  <a:lnTo>
                    <a:pt x="105478" y="198502"/>
                  </a:lnTo>
                  <a:lnTo>
                    <a:pt x="97949" y="190129"/>
                  </a:lnTo>
                  <a:lnTo>
                    <a:pt x="79513" y="182318"/>
                  </a:lnTo>
                  <a:lnTo>
                    <a:pt x="61922" y="163671"/>
                  </a:lnTo>
                  <a:lnTo>
                    <a:pt x="64103" y="161208"/>
                  </a:lnTo>
                  <a:lnTo>
                    <a:pt x="76417" y="163038"/>
                  </a:lnTo>
                  <a:lnTo>
                    <a:pt x="87465" y="151005"/>
                  </a:lnTo>
                  <a:lnTo>
                    <a:pt x="88591" y="136369"/>
                  </a:lnTo>
                  <a:lnTo>
                    <a:pt x="65581" y="113219"/>
                  </a:lnTo>
                  <a:lnTo>
                    <a:pt x="48060" y="104212"/>
                  </a:lnTo>
                  <a:lnTo>
                    <a:pt x="37083" y="83806"/>
                  </a:lnTo>
                  <a:lnTo>
                    <a:pt x="25965" y="62274"/>
                  </a:lnTo>
                  <a:lnTo>
                    <a:pt x="12173" y="35957"/>
                  </a:lnTo>
                  <a:lnTo>
                    <a:pt x="0" y="612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6569732-563D-F030-93F4-D1E0E008A7E5}"/>
                </a:ext>
              </a:extLst>
            </p:cNvPr>
            <p:cNvSpPr/>
            <p:nvPr/>
          </p:nvSpPr>
          <p:spPr>
            <a:xfrm>
              <a:off x="5246964" y="5435088"/>
              <a:ext cx="155860" cy="160997"/>
            </a:xfrm>
            <a:custGeom>
              <a:avLst/>
              <a:gdLst>
                <a:gd name="csX0" fmla="*/ 23995 w 155860"/>
                <a:gd name="csY0" fmla="*/ 3448 h 160997"/>
                <a:gd name="csX1" fmla="*/ 43345 w 155860"/>
                <a:gd name="csY1" fmla="*/ 0 h 160997"/>
                <a:gd name="csX2" fmla="*/ 73321 w 155860"/>
                <a:gd name="csY2" fmla="*/ 25332 h 160997"/>
                <a:gd name="csX3" fmla="*/ 84439 w 155860"/>
                <a:gd name="csY3" fmla="*/ 24346 h 160997"/>
                <a:gd name="csX4" fmla="*/ 115119 w 155860"/>
                <a:gd name="csY4" fmla="*/ 45456 h 160997"/>
                <a:gd name="csX5" fmla="*/ 138551 w 155860"/>
                <a:gd name="csY5" fmla="*/ 63752 h 160997"/>
                <a:gd name="csX6" fmla="*/ 155860 w 155860"/>
                <a:gd name="csY6" fmla="*/ 86339 h 160997"/>
                <a:gd name="csX7" fmla="*/ 142702 w 155860"/>
                <a:gd name="csY7" fmla="*/ 102171 h 160997"/>
                <a:gd name="csX8" fmla="*/ 150935 w 155860"/>
                <a:gd name="csY8" fmla="*/ 121100 h 160997"/>
                <a:gd name="csX9" fmla="*/ 137988 w 155860"/>
                <a:gd name="csY9" fmla="*/ 142209 h 160997"/>
                <a:gd name="csX10" fmla="*/ 104282 w 155860"/>
                <a:gd name="csY10" fmla="*/ 160997 h 160997"/>
                <a:gd name="csX11" fmla="*/ 82258 w 155860"/>
                <a:gd name="csY11" fmla="*/ 154242 h 160997"/>
                <a:gd name="csX12" fmla="*/ 66073 w 155860"/>
                <a:gd name="csY12" fmla="*/ 157831 h 160997"/>
                <a:gd name="csX13" fmla="*/ 38490 w 155860"/>
                <a:gd name="csY13" fmla="*/ 143335 h 160997"/>
                <a:gd name="csX14" fmla="*/ 18225 w 155860"/>
                <a:gd name="csY14" fmla="*/ 144461 h 160997"/>
                <a:gd name="csX15" fmla="*/ 0 w 155860"/>
                <a:gd name="csY15" fmla="*/ 125814 h 160997"/>
                <a:gd name="csX16" fmla="*/ 2322 w 155860"/>
                <a:gd name="csY16" fmla="*/ 104212 h 160997"/>
                <a:gd name="csX17" fmla="*/ 8796 w 155860"/>
                <a:gd name="csY17" fmla="*/ 96753 h 160997"/>
                <a:gd name="csX18" fmla="*/ 8514 w 155860"/>
                <a:gd name="csY18" fmla="*/ 63681 h 160997"/>
                <a:gd name="csX19" fmla="*/ 16536 w 155860"/>
                <a:gd name="csY19" fmla="*/ 29694 h 160997"/>
                <a:gd name="csX20" fmla="*/ 23995 w 155860"/>
                <a:gd name="csY20" fmla="*/ 3448 h 16099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155860" h="160997">
                  <a:moveTo>
                    <a:pt x="23995" y="3448"/>
                  </a:moveTo>
                  <a:lnTo>
                    <a:pt x="43345" y="0"/>
                  </a:lnTo>
                  <a:lnTo>
                    <a:pt x="73321" y="25332"/>
                  </a:lnTo>
                  <a:lnTo>
                    <a:pt x="84439" y="24346"/>
                  </a:lnTo>
                  <a:lnTo>
                    <a:pt x="115119" y="45456"/>
                  </a:lnTo>
                  <a:lnTo>
                    <a:pt x="138551" y="63752"/>
                  </a:lnTo>
                  <a:lnTo>
                    <a:pt x="155860" y="86339"/>
                  </a:lnTo>
                  <a:lnTo>
                    <a:pt x="142702" y="102171"/>
                  </a:lnTo>
                  <a:lnTo>
                    <a:pt x="150935" y="121100"/>
                  </a:lnTo>
                  <a:lnTo>
                    <a:pt x="137988" y="142209"/>
                  </a:lnTo>
                  <a:lnTo>
                    <a:pt x="104282" y="160997"/>
                  </a:lnTo>
                  <a:lnTo>
                    <a:pt x="82258" y="154242"/>
                  </a:lnTo>
                  <a:lnTo>
                    <a:pt x="66073" y="157831"/>
                  </a:lnTo>
                  <a:lnTo>
                    <a:pt x="38490" y="143335"/>
                  </a:lnTo>
                  <a:lnTo>
                    <a:pt x="18225" y="144461"/>
                  </a:lnTo>
                  <a:lnTo>
                    <a:pt x="0" y="125814"/>
                  </a:lnTo>
                  <a:lnTo>
                    <a:pt x="2322" y="104212"/>
                  </a:lnTo>
                  <a:lnTo>
                    <a:pt x="8796" y="96753"/>
                  </a:lnTo>
                  <a:lnTo>
                    <a:pt x="8514" y="63681"/>
                  </a:lnTo>
                  <a:lnTo>
                    <a:pt x="16536" y="29694"/>
                  </a:lnTo>
                  <a:lnTo>
                    <a:pt x="23995" y="344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526844C-16E9-1924-D838-D4FDC1C61080}"/>
                </a:ext>
              </a:extLst>
            </p:cNvPr>
            <p:cNvSpPr/>
            <p:nvPr/>
          </p:nvSpPr>
          <p:spPr>
            <a:xfrm>
              <a:off x="4782267" y="4351312"/>
              <a:ext cx="1172437" cy="1204875"/>
            </a:xfrm>
            <a:custGeom>
              <a:avLst/>
              <a:gdLst>
                <a:gd name="csX0" fmla="*/ 615632 w 1172437"/>
                <a:gd name="csY0" fmla="*/ 1204876 h 1204875"/>
                <a:gd name="csX1" fmla="*/ 607399 w 1172437"/>
                <a:gd name="csY1" fmla="*/ 1185948 h 1204875"/>
                <a:gd name="csX2" fmla="*/ 620557 w 1172437"/>
                <a:gd name="csY2" fmla="*/ 1170115 h 1204875"/>
                <a:gd name="csX3" fmla="*/ 603248 w 1172437"/>
                <a:gd name="csY3" fmla="*/ 1147528 h 1204875"/>
                <a:gd name="csX4" fmla="*/ 579816 w 1172437"/>
                <a:gd name="csY4" fmla="*/ 1129233 h 1204875"/>
                <a:gd name="csX5" fmla="*/ 549136 w 1172437"/>
                <a:gd name="csY5" fmla="*/ 1108123 h 1204875"/>
                <a:gd name="csX6" fmla="*/ 538018 w 1172437"/>
                <a:gd name="csY6" fmla="*/ 1109108 h 1204875"/>
                <a:gd name="csX7" fmla="*/ 508042 w 1172437"/>
                <a:gd name="csY7" fmla="*/ 1083776 h 1204875"/>
                <a:gd name="csX8" fmla="*/ 488692 w 1172437"/>
                <a:gd name="csY8" fmla="*/ 1087224 h 1204875"/>
                <a:gd name="csX9" fmla="*/ 528518 w 1172437"/>
                <a:gd name="csY9" fmla="*/ 1042823 h 1204875"/>
                <a:gd name="csX10" fmla="*/ 562224 w 1172437"/>
                <a:gd name="csY10" fmla="*/ 1011370 h 1204875"/>
                <a:gd name="csX11" fmla="*/ 582278 w 1172437"/>
                <a:gd name="csY11" fmla="*/ 998211 h 1204875"/>
                <a:gd name="csX12" fmla="*/ 607399 w 1172437"/>
                <a:gd name="csY12" fmla="*/ 980479 h 1204875"/>
                <a:gd name="csX13" fmla="*/ 608032 w 1172437"/>
                <a:gd name="csY13" fmla="*/ 954936 h 1204875"/>
                <a:gd name="csX14" fmla="*/ 593044 w 1172437"/>
                <a:gd name="csY14" fmla="*/ 936501 h 1204875"/>
                <a:gd name="csX15" fmla="*/ 578267 w 1172437"/>
                <a:gd name="csY15" fmla="*/ 942622 h 1204875"/>
                <a:gd name="csX16" fmla="*/ 584108 w 1172437"/>
                <a:gd name="csY16" fmla="*/ 924187 h 1204875"/>
                <a:gd name="csX17" fmla="*/ 588189 w 1172437"/>
                <a:gd name="csY17" fmla="*/ 905469 h 1204875"/>
                <a:gd name="csX18" fmla="*/ 588189 w 1172437"/>
                <a:gd name="csY18" fmla="*/ 888018 h 1204875"/>
                <a:gd name="csX19" fmla="*/ 577423 w 1172437"/>
                <a:gd name="csY19" fmla="*/ 882319 h 1204875"/>
                <a:gd name="csX20" fmla="*/ 566235 w 1172437"/>
                <a:gd name="csY20" fmla="*/ 887385 h 1204875"/>
                <a:gd name="csX21" fmla="*/ 555117 w 1172437"/>
                <a:gd name="csY21" fmla="*/ 885978 h 1204875"/>
                <a:gd name="csX22" fmla="*/ 551599 w 1172437"/>
                <a:gd name="csY22" fmla="*/ 873804 h 1204875"/>
                <a:gd name="csX23" fmla="*/ 548854 w 1172437"/>
                <a:gd name="csY23" fmla="*/ 844954 h 1204875"/>
                <a:gd name="csX24" fmla="*/ 543225 w 1172437"/>
                <a:gd name="csY24" fmla="*/ 835596 h 1204875"/>
                <a:gd name="csX25" fmla="*/ 523101 w 1172437"/>
                <a:gd name="csY25" fmla="*/ 827081 h 1204875"/>
                <a:gd name="csX26" fmla="*/ 510857 w 1172437"/>
                <a:gd name="csY26" fmla="*/ 833273 h 1204875"/>
                <a:gd name="csX27" fmla="*/ 479333 w 1172437"/>
                <a:gd name="csY27" fmla="*/ 827222 h 1204875"/>
                <a:gd name="csX28" fmla="*/ 481303 w 1172437"/>
                <a:gd name="csY28" fmla="*/ 784792 h 1204875"/>
                <a:gd name="csX29" fmla="*/ 472507 w 1172437"/>
                <a:gd name="csY29" fmla="*/ 767481 h 1204875"/>
                <a:gd name="csX30" fmla="*/ 481866 w 1172437"/>
                <a:gd name="csY30" fmla="*/ 761078 h 1204875"/>
                <a:gd name="csX31" fmla="*/ 478981 w 1172437"/>
                <a:gd name="csY31" fmla="*/ 743416 h 1204875"/>
                <a:gd name="csX32" fmla="*/ 487144 w 1172437"/>
                <a:gd name="csY32" fmla="*/ 729836 h 1204875"/>
                <a:gd name="csX33" fmla="*/ 492421 w 1172437"/>
                <a:gd name="csY33" fmla="*/ 705489 h 1204875"/>
                <a:gd name="csX34" fmla="*/ 485385 w 1172437"/>
                <a:gd name="csY34" fmla="*/ 686349 h 1204875"/>
                <a:gd name="csX35" fmla="*/ 469060 w 1172437"/>
                <a:gd name="csY35" fmla="*/ 677694 h 1204875"/>
                <a:gd name="csX36" fmla="*/ 465893 w 1172437"/>
                <a:gd name="csY36" fmla="*/ 665521 h 1204875"/>
                <a:gd name="csX37" fmla="*/ 470256 w 1172437"/>
                <a:gd name="csY37" fmla="*/ 647859 h 1204875"/>
                <a:gd name="csX38" fmla="*/ 412978 w 1172437"/>
                <a:gd name="csY38" fmla="*/ 646593 h 1204875"/>
                <a:gd name="csX39" fmla="*/ 401508 w 1172437"/>
                <a:gd name="csY39" fmla="*/ 610917 h 1204875"/>
                <a:gd name="csX40" fmla="*/ 410233 w 1172437"/>
                <a:gd name="csY40" fmla="*/ 610425 h 1204875"/>
                <a:gd name="csX41" fmla="*/ 409811 w 1172437"/>
                <a:gd name="csY41" fmla="*/ 597266 h 1204875"/>
                <a:gd name="csX42" fmla="*/ 404041 w 1172437"/>
                <a:gd name="csY42" fmla="*/ 588330 h 1204875"/>
                <a:gd name="csX43" fmla="*/ 402705 w 1172437"/>
                <a:gd name="csY43" fmla="*/ 570738 h 1204875"/>
                <a:gd name="csX44" fmla="*/ 385394 w 1172437"/>
                <a:gd name="csY44" fmla="*/ 561731 h 1204875"/>
                <a:gd name="csX45" fmla="*/ 366607 w 1172437"/>
                <a:gd name="csY45" fmla="*/ 562013 h 1204875"/>
                <a:gd name="csX46" fmla="*/ 354222 w 1172437"/>
                <a:gd name="csY46" fmla="*/ 553217 h 1204875"/>
                <a:gd name="csX47" fmla="*/ 334027 w 1172437"/>
                <a:gd name="csY47" fmla="*/ 547166 h 1204875"/>
                <a:gd name="csX48" fmla="*/ 322276 w 1172437"/>
                <a:gd name="csY48" fmla="*/ 535837 h 1204875"/>
                <a:gd name="csX49" fmla="*/ 288852 w 1172437"/>
                <a:gd name="csY49" fmla="*/ 530841 h 1204875"/>
                <a:gd name="csX50" fmla="*/ 256414 w 1172437"/>
                <a:gd name="csY50" fmla="*/ 503680 h 1204875"/>
                <a:gd name="csX51" fmla="*/ 258806 w 1172437"/>
                <a:gd name="csY51" fmla="*/ 483414 h 1204875"/>
                <a:gd name="csX52" fmla="*/ 255147 w 1172437"/>
                <a:gd name="csY52" fmla="*/ 471804 h 1204875"/>
                <a:gd name="csX53" fmla="*/ 258314 w 1172437"/>
                <a:gd name="csY53" fmla="*/ 449216 h 1204875"/>
                <a:gd name="csX54" fmla="*/ 219190 w 1172437"/>
                <a:gd name="csY54" fmla="*/ 454353 h 1204875"/>
                <a:gd name="csX55" fmla="*/ 203498 w 1172437"/>
                <a:gd name="csY55" fmla="*/ 465682 h 1204875"/>
                <a:gd name="csX56" fmla="*/ 177393 w 1172437"/>
                <a:gd name="csY56" fmla="*/ 477855 h 1204875"/>
                <a:gd name="csX57" fmla="*/ 170708 w 1172437"/>
                <a:gd name="csY57" fmla="*/ 487003 h 1204875"/>
                <a:gd name="csX58" fmla="*/ 155298 w 1172437"/>
                <a:gd name="csY58" fmla="*/ 487706 h 1204875"/>
                <a:gd name="csX59" fmla="*/ 133132 w 1172437"/>
                <a:gd name="csY59" fmla="*/ 485103 h 1204875"/>
                <a:gd name="csX60" fmla="*/ 116245 w 1172437"/>
                <a:gd name="csY60" fmla="*/ 490310 h 1204875"/>
                <a:gd name="csX61" fmla="*/ 102664 w 1172437"/>
                <a:gd name="csY61" fmla="*/ 486862 h 1204875"/>
                <a:gd name="csX62" fmla="*/ 104705 w 1172437"/>
                <a:gd name="csY62" fmla="*/ 441054 h 1204875"/>
                <a:gd name="csX63" fmla="*/ 80147 w 1172437"/>
                <a:gd name="csY63" fmla="*/ 458786 h 1204875"/>
                <a:gd name="csX64" fmla="*/ 53830 w 1172437"/>
                <a:gd name="csY64" fmla="*/ 458012 h 1204875"/>
                <a:gd name="csX65" fmla="*/ 42501 w 1172437"/>
                <a:gd name="csY65" fmla="*/ 441968 h 1204875"/>
                <a:gd name="csX66" fmla="*/ 22728 w 1172437"/>
                <a:gd name="csY66" fmla="*/ 440209 h 1204875"/>
                <a:gd name="csX67" fmla="*/ 28991 w 1172437"/>
                <a:gd name="csY67" fmla="*/ 427262 h 1204875"/>
                <a:gd name="csX68" fmla="*/ 12455 w 1172437"/>
                <a:gd name="csY68" fmla="*/ 408967 h 1204875"/>
                <a:gd name="csX69" fmla="*/ 0 w 1172437"/>
                <a:gd name="csY69" fmla="*/ 381876 h 1204875"/>
                <a:gd name="csX70" fmla="*/ 7881 w 1172437"/>
                <a:gd name="csY70" fmla="*/ 376387 h 1204875"/>
                <a:gd name="csX71" fmla="*/ 7811 w 1172437"/>
                <a:gd name="csY71" fmla="*/ 363722 h 1204875"/>
                <a:gd name="csX72" fmla="*/ 25895 w 1172437"/>
                <a:gd name="csY72" fmla="*/ 355067 h 1204875"/>
                <a:gd name="csX73" fmla="*/ 22939 w 1172437"/>
                <a:gd name="csY73" fmla="*/ 338812 h 1204875"/>
                <a:gd name="csX74" fmla="*/ 30539 w 1172437"/>
                <a:gd name="csY74" fmla="*/ 328398 h 1204875"/>
                <a:gd name="csX75" fmla="*/ 32720 w 1172437"/>
                <a:gd name="csY75" fmla="*/ 314465 h 1204875"/>
                <a:gd name="csX76" fmla="*/ 66848 w 1172437"/>
                <a:gd name="csY76" fmla="*/ 294059 h 1204875"/>
                <a:gd name="csX77" fmla="*/ 91335 w 1172437"/>
                <a:gd name="csY77" fmla="*/ 288290 h 1204875"/>
                <a:gd name="csX78" fmla="*/ 95346 w 1172437"/>
                <a:gd name="csY78" fmla="*/ 283786 h 1204875"/>
                <a:gd name="csX79" fmla="*/ 122226 w 1172437"/>
                <a:gd name="csY79" fmla="*/ 285193 h 1204875"/>
                <a:gd name="csX80" fmla="*/ 135666 w 1172437"/>
                <a:gd name="csY80" fmla="*/ 203217 h 1204875"/>
                <a:gd name="csX81" fmla="*/ 136369 w 1172437"/>
                <a:gd name="csY81" fmla="*/ 190269 h 1204875"/>
                <a:gd name="csX82" fmla="*/ 131725 w 1172437"/>
                <a:gd name="csY82" fmla="*/ 173170 h 1204875"/>
                <a:gd name="csX83" fmla="*/ 118426 w 1172437"/>
                <a:gd name="csY83" fmla="*/ 162264 h 1204875"/>
                <a:gd name="csX84" fmla="*/ 118637 w 1172437"/>
                <a:gd name="csY84" fmla="*/ 140591 h 1204875"/>
                <a:gd name="csX85" fmla="*/ 135454 w 1172437"/>
                <a:gd name="csY85" fmla="*/ 135666 h 1204875"/>
                <a:gd name="csX86" fmla="*/ 141436 w 1172437"/>
                <a:gd name="csY86" fmla="*/ 138762 h 1204875"/>
                <a:gd name="csX87" fmla="*/ 142421 w 1172437"/>
                <a:gd name="csY87" fmla="*/ 127292 h 1204875"/>
                <a:gd name="csX88" fmla="*/ 124900 w 1172437"/>
                <a:gd name="csY88" fmla="*/ 124196 h 1204875"/>
                <a:gd name="csX89" fmla="*/ 124548 w 1172437"/>
                <a:gd name="csY89" fmla="*/ 105549 h 1204875"/>
                <a:gd name="csX90" fmla="*/ 182741 w 1172437"/>
                <a:gd name="csY90" fmla="*/ 106182 h 1204875"/>
                <a:gd name="csX91" fmla="*/ 192592 w 1172437"/>
                <a:gd name="csY91" fmla="*/ 95909 h 1204875"/>
                <a:gd name="csX92" fmla="*/ 200895 w 1172437"/>
                <a:gd name="csY92" fmla="*/ 105408 h 1204875"/>
                <a:gd name="csX93" fmla="*/ 206735 w 1172437"/>
                <a:gd name="csY93" fmla="*/ 123000 h 1204875"/>
                <a:gd name="csX94" fmla="*/ 212364 w 1172437"/>
                <a:gd name="csY94" fmla="*/ 119341 h 1204875"/>
                <a:gd name="csX95" fmla="*/ 228830 w 1172437"/>
                <a:gd name="csY95" fmla="*/ 135103 h 1204875"/>
                <a:gd name="csX96" fmla="*/ 252051 w 1172437"/>
                <a:gd name="csY96" fmla="*/ 133203 h 1204875"/>
                <a:gd name="csX97" fmla="*/ 257821 w 1172437"/>
                <a:gd name="csY97" fmla="*/ 124055 h 1204875"/>
                <a:gd name="csX98" fmla="*/ 280056 w 1172437"/>
                <a:gd name="csY98" fmla="*/ 117089 h 1204875"/>
                <a:gd name="csX99" fmla="*/ 292300 w 1172437"/>
                <a:gd name="csY99" fmla="*/ 112163 h 1204875"/>
                <a:gd name="csX100" fmla="*/ 295819 w 1172437"/>
                <a:gd name="csY100" fmla="*/ 99498 h 1204875"/>
                <a:gd name="csX101" fmla="*/ 317139 w 1172437"/>
                <a:gd name="csY101" fmla="*/ 90983 h 1204875"/>
                <a:gd name="csX102" fmla="*/ 315521 w 1172437"/>
                <a:gd name="csY102" fmla="*/ 84721 h 1204875"/>
                <a:gd name="csX103" fmla="*/ 290189 w 1172437"/>
                <a:gd name="csY103" fmla="*/ 82187 h 1204875"/>
                <a:gd name="csX104" fmla="*/ 286038 w 1172437"/>
                <a:gd name="csY104" fmla="*/ 63329 h 1204875"/>
                <a:gd name="csX105" fmla="*/ 287234 w 1172437"/>
                <a:gd name="csY105" fmla="*/ 43275 h 1204875"/>
                <a:gd name="csX106" fmla="*/ 273935 w 1172437"/>
                <a:gd name="csY106" fmla="*/ 35535 h 1204875"/>
                <a:gd name="csX107" fmla="*/ 279494 w 1172437"/>
                <a:gd name="csY107" fmla="*/ 32791 h 1204875"/>
                <a:gd name="csX108" fmla="*/ 301588 w 1172437"/>
                <a:gd name="csY108" fmla="*/ 36590 h 1204875"/>
                <a:gd name="csX109" fmla="*/ 325372 w 1172437"/>
                <a:gd name="csY109" fmla="*/ 44120 h 1204875"/>
                <a:gd name="csX110" fmla="*/ 333957 w 1172437"/>
                <a:gd name="csY110" fmla="*/ 37013 h 1204875"/>
                <a:gd name="csX111" fmla="*/ 355489 w 1172437"/>
                <a:gd name="csY111" fmla="*/ 32368 h 1204875"/>
                <a:gd name="csX112" fmla="*/ 388842 w 1172437"/>
                <a:gd name="csY112" fmla="*/ 21180 h 1204875"/>
                <a:gd name="csX113" fmla="*/ 399749 w 1172437"/>
                <a:gd name="csY113" fmla="*/ 9781 h 1204875"/>
                <a:gd name="csX114" fmla="*/ 395808 w 1172437"/>
                <a:gd name="csY114" fmla="*/ 1337 h 1204875"/>
                <a:gd name="csX115" fmla="*/ 411359 w 1172437"/>
                <a:gd name="csY115" fmla="*/ 0 h 1204875"/>
                <a:gd name="csX116" fmla="*/ 418326 w 1172437"/>
                <a:gd name="csY116" fmla="*/ 6896 h 1204875"/>
                <a:gd name="csX117" fmla="*/ 414456 w 1172437"/>
                <a:gd name="csY117" fmla="*/ 20054 h 1204875"/>
                <a:gd name="csX118" fmla="*/ 424659 w 1172437"/>
                <a:gd name="csY118" fmla="*/ 24558 h 1204875"/>
                <a:gd name="csX119" fmla="*/ 431554 w 1172437"/>
                <a:gd name="csY119" fmla="*/ 38490 h 1204875"/>
                <a:gd name="csX120" fmla="*/ 423251 w 1172437"/>
                <a:gd name="csY120" fmla="*/ 48975 h 1204875"/>
                <a:gd name="csX121" fmla="*/ 418466 w 1172437"/>
                <a:gd name="csY121" fmla="*/ 74447 h 1204875"/>
                <a:gd name="csX122" fmla="*/ 426136 w 1172437"/>
                <a:gd name="csY122" fmla="*/ 89576 h 1204875"/>
                <a:gd name="csX123" fmla="*/ 428317 w 1172437"/>
                <a:gd name="csY123" fmla="*/ 103368 h 1204875"/>
                <a:gd name="csX124" fmla="*/ 446683 w 1172437"/>
                <a:gd name="csY124" fmla="*/ 117370 h 1204875"/>
                <a:gd name="csX125" fmla="*/ 461319 w 1172437"/>
                <a:gd name="csY125" fmla="*/ 118918 h 1204875"/>
                <a:gd name="csX126" fmla="*/ 464627 w 1172437"/>
                <a:gd name="csY126" fmla="*/ 113008 h 1204875"/>
                <a:gd name="csX127" fmla="*/ 474055 w 1172437"/>
                <a:gd name="csY127" fmla="*/ 111741 h 1204875"/>
                <a:gd name="csX128" fmla="*/ 487566 w 1172437"/>
                <a:gd name="csY128" fmla="*/ 106534 h 1204875"/>
                <a:gd name="csX129" fmla="*/ 497276 w 1172437"/>
                <a:gd name="csY129" fmla="*/ 98583 h 1204875"/>
                <a:gd name="csX130" fmla="*/ 513812 w 1172437"/>
                <a:gd name="csY130" fmla="*/ 101116 h 1204875"/>
                <a:gd name="csX131" fmla="*/ 521130 w 1172437"/>
                <a:gd name="csY131" fmla="*/ 99990 h 1204875"/>
                <a:gd name="csX132" fmla="*/ 537314 w 1172437"/>
                <a:gd name="csY132" fmla="*/ 102453 h 1204875"/>
                <a:gd name="csX133" fmla="*/ 540059 w 1172437"/>
                <a:gd name="csY133" fmla="*/ 96331 h 1204875"/>
                <a:gd name="csX134" fmla="*/ 534992 w 1172437"/>
                <a:gd name="csY134" fmla="*/ 90420 h 1204875"/>
                <a:gd name="csX135" fmla="*/ 538018 w 1172437"/>
                <a:gd name="csY135" fmla="*/ 81765 h 1204875"/>
                <a:gd name="csX136" fmla="*/ 550050 w 1172437"/>
                <a:gd name="csY136" fmla="*/ 84439 h 1204875"/>
                <a:gd name="csX137" fmla="*/ 564124 w 1172437"/>
                <a:gd name="csY137" fmla="*/ 81343 h 1204875"/>
                <a:gd name="csX138" fmla="*/ 581293 w 1172437"/>
                <a:gd name="csY138" fmla="*/ 87676 h 1204875"/>
                <a:gd name="csX139" fmla="*/ 594311 w 1172437"/>
                <a:gd name="csY139" fmla="*/ 93868 h 1204875"/>
                <a:gd name="csX140" fmla="*/ 603529 w 1172437"/>
                <a:gd name="csY140" fmla="*/ 85776 h 1204875"/>
                <a:gd name="csX141" fmla="*/ 610214 w 1172437"/>
                <a:gd name="csY141" fmla="*/ 87043 h 1204875"/>
                <a:gd name="csX142" fmla="*/ 614295 w 1172437"/>
                <a:gd name="csY142" fmla="*/ 95416 h 1204875"/>
                <a:gd name="csX143" fmla="*/ 628579 w 1172437"/>
                <a:gd name="csY143" fmla="*/ 93305 h 1204875"/>
                <a:gd name="csX144" fmla="*/ 640049 w 1172437"/>
                <a:gd name="csY144" fmla="*/ 81906 h 1204875"/>
                <a:gd name="csX145" fmla="*/ 649196 w 1172437"/>
                <a:gd name="csY145" fmla="*/ 59952 h 1204875"/>
                <a:gd name="csX146" fmla="*/ 666858 w 1172437"/>
                <a:gd name="csY146" fmla="*/ 32579 h 1204875"/>
                <a:gd name="csX147" fmla="*/ 677061 w 1172437"/>
                <a:gd name="csY147" fmla="*/ 31172 h 1204875"/>
                <a:gd name="csX148" fmla="*/ 684450 w 1172437"/>
                <a:gd name="csY148" fmla="*/ 47708 h 1204875"/>
                <a:gd name="csX149" fmla="*/ 701197 w 1172437"/>
                <a:gd name="csY149" fmla="*/ 99990 h 1204875"/>
                <a:gd name="csX150" fmla="*/ 717170 w 1172437"/>
                <a:gd name="csY150" fmla="*/ 104916 h 1204875"/>
                <a:gd name="csX151" fmla="*/ 718014 w 1172437"/>
                <a:gd name="csY151" fmla="*/ 125533 h 1204875"/>
                <a:gd name="csX152" fmla="*/ 695497 w 1172437"/>
                <a:gd name="csY152" fmla="*/ 150091 h 1204875"/>
                <a:gd name="csX153" fmla="*/ 704786 w 1172437"/>
                <a:gd name="csY153" fmla="*/ 159097 h 1204875"/>
                <a:gd name="csX154" fmla="*/ 757630 w 1172437"/>
                <a:gd name="csY154" fmla="*/ 163812 h 1204875"/>
                <a:gd name="csX155" fmla="*/ 758686 w 1172437"/>
                <a:gd name="csY155" fmla="*/ 193718 h 1204875"/>
                <a:gd name="csX156" fmla="*/ 781344 w 1172437"/>
                <a:gd name="csY156" fmla="*/ 174156 h 1204875"/>
                <a:gd name="csX157" fmla="*/ 818919 w 1172437"/>
                <a:gd name="csY157" fmla="*/ 184851 h 1204875"/>
                <a:gd name="csX158" fmla="*/ 868527 w 1172437"/>
                <a:gd name="csY158" fmla="*/ 203076 h 1204875"/>
                <a:gd name="csX159" fmla="*/ 883163 w 1172437"/>
                <a:gd name="csY159" fmla="*/ 220597 h 1204875"/>
                <a:gd name="csX160" fmla="*/ 878237 w 1172437"/>
                <a:gd name="csY160" fmla="*/ 237133 h 1204875"/>
                <a:gd name="csX161" fmla="*/ 912928 w 1172437"/>
                <a:gd name="csY161" fmla="*/ 227915 h 1204875"/>
                <a:gd name="csX162" fmla="*/ 971050 w 1172437"/>
                <a:gd name="csY162" fmla="*/ 243748 h 1204875"/>
                <a:gd name="csX163" fmla="*/ 1015733 w 1172437"/>
                <a:gd name="csY163" fmla="*/ 242622 h 1204875"/>
                <a:gd name="csX164" fmla="*/ 1059852 w 1172437"/>
                <a:gd name="csY164" fmla="*/ 267320 h 1204875"/>
                <a:gd name="csX165" fmla="*/ 1097990 w 1172437"/>
                <a:gd name="csY165" fmla="*/ 300885 h 1204875"/>
                <a:gd name="csX166" fmla="*/ 1121000 w 1172437"/>
                <a:gd name="csY166" fmla="*/ 309469 h 1204875"/>
                <a:gd name="csX167" fmla="*/ 1146543 w 1172437"/>
                <a:gd name="csY167" fmla="*/ 310666 h 1204875"/>
                <a:gd name="csX168" fmla="*/ 1157379 w 1172437"/>
                <a:gd name="csY168" fmla="*/ 320165 h 1204875"/>
                <a:gd name="csX169" fmla="*/ 1167512 w 1172437"/>
                <a:gd name="csY169" fmla="*/ 358303 h 1204875"/>
                <a:gd name="csX170" fmla="*/ 1172437 w 1172437"/>
                <a:gd name="csY170" fmla="*/ 376458 h 1204875"/>
                <a:gd name="csX171" fmla="*/ 1160545 w 1172437"/>
                <a:gd name="csY171" fmla="*/ 426136 h 1204875"/>
                <a:gd name="csX172" fmla="*/ 1145347 w 1172437"/>
                <a:gd name="csY172" fmla="*/ 445839 h 1204875"/>
                <a:gd name="csX173" fmla="*/ 1103268 w 1172437"/>
                <a:gd name="csY173" fmla="*/ 487847 h 1204875"/>
                <a:gd name="csX174" fmla="*/ 1084269 w 1172437"/>
                <a:gd name="csY174" fmla="*/ 522045 h 1204875"/>
                <a:gd name="csX175" fmla="*/ 1062174 w 1172437"/>
                <a:gd name="csY175" fmla="*/ 548362 h 1204875"/>
                <a:gd name="csX176" fmla="*/ 1054645 w 1172437"/>
                <a:gd name="csY176" fmla="*/ 548925 h 1204875"/>
                <a:gd name="csX177" fmla="*/ 1046342 w 1172437"/>
                <a:gd name="csY177" fmla="*/ 571301 h 1204875"/>
                <a:gd name="csX178" fmla="*/ 1048453 w 1172437"/>
                <a:gd name="csY178" fmla="*/ 628438 h 1204875"/>
                <a:gd name="csX179" fmla="*/ 1040149 w 1172437"/>
                <a:gd name="csY179" fmla="*/ 675724 h 1204875"/>
                <a:gd name="csX180" fmla="*/ 1036983 w 1172437"/>
                <a:gd name="csY180" fmla="*/ 696060 h 1204875"/>
                <a:gd name="csX181" fmla="*/ 1027484 w 1172437"/>
                <a:gd name="csY181" fmla="*/ 708163 h 1204875"/>
                <a:gd name="csX182" fmla="*/ 1022206 w 1172437"/>
                <a:gd name="csY182" fmla="*/ 749538 h 1204875"/>
                <a:gd name="csX183" fmla="*/ 991949 w 1172437"/>
                <a:gd name="csY183" fmla="*/ 790139 h 1204875"/>
                <a:gd name="csX184" fmla="*/ 986882 w 1172437"/>
                <a:gd name="csY184" fmla="*/ 822437 h 1204875"/>
                <a:gd name="csX185" fmla="*/ 962676 w 1172437"/>
                <a:gd name="csY185" fmla="*/ 836018 h 1204875"/>
                <a:gd name="csX186" fmla="*/ 955710 w 1172437"/>
                <a:gd name="csY186" fmla="*/ 854876 h 1204875"/>
                <a:gd name="csX187" fmla="*/ 923272 w 1172437"/>
                <a:gd name="csY187" fmla="*/ 854805 h 1204875"/>
                <a:gd name="csX188" fmla="*/ 876267 w 1172437"/>
                <a:gd name="csY188" fmla="*/ 866909 h 1204875"/>
                <a:gd name="csX189" fmla="*/ 855228 w 1172437"/>
                <a:gd name="csY189" fmla="*/ 880911 h 1204875"/>
                <a:gd name="csX190" fmla="*/ 821804 w 1172437"/>
                <a:gd name="csY190" fmla="*/ 890200 h 1204875"/>
                <a:gd name="csX191" fmla="*/ 786621 w 1172437"/>
                <a:gd name="csY191" fmla="*/ 915391 h 1204875"/>
                <a:gd name="csX192" fmla="*/ 761360 w 1172437"/>
                <a:gd name="csY192" fmla="*/ 946985 h 1204875"/>
                <a:gd name="csX193" fmla="*/ 756997 w 1172437"/>
                <a:gd name="csY193" fmla="*/ 970909 h 1204875"/>
                <a:gd name="csX194" fmla="*/ 761993 w 1172437"/>
                <a:gd name="csY194" fmla="*/ 988642 h 1204875"/>
                <a:gd name="csX195" fmla="*/ 756363 w 1172437"/>
                <a:gd name="csY195" fmla="*/ 1021221 h 1204875"/>
                <a:gd name="csX196" fmla="*/ 749609 w 1172437"/>
                <a:gd name="csY196" fmla="*/ 1036983 h 1204875"/>
                <a:gd name="csX197" fmla="*/ 728710 w 1172437"/>
                <a:gd name="csY197" fmla="*/ 1054856 h 1204875"/>
                <a:gd name="csX198" fmla="*/ 695568 w 1172437"/>
                <a:gd name="csY198" fmla="*/ 1112415 h 1204875"/>
                <a:gd name="csX199" fmla="*/ 669321 w 1172437"/>
                <a:gd name="csY199" fmla="*/ 1138591 h 1204875"/>
                <a:gd name="csX200" fmla="*/ 649055 w 1172437"/>
                <a:gd name="csY200" fmla="*/ 1154072 h 1204875"/>
                <a:gd name="csX201" fmla="*/ 635404 w 1172437"/>
                <a:gd name="csY201" fmla="*/ 1185737 h 1204875"/>
                <a:gd name="csX202" fmla="*/ 615632 w 1172437"/>
                <a:gd name="csY202" fmla="*/ 1204876 h 12048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</a:cxnLst>
              <a:rect l="l" t="t" r="r" b="b"/>
              <a:pathLst>
                <a:path w="1172437" h="1204875">
                  <a:moveTo>
                    <a:pt x="615632" y="1204876"/>
                  </a:moveTo>
                  <a:lnTo>
                    <a:pt x="607399" y="1185948"/>
                  </a:lnTo>
                  <a:lnTo>
                    <a:pt x="620557" y="1170115"/>
                  </a:lnTo>
                  <a:lnTo>
                    <a:pt x="603248" y="1147528"/>
                  </a:lnTo>
                  <a:lnTo>
                    <a:pt x="579816" y="1129233"/>
                  </a:lnTo>
                  <a:lnTo>
                    <a:pt x="549136" y="1108123"/>
                  </a:lnTo>
                  <a:lnTo>
                    <a:pt x="538018" y="1109108"/>
                  </a:lnTo>
                  <a:lnTo>
                    <a:pt x="508042" y="1083776"/>
                  </a:lnTo>
                  <a:lnTo>
                    <a:pt x="488692" y="1087224"/>
                  </a:lnTo>
                  <a:lnTo>
                    <a:pt x="528518" y="1042823"/>
                  </a:lnTo>
                  <a:lnTo>
                    <a:pt x="562224" y="1011370"/>
                  </a:lnTo>
                  <a:lnTo>
                    <a:pt x="582278" y="998211"/>
                  </a:lnTo>
                  <a:lnTo>
                    <a:pt x="607399" y="980479"/>
                  </a:lnTo>
                  <a:lnTo>
                    <a:pt x="608032" y="954936"/>
                  </a:lnTo>
                  <a:lnTo>
                    <a:pt x="593044" y="936501"/>
                  </a:lnTo>
                  <a:lnTo>
                    <a:pt x="578267" y="942622"/>
                  </a:lnTo>
                  <a:lnTo>
                    <a:pt x="584108" y="924187"/>
                  </a:lnTo>
                  <a:lnTo>
                    <a:pt x="588189" y="905469"/>
                  </a:lnTo>
                  <a:lnTo>
                    <a:pt x="588189" y="888018"/>
                  </a:lnTo>
                  <a:lnTo>
                    <a:pt x="577423" y="882319"/>
                  </a:lnTo>
                  <a:lnTo>
                    <a:pt x="566235" y="887385"/>
                  </a:lnTo>
                  <a:lnTo>
                    <a:pt x="555117" y="885978"/>
                  </a:lnTo>
                  <a:lnTo>
                    <a:pt x="551599" y="873804"/>
                  </a:lnTo>
                  <a:lnTo>
                    <a:pt x="548854" y="844954"/>
                  </a:lnTo>
                  <a:lnTo>
                    <a:pt x="543225" y="835596"/>
                  </a:lnTo>
                  <a:lnTo>
                    <a:pt x="523101" y="827081"/>
                  </a:lnTo>
                  <a:lnTo>
                    <a:pt x="510857" y="833273"/>
                  </a:lnTo>
                  <a:lnTo>
                    <a:pt x="479333" y="827222"/>
                  </a:lnTo>
                  <a:lnTo>
                    <a:pt x="481303" y="784792"/>
                  </a:lnTo>
                  <a:lnTo>
                    <a:pt x="472507" y="767481"/>
                  </a:lnTo>
                  <a:lnTo>
                    <a:pt x="481866" y="761078"/>
                  </a:lnTo>
                  <a:lnTo>
                    <a:pt x="478981" y="743416"/>
                  </a:lnTo>
                  <a:lnTo>
                    <a:pt x="487144" y="729836"/>
                  </a:lnTo>
                  <a:lnTo>
                    <a:pt x="492421" y="705489"/>
                  </a:lnTo>
                  <a:lnTo>
                    <a:pt x="485385" y="686349"/>
                  </a:lnTo>
                  <a:lnTo>
                    <a:pt x="469060" y="677694"/>
                  </a:lnTo>
                  <a:lnTo>
                    <a:pt x="465893" y="665521"/>
                  </a:lnTo>
                  <a:lnTo>
                    <a:pt x="470256" y="647859"/>
                  </a:lnTo>
                  <a:lnTo>
                    <a:pt x="412978" y="646593"/>
                  </a:lnTo>
                  <a:lnTo>
                    <a:pt x="401508" y="610917"/>
                  </a:lnTo>
                  <a:lnTo>
                    <a:pt x="410233" y="610425"/>
                  </a:lnTo>
                  <a:lnTo>
                    <a:pt x="409811" y="597266"/>
                  </a:lnTo>
                  <a:lnTo>
                    <a:pt x="404041" y="588330"/>
                  </a:lnTo>
                  <a:lnTo>
                    <a:pt x="402705" y="570738"/>
                  </a:lnTo>
                  <a:lnTo>
                    <a:pt x="385394" y="561731"/>
                  </a:lnTo>
                  <a:lnTo>
                    <a:pt x="366607" y="562013"/>
                  </a:lnTo>
                  <a:lnTo>
                    <a:pt x="354222" y="553217"/>
                  </a:lnTo>
                  <a:lnTo>
                    <a:pt x="334027" y="547166"/>
                  </a:lnTo>
                  <a:lnTo>
                    <a:pt x="322276" y="535837"/>
                  </a:lnTo>
                  <a:lnTo>
                    <a:pt x="288852" y="530841"/>
                  </a:lnTo>
                  <a:lnTo>
                    <a:pt x="256414" y="503680"/>
                  </a:lnTo>
                  <a:lnTo>
                    <a:pt x="258806" y="483414"/>
                  </a:lnTo>
                  <a:lnTo>
                    <a:pt x="255147" y="471804"/>
                  </a:lnTo>
                  <a:lnTo>
                    <a:pt x="258314" y="449216"/>
                  </a:lnTo>
                  <a:lnTo>
                    <a:pt x="219190" y="454353"/>
                  </a:lnTo>
                  <a:lnTo>
                    <a:pt x="203498" y="465682"/>
                  </a:lnTo>
                  <a:lnTo>
                    <a:pt x="177393" y="477855"/>
                  </a:lnTo>
                  <a:lnTo>
                    <a:pt x="170708" y="487003"/>
                  </a:lnTo>
                  <a:lnTo>
                    <a:pt x="155298" y="487706"/>
                  </a:lnTo>
                  <a:lnTo>
                    <a:pt x="133132" y="485103"/>
                  </a:lnTo>
                  <a:lnTo>
                    <a:pt x="116245" y="490310"/>
                  </a:lnTo>
                  <a:lnTo>
                    <a:pt x="102664" y="486862"/>
                  </a:lnTo>
                  <a:lnTo>
                    <a:pt x="104705" y="441054"/>
                  </a:lnTo>
                  <a:lnTo>
                    <a:pt x="80147" y="458786"/>
                  </a:lnTo>
                  <a:lnTo>
                    <a:pt x="53830" y="458012"/>
                  </a:lnTo>
                  <a:lnTo>
                    <a:pt x="42501" y="441968"/>
                  </a:lnTo>
                  <a:lnTo>
                    <a:pt x="22728" y="440209"/>
                  </a:lnTo>
                  <a:lnTo>
                    <a:pt x="28991" y="427262"/>
                  </a:lnTo>
                  <a:lnTo>
                    <a:pt x="12455" y="408967"/>
                  </a:lnTo>
                  <a:lnTo>
                    <a:pt x="0" y="381876"/>
                  </a:lnTo>
                  <a:lnTo>
                    <a:pt x="7881" y="376387"/>
                  </a:lnTo>
                  <a:lnTo>
                    <a:pt x="7811" y="363722"/>
                  </a:lnTo>
                  <a:lnTo>
                    <a:pt x="25895" y="355067"/>
                  </a:lnTo>
                  <a:lnTo>
                    <a:pt x="22939" y="338812"/>
                  </a:lnTo>
                  <a:lnTo>
                    <a:pt x="30539" y="328398"/>
                  </a:lnTo>
                  <a:lnTo>
                    <a:pt x="32720" y="314465"/>
                  </a:lnTo>
                  <a:lnTo>
                    <a:pt x="66848" y="294059"/>
                  </a:lnTo>
                  <a:lnTo>
                    <a:pt x="91335" y="288290"/>
                  </a:lnTo>
                  <a:lnTo>
                    <a:pt x="95346" y="283786"/>
                  </a:lnTo>
                  <a:lnTo>
                    <a:pt x="122226" y="285193"/>
                  </a:lnTo>
                  <a:lnTo>
                    <a:pt x="135666" y="203217"/>
                  </a:lnTo>
                  <a:lnTo>
                    <a:pt x="136369" y="190269"/>
                  </a:lnTo>
                  <a:lnTo>
                    <a:pt x="131725" y="173170"/>
                  </a:lnTo>
                  <a:lnTo>
                    <a:pt x="118426" y="162264"/>
                  </a:lnTo>
                  <a:lnTo>
                    <a:pt x="118637" y="140591"/>
                  </a:lnTo>
                  <a:lnTo>
                    <a:pt x="135454" y="135666"/>
                  </a:lnTo>
                  <a:lnTo>
                    <a:pt x="141436" y="138762"/>
                  </a:lnTo>
                  <a:lnTo>
                    <a:pt x="142421" y="127292"/>
                  </a:lnTo>
                  <a:lnTo>
                    <a:pt x="124900" y="124196"/>
                  </a:lnTo>
                  <a:lnTo>
                    <a:pt x="124548" y="105549"/>
                  </a:lnTo>
                  <a:lnTo>
                    <a:pt x="182741" y="106182"/>
                  </a:lnTo>
                  <a:lnTo>
                    <a:pt x="192592" y="95909"/>
                  </a:lnTo>
                  <a:lnTo>
                    <a:pt x="200895" y="105408"/>
                  </a:lnTo>
                  <a:lnTo>
                    <a:pt x="206735" y="123000"/>
                  </a:lnTo>
                  <a:lnTo>
                    <a:pt x="212364" y="119341"/>
                  </a:lnTo>
                  <a:lnTo>
                    <a:pt x="228830" y="135103"/>
                  </a:lnTo>
                  <a:lnTo>
                    <a:pt x="252051" y="133203"/>
                  </a:lnTo>
                  <a:lnTo>
                    <a:pt x="257821" y="124055"/>
                  </a:lnTo>
                  <a:lnTo>
                    <a:pt x="280056" y="117089"/>
                  </a:lnTo>
                  <a:lnTo>
                    <a:pt x="292300" y="112163"/>
                  </a:lnTo>
                  <a:lnTo>
                    <a:pt x="295819" y="99498"/>
                  </a:lnTo>
                  <a:lnTo>
                    <a:pt x="317139" y="90983"/>
                  </a:lnTo>
                  <a:lnTo>
                    <a:pt x="315521" y="84721"/>
                  </a:lnTo>
                  <a:lnTo>
                    <a:pt x="290189" y="82187"/>
                  </a:lnTo>
                  <a:lnTo>
                    <a:pt x="286038" y="63329"/>
                  </a:lnTo>
                  <a:lnTo>
                    <a:pt x="287234" y="43275"/>
                  </a:lnTo>
                  <a:lnTo>
                    <a:pt x="273935" y="35535"/>
                  </a:lnTo>
                  <a:lnTo>
                    <a:pt x="279494" y="32791"/>
                  </a:lnTo>
                  <a:lnTo>
                    <a:pt x="301588" y="36590"/>
                  </a:lnTo>
                  <a:lnTo>
                    <a:pt x="325372" y="44120"/>
                  </a:lnTo>
                  <a:lnTo>
                    <a:pt x="333957" y="37013"/>
                  </a:lnTo>
                  <a:lnTo>
                    <a:pt x="355489" y="32368"/>
                  </a:lnTo>
                  <a:lnTo>
                    <a:pt x="388842" y="21180"/>
                  </a:lnTo>
                  <a:lnTo>
                    <a:pt x="399749" y="9781"/>
                  </a:lnTo>
                  <a:lnTo>
                    <a:pt x="395808" y="1337"/>
                  </a:lnTo>
                  <a:lnTo>
                    <a:pt x="411359" y="0"/>
                  </a:lnTo>
                  <a:lnTo>
                    <a:pt x="418326" y="6896"/>
                  </a:lnTo>
                  <a:lnTo>
                    <a:pt x="414456" y="20054"/>
                  </a:lnTo>
                  <a:lnTo>
                    <a:pt x="424659" y="24558"/>
                  </a:lnTo>
                  <a:lnTo>
                    <a:pt x="431554" y="38490"/>
                  </a:lnTo>
                  <a:lnTo>
                    <a:pt x="423251" y="48975"/>
                  </a:lnTo>
                  <a:lnTo>
                    <a:pt x="418466" y="74447"/>
                  </a:lnTo>
                  <a:lnTo>
                    <a:pt x="426136" y="89576"/>
                  </a:lnTo>
                  <a:lnTo>
                    <a:pt x="428317" y="103368"/>
                  </a:lnTo>
                  <a:lnTo>
                    <a:pt x="446683" y="117370"/>
                  </a:lnTo>
                  <a:lnTo>
                    <a:pt x="461319" y="118918"/>
                  </a:lnTo>
                  <a:lnTo>
                    <a:pt x="464627" y="113008"/>
                  </a:lnTo>
                  <a:lnTo>
                    <a:pt x="474055" y="111741"/>
                  </a:lnTo>
                  <a:lnTo>
                    <a:pt x="487566" y="106534"/>
                  </a:lnTo>
                  <a:lnTo>
                    <a:pt x="497276" y="98583"/>
                  </a:lnTo>
                  <a:lnTo>
                    <a:pt x="513812" y="101116"/>
                  </a:lnTo>
                  <a:lnTo>
                    <a:pt x="521130" y="99990"/>
                  </a:lnTo>
                  <a:lnTo>
                    <a:pt x="537314" y="102453"/>
                  </a:lnTo>
                  <a:lnTo>
                    <a:pt x="540059" y="96331"/>
                  </a:lnTo>
                  <a:lnTo>
                    <a:pt x="534992" y="90420"/>
                  </a:lnTo>
                  <a:lnTo>
                    <a:pt x="538018" y="81765"/>
                  </a:lnTo>
                  <a:lnTo>
                    <a:pt x="550050" y="84439"/>
                  </a:lnTo>
                  <a:lnTo>
                    <a:pt x="564124" y="81343"/>
                  </a:lnTo>
                  <a:lnTo>
                    <a:pt x="581293" y="87676"/>
                  </a:lnTo>
                  <a:lnTo>
                    <a:pt x="594311" y="93868"/>
                  </a:lnTo>
                  <a:lnTo>
                    <a:pt x="603529" y="85776"/>
                  </a:lnTo>
                  <a:lnTo>
                    <a:pt x="610214" y="87043"/>
                  </a:lnTo>
                  <a:lnTo>
                    <a:pt x="614295" y="95416"/>
                  </a:lnTo>
                  <a:lnTo>
                    <a:pt x="628579" y="93305"/>
                  </a:lnTo>
                  <a:lnTo>
                    <a:pt x="640049" y="81906"/>
                  </a:lnTo>
                  <a:lnTo>
                    <a:pt x="649196" y="59952"/>
                  </a:lnTo>
                  <a:lnTo>
                    <a:pt x="666858" y="32579"/>
                  </a:lnTo>
                  <a:lnTo>
                    <a:pt x="677061" y="31172"/>
                  </a:lnTo>
                  <a:lnTo>
                    <a:pt x="684450" y="47708"/>
                  </a:lnTo>
                  <a:lnTo>
                    <a:pt x="701197" y="99990"/>
                  </a:lnTo>
                  <a:lnTo>
                    <a:pt x="717170" y="104916"/>
                  </a:lnTo>
                  <a:lnTo>
                    <a:pt x="718014" y="125533"/>
                  </a:lnTo>
                  <a:lnTo>
                    <a:pt x="695497" y="150091"/>
                  </a:lnTo>
                  <a:lnTo>
                    <a:pt x="704786" y="159097"/>
                  </a:lnTo>
                  <a:lnTo>
                    <a:pt x="757630" y="163812"/>
                  </a:lnTo>
                  <a:lnTo>
                    <a:pt x="758686" y="193718"/>
                  </a:lnTo>
                  <a:lnTo>
                    <a:pt x="781344" y="174156"/>
                  </a:lnTo>
                  <a:lnTo>
                    <a:pt x="818919" y="184851"/>
                  </a:lnTo>
                  <a:lnTo>
                    <a:pt x="868527" y="203076"/>
                  </a:lnTo>
                  <a:lnTo>
                    <a:pt x="883163" y="220597"/>
                  </a:lnTo>
                  <a:lnTo>
                    <a:pt x="878237" y="237133"/>
                  </a:lnTo>
                  <a:lnTo>
                    <a:pt x="912928" y="227915"/>
                  </a:lnTo>
                  <a:lnTo>
                    <a:pt x="971050" y="243748"/>
                  </a:lnTo>
                  <a:lnTo>
                    <a:pt x="1015733" y="242622"/>
                  </a:lnTo>
                  <a:lnTo>
                    <a:pt x="1059852" y="267320"/>
                  </a:lnTo>
                  <a:lnTo>
                    <a:pt x="1097990" y="300885"/>
                  </a:lnTo>
                  <a:lnTo>
                    <a:pt x="1121000" y="309469"/>
                  </a:lnTo>
                  <a:lnTo>
                    <a:pt x="1146543" y="310666"/>
                  </a:lnTo>
                  <a:lnTo>
                    <a:pt x="1157379" y="320165"/>
                  </a:lnTo>
                  <a:lnTo>
                    <a:pt x="1167512" y="358303"/>
                  </a:lnTo>
                  <a:lnTo>
                    <a:pt x="1172437" y="376458"/>
                  </a:lnTo>
                  <a:lnTo>
                    <a:pt x="1160545" y="426136"/>
                  </a:lnTo>
                  <a:lnTo>
                    <a:pt x="1145347" y="445839"/>
                  </a:lnTo>
                  <a:lnTo>
                    <a:pt x="1103268" y="487847"/>
                  </a:lnTo>
                  <a:lnTo>
                    <a:pt x="1084269" y="522045"/>
                  </a:lnTo>
                  <a:lnTo>
                    <a:pt x="1062174" y="548362"/>
                  </a:lnTo>
                  <a:lnTo>
                    <a:pt x="1054645" y="548925"/>
                  </a:lnTo>
                  <a:lnTo>
                    <a:pt x="1046342" y="571301"/>
                  </a:lnTo>
                  <a:lnTo>
                    <a:pt x="1048453" y="628438"/>
                  </a:lnTo>
                  <a:lnTo>
                    <a:pt x="1040149" y="675724"/>
                  </a:lnTo>
                  <a:lnTo>
                    <a:pt x="1036983" y="696060"/>
                  </a:lnTo>
                  <a:lnTo>
                    <a:pt x="1027484" y="708163"/>
                  </a:lnTo>
                  <a:lnTo>
                    <a:pt x="1022206" y="749538"/>
                  </a:lnTo>
                  <a:lnTo>
                    <a:pt x="991949" y="790139"/>
                  </a:lnTo>
                  <a:lnTo>
                    <a:pt x="986882" y="822437"/>
                  </a:lnTo>
                  <a:lnTo>
                    <a:pt x="962676" y="836018"/>
                  </a:lnTo>
                  <a:lnTo>
                    <a:pt x="955710" y="854876"/>
                  </a:lnTo>
                  <a:lnTo>
                    <a:pt x="923272" y="854805"/>
                  </a:lnTo>
                  <a:lnTo>
                    <a:pt x="876267" y="866909"/>
                  </a:lnTo>
                  <a:lnTo>
                    <a:pt x="855228" y="880911"/>
                  </a:lnTo>
                  <a:lnTo>
                    <a:pt x="821804" y="890200"/>
                  </a:lnTo>
                  <a:lnTo>
                    <a:pt x="786621" y="915391"/>
                  </a:lnTo>
                  <a:lnTo>
                    <a:pt x="761360" y="946985"/>
                  </a:lnTo>
                  <a:lnTo>
                    <a:pt x="756997" y="970909"/>
                  </a:lnTo>
                  <a:lnTo>
                    <a:pt x="761993" y="988642"/>
                  </a:lnTo>
                  <a:lnTo>
                    <a:pt x="756363" y="1021221"/>
                  </a:lnTo>
                  <a:lnTo>
                    <a:pt x="749609" y="1036983"/>
                  </a:lnTo>
                  <a:lnTo>
                    <a:pt x="728710" y="1054856"/>
                  </a:lnTo>
                  <a:lnTo>
                    <a:pt x="695568" y="1112415"/>
                  </a:lnTo>
                  <a:lnTo>
                    <a:pt x="669321" y="1138591"/>
                  </a:lnTo>
                  <a:lnTo>
                    <a:pt x="649055" y="1154072"/>
                  </a:lnTo>
                  <a:lnTo>
                    <a:pt x="635404" y="1185737"/>
                  </a:lnTo>
                  <a:lnTo>
                    <a:pt x="615632" y="120487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63DF5AE6-A760-FDEF-0238-30AC7E314140}"/>
                </a:ext>
              </a:extLst>
            </p:cNvPr>
            <p:cNvSpPr/>
            <p:nvPr/>
          </p:nvSpPr>
          <p:spPr>
            <a:xfrm>
              <a:off x="4913570" y="4800528"/>
              <a:ext cx="361118" cy="402563"/>
            </a:xfrm>
            <a:custGeom>
              <a:avLst/>
              <a:gdLst>
                <a:gd name="csX0" fmla="*/ 1829 w 361118"/>
                <a:gd name="csY0" fmla="*/ 35886 h 402563"/>
                <a:gd name="csX1" fmla="*/ 23995 w 361118"/>
                <a:gd name="csY1" fmla="*/ 38490 h 402563"/>
                <a:gd name="csX2" fmla="*/ 39405 w 361118"/>
                <a:gd name="csY2" fmla="*/ 37786 h 402563"/>
                <a:gd name="csX3" fmla="*/ 46090 w 361118"/>
                <a:gd name="csY3" fmla="*/ 28639 h 402563"/>
                <a:gd name="csX4" fmla="*/ 72195 w 361118"/>
                <a:gd name="csY4" fmla="*/ 16465 h 402563"/>
                <a:gd name="csX5" fmla="*/ 87887 w 361118"/>
                <a:gd name="csY5" fmla="*/ 5137 h 402563"/>
                <a:gd name="csX6" fmla="*/ 127010 w 361118"/>
                <a:gd name="csY6" fmla="*/ 0 h 402563"/>
                <a:gd name="csX7" fmla="*/ 123844 w 361118"/>
                <a:gd name="csY7" fmla="*/ 22587 h 402563"/>
                <a:gd name="csX8" fmla="*/ 127503 w 361118"/>
                <a:gd name="csY8" fmla="*/ 34198 h 402563"/>
                <a:gd name="csX9" fmla="*/ 125110 w 361118"/>
                <a:gd name="csY9" fmla="*/ 54463 h 402563"/>
                <a:gd name="csX10" fmla="*/ 157549 w 361118"/>
                <a:gd name="csY10" fmla="*/ 81624 h 402563"/>
                <a:gd name="csX11" fmla="*/ 190973 w 361118"/>
                <a:gd name="csY11" fmla="*/ 86620 h 402563"/>
                <a:gd name="csX12" fmla="*/ 202724 w 361118"/>
                <a:gd name="csY12" fmla="*/ 97949 h 402563"/>
                <a:gd name="csX13" fmla="*/ 222919 w 361118"/>
                <a:gd name="csY13" fmla="*/ 104001 h 402563"/>
                <a:gd name="csX14" fmla="*/ 235304 w 361118"/>
                <a:gd name="csY14" fmla="*/ 112796 h 402563"/>
                <a:gd name="csX15" fmla="*/ 254091 w 361118"/>
                <a:gd name="csY15" fmla="*/ 112515 h 402563"/>
                <a:gd name="csX16" fmla="*/ 271401 w 361118"/>
                <a:gd name="csY16" fmla="*/ 121522 h 402563"/>
                <a:gd name="csX17" fmla="*/ 272738 w 361118"/>
                <a:gd name="csY17" fmla="*/ 139113 h 402563"/>
                <a:gd name="csX18" fmla="*/ 278508 w 361118"/>
                <a:gd name="csY18" fmla="*/ 148050 h 402563"/>
                <a:gd name="csX19" fmla="*/ 278930 w 361118"/>
                <a:gd name="csY19" fmla="*/ 161208 h 402563"/>
                <a:gd name="csX20" fmla="*/ 270205 w 361118"/>
                <a:gd name="csY20" fmla="*/ 161701 h 402563"/>
                <a:gd name="csX21" fmla="*/ 281675 w 361118"/>
                <a:gd name="csY21" fmla="*/ 197376 h 402563"/>
                <a:gd name="csX22" fmla="*/ 338953 w 361118"/>
                <a:gd name="csY22" fmla="*/ 198643 h 402563"/>
                <a:gd name="csX23" fmla="*/ 334590 w 361118"/>
                <a:gd name="csY23" fmla="*/ 216305 h 402563"/>
                <a:gd name="csX24" fmla="*/ 337757 w 361118"/>
                <a:gd name="csY24" fmla="*/ 228478 h 402563"/>
                <a:gd name="csX25" fmla="*/ 354081 w 361118"/>
                <a:gd name="csY25" fmla="*/ 237133 h 402563"/>
                <a:gd name="csX26" fmla="*/ 361118 w 361118"/>
                <a:gd name="csY26" fmla="*/ 256273 h 402563"/>
                <a:gd name="csX27" fmla="*/ 355841 w 361118"/>
                <a:gd name="csY27" fmla="*/ 280619 h 402563"/>
                <a:gd name="csX28" fmla="*/ 347678 w 361118"/>
                <a:gd name="csY28" fmla="*/ 294200 h 402563"/>
                <a:gd name="csX29" fmla="*/ 350563 w 361118"/>
                <a:gd name="csY29" fmla="*/ 311862 h 402563"/>
                <a:gd name="csX30" fmla="*/ 341204 w 361118"/>
                <a:gd name="csY30" fmla="*/ 318265 h 402563"/>
                <a:gd name="csX31" fmla="*/ 340712 w 361118"/>
                <a:gd name="csY31" fmla="*/ 308695 h 402563"/>
                <a:gd name="csX32" fmla="*/ 312847 w 361118"/>
                <a:gd name="csY32" fmla="*/ 292863 h 402563"/>
                <a:gd name="csX33" fmla="*/ 285123 w 361118"/>
                <a:gd name="csY33" fmla="*/ 292370 h 402563"/>
                <a:gd name="csX34" fmla="*/ 233052 w 361118"/>
                <a:gd name="csY34" fmla="*/ 301447 h 402563"/>
                <a:gd name="csX35" fmla="*/ 218767 w 361118"/>
                <a:gd name="csY35" fmla="*/ 328749 h 402563"/>
                <a:gd name="csX36" fmla="*/ 217994 w 361118"/>
                <a:gd name="csY36" fmla="*/ 345567 h 402563"/>
                <a:gd name="csX37" fmla="*/ 206243 w 361118"/>
                <a:gd name="csY37" fmla="*/ 383002 h 402563"/>
                <a:gd name="csX38" fmla="*/ 201387 w 361118"/>
                <a:gd name="csY38" fmla="*/ 376317 h 402563"/>
                <a:gd name="csX39" fmla="*/ 167330 w 361118"/>
                <a:gd name="csY39" fmla="*/ 374980 h 402563"/>
                <a:gd name="csX40" fmla="*/ 155720 w 361118"/>
                <a:gd name="csY40" fmla="*/ 400242 h 402563"/>
                <a:gd name="csX41" fmla="*/ 138128 w 361118"/>
                <a:gd name="csY41" fmla="*/ 377583 h 402563"/>
                <a:gd name="csX42" fmla="*/ 99075 w 361118"/>
                <a:gd name="csY42" fmla="*/ 369914 h 402563"/>
                <a:gd name="csX43" fmla="*/ 74166 w 361118"/>
                <a:gd name="csY43" fmla="*/ 398271 h 402563"/>
                <a:gd name="csX44" fmla="*/ 52634 w 361118"/>
                <a:gd name="csY44" fmla="*/ 402563 h 402563"/>
                <a:gd name="csX45" fmla="*/ 40953 w 361118"/>
                <a:gd name="csY45" fmla="*/ 359359 h 402563"/>
                <a:gd name="csX46" fmla="*/ 24909 w 361118"/>
                <a:gd name="csY46" fmla="*/ 324387 h 402563"/>
                <a:gd name="csX47" fmla="*/ 34268 w 361118"/>
                <a:gd name="csY47" fmla="*/ 294340 h 402563"/>
                <a:gd name="csX48" fmla="*/ 18647 w 361118"/>
                <a:gd name="csY48" fmla="*/ 281182 h 402563"/>
                <a:gd name="csX49" fmla="*/ 14636 w 361118"/>
                <a:gd name="csY49" fmla="*/ 258947 h 402563"/>
                <a:gd name="csX50" fmla="*/ 0 w 361118"/>
                <a:gd name="csY50" fmla="*/ 237978 h 402563"/>
                <a:gd name="csX51" fmla="*/ 18858 w 361118"/>
                <a:gd name="csY51" fmla="*/ 204765 h 402563"/>
                <a:gd name="csX52" fmla="*/ 5981 w 361118"/>
                <a:gd name="csY52" fmla="*/ 179011 h 402563"/>
                <a:gd name="csX53" fmla="*/ 12877 w 361118"/>
                <a:gd name="csY53" fmla="*/ 168737 h 402563"/>
                <a:gd name="csX54" fmla="*/ 7529 w 361118"/>
                <a:gd name="csY54" fmla="*/ 157409 h 402563"/>
                <a:gd name="csX55" fmla="*/ 19139 w 361118"/>
                <a:gd name="csY55" fmla="*/ 142209 h 402563"/>
                <a:gd name="csX56" fmla="*/ 19773 w 361118"/>
                <a:gd name="csY56" fmla="*/ 116244 h 402563"/>
                <a:gd name="csX57" fmla="*/ 21250 w 361118"/>
                <a:gd name="csY57" fmla="*/ 94924 h 402563"/>
                <a:gd name="csX58" fmla="*/ 27654 w 361118"/>
                <a:gd name="csY58" fmla="*/ 84650 h 402563"/>
                <a:gd name="csX59" fmla="*/ 1829 w 361118"/>
                <a:gd name="csY59" fmla="*/ 35886 h 4025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361118" h="402563">
                  <a:moveTo>
                    <a:pt x="1829" y="35886"/>
                  </a:moveTo>
                  <a:lnTo>
                    <a:pt x="23995" y="38490"/>
                  </a:lnTo>
                  <a:lnTo>
                    <a:pt x="39405" y="37786"/>
                  </a:lnTo>
                  <a:lnTo>
                    <a:pt x="46090" y="28639"/>
                  </a:lnTo>
                  <a:lnTo>
                    <a:pt x="72195" y="16465"/>
                  </a:lnTo>
                  <a:lnTo>
                    <a:pt x="87887" y="5137"/>
                  </a:lnTo>
                  <a:lnTo>
                    <a:pt x="127010" y="0"/>
                  </a:lnTo>
                  <a:lnTo>
                    <a:pt x="123844" y="22587"/>
                  </a:lnTo>
                  <a:lnTo>
                    <a:pt x="127503" y="34198"/>
                  </a:lnTo>
                  <a:lnTo>
                    <a:pt x="125110" y="54463"/>
                  </a:lnTo>
                  <a:lnTo>
                    <a:pt x="157549" y="81624"/>
                  </a:lnTo>
                  <a:lnTo>
                    <a:pt x="190973" y="86620"/>
                  </a:lnTo>
                  <a:lnTo>
                    <a:pt x="202724" y="97949"/>
                  </a:lnTo>
                  <a:lnTo>
                    <a:pt x="222919" y="104001"/>
                  </a:lnTo>
                  <a:lnTo>
                    <a:pt x="235304" y="112796"/>
                  </a:lnTo>
                  <a:lnTo>
                    <a:pt x="254091" y="112515"/>
                  </a:lnTo>
                  <a:lnTo>
                    <a:pt x="271401" y="121522"/>
                  </a:lnTo>
                  <a:lnTo>
                    <a:pt x="272738" y="139113"/>
                  </a:lnTo>
                  <a:lnTo>
                    <a:pt x="278508" y="148050"/>
                  </a:lnTo>
                  <a:lnTo>
                    <a:pt x="278930" y="161208"/>
                  </a:lnTo>
                  <a:lnTo>
                    <a:pt x="270205" y="161701"/>
                  </a:lnTo>
                  <a:lnTo>
                    <a:pt x="281675" y="197376"/>
                  </a:lnTo>
                  <a:lnTo>
                    <a:pt x="338953" y="198643"/>
                  </a:lnTo>
                  <a:lnTo>
                    <a:pt x="334590" y="216305"/>
                  </a:lnTo>
                  <a:lnTo>
                    <a:pt x="337757" y="228478"/>
                  </a:lnTo>
                  <a:lnTo>
                    <a:pt x="354081" y="237133"/>
                  </a:lnTo>
                  <a:lnTo>
                    <a:pt x="361118" y="256273"/>
                  </a:lnTo>
                  <a:lnTo>
                    <a:pt x="355841" y="280619"/>
                  </a:lnTo>
                  <a:lnTo>
                    <a:pt x="347678" y="294200"/>
                  </a:lnTo>
                  <a:lnTo>
                    <a:pt x="350563" y="311862"/>
                  </a:lnTo>
                  <a:lnTo>
                    <a:pt x="341204" y="318265"/>
                  </a:lnTo>
                  <a:lnTo>
                    <a:pt x="340712" y="308695"/>
                  </a:lnTo>
                  <a:lnTo>
                    <a:pt x="312847" y="292863"/>
                  </a:lnTo>
                  <a:lnTo>
                    <a:pt x="285123" y="292370"/>
                  </a:lnTo>
                  <a:lnTo>
                    <a:pt x="233052" y="301447"/>
                  </a:lnTo>
                  <a:lnTo>
                    <a:pt x="218767" y="328749"/>
                  </a:lnTo>
                  <a:lnTo>
                    <a:pt x="217994" y="345567"/>
                  </a:lnTo>
                  <a:lnTo>
                    <a:pt x="206243" y="383002"/>
                  </a:lnTo>
                  <a:lnTo>
                    <a:pt x="201387" y="376317"/>
                  </a:lnTo>
                  <a:lnTo>
                    <a:pt x="167330" y="374980"/>
                  </a:lnTo>
                  <a:lnTo>
                    <a:pt x="155720" y="400242"/>
                  </a:lnTo>
                  <a:lnTo>
                    <a:pt x="138128" y="377583"/>
                  </a:lnTo>
                  <a:lnTo>
                    <a:pt x="99075" y="369914"/>
                  </a:lnTo>
                  <a:lnTo>
                    <a:pt x="74166" y="398271"/>
                  </a:lnTo>
                  <a:lnTo>
                    <a:pt x="52634" y="402563"/>
                  </a:lnTo>
                  <a:lnTo>
                    <a:pt x="40953" y="359359"/>
                  </a:lnTo>
                  <a:lnTo>
                    <a:pt x="24909" y="324387"/>
                  </a:lnTo>
                  <a:lnTo>
                    <a:pt x="34268" y="294340"/>
                  </a:lnTo>
                  <a:lnTo>
                    <a:pt x="18647" y="281182"/>
                  </a:lnTo>
                  <a:lnTo>
                    <a:pt x="14636" y="258947"/>
                  </a:lnTo>
                  <a:lnTo>
                    <a:pt x="0" y="237978"/>
                  </a:lnTo>
                  <a:lnTo>
                    <a:pt x="18858" y="204765"/>
                  </a:lnTo>
                  <a:lnTo>
                    <a:pt x="5981" y="179011"/>
                  </a:lnTo>
                  <a:lnTo>
                    <a:pt x="12877" y="168737"/>
                  </a:lnTo>
                  <a:lnTo>
                    <a:pt x="7529" y="157409"/>
                  </a:lnTo>
                  <a:lnTo>
                    <a:pt x="19139" y="142209"/>
                  </a:lnTo>
                  <a:lnTo>
                    <a:pt x="19773" y="116244"/>
                  </a:lnTo>
                  <a:lnTo>
                    <a:pt x="21250" y="94924"/>
                  </a:lnTo>
                  <a:lnTo>
                    <a:pt x="27654" y="84650"/>
                  </a:lnTo>
                  <a:lnTo>
                    <a:pt x="1829" y="3588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C1F69D4-DAFD-9128-A761-A063E117A419}"/>
                </a:ext>
              </a:extLst>
            </p:cNvPr>
            <p:cNvSpPr/>
            <p:nvPr/>
          </p:nvSpPr>
          <p:spPr>
            <a:xfrm>
              <a:off x="4560544" y="4509776"/>
              <a:ext cx="380679" cy="552372"/>
            </a:xfrm>
            <a:custGeom>
              <a:avLst/>
              <a:gdLst>
                <a:gd name="csX0" fmla="*/ 343949 w 380679"/>
                <a:gd name="csY0" fmla="*/ 126729 h 552372"/>
                <a:gd name="csX1" fmla="*/ 317069 w 380679"/>
                <a:gd name="csY1" fmla="*/ 125322 h 552372"/>
                <a:gd name="csX2" fmla="*/ 313058 w 380679"/>
                <a:gd name="csY2" fmla="*/ 129825 h 552372"/>
                <a:gd name="csX3" fmla="*/ 288571 w 380679"/>
                <a:gd name="csY3" fmla="*/ 135595 h 552372"/>
                <a:gd name="csX4" fmla="*/ 254443 w 380679"/>
                <a:gd name="csY4" fmla="*/ 156001 h 552372"/>
                <a:gd name="csX5" fmla="*/ 252262 w 380679"/>
                <a:gd name="csY5" fmla="*/ 169934 h 552372"/>
                <a:gd name="csX6" fmla="*/ 244663 w 380679"/>
                <a:gd name="csY6" fmla="*/ 180348 h 552372"/>
                <a:gd name="csX7" fmla="*/ 247618 w 380679"/>
                <a:gd name="csY7" fmla="*/ 196602 h 552372"/>
                <a:gd name="csX8" fmla="*/ 229534 w 380679"/>
                <a:gd name="csY8" fmla="*/ 205257 h 552372"/>
                <a:gd name="csX9" fmla="*/ 229604 w 380679"/>
                <a:gd name="csY9" fmla="*/ 217923 h 552372"/>
                <a:gd name="csX10" fmla="*/ 221723 w 380679"/>
                <a:gd name="csY10" fmla="*/ 223412 h 552372"/>
                <a:gd name="csX11" fmla="*/ 234178 w 380679"/>
                <a:gd name="csY11" fmla="*/ 250503 h 552372"/>
                <a:gd name="csX12" fmla="*/ 250714 w 380679"/>
                <a:gd name="csY12" fmla="*/ 268798 h 552372"/>
                <a:gd name="csX13" fmla="*/ 244452 w 380679"/>
                <a:gd name="csY13" fmla="*/ 281745 h 552372"/>
                <a:gd name="csX14" fmla="*/ 264224 w 380679"/>
                <a:gd name="csY14" fmla="*/ 283504 h 552372"/>
                <a:gd name="csX15" fmla="*/ 275553 w 380679"/>
                <a:gd name="csY15" fmla="*/ 299548 h 552372"/>
                <a:gd name="csX16" fmla="*/ 301870 w 380679"/>
                <a:gd name="csY16" fmla="*/ 300322 h 552372"/>
                <a:gd name="csX17" fmla="*/ 326428 w 380679"/>
                <a:gd name="csY17" fmla="*/ 282589 h 552372"/>
                <a:gd name="csX18" fmla="*/ 324387 w 380679"/>
                <a:gd name="csY18" fmla="*/ 328398 h 552372"/>
                <a:gd name="csX19" fmla="*/ 337968 w 380679"/>
                <a:gd name="csY19" fmla="*/ 331846 h 552372"/>
                <a:gd name="csX20" fmla="*/ 354855 w 380679"/>
                <a:gd name="csY20" fmla="*/ 326639 h 552372"/>
                <a:gd name="csX21" fmla="*/ 380680 w 380679"/>
                <a:gd name="csY21" fmla="*/ 375402 h 552372"/>
                <a:gd name="csX22" fmla="*/ 374276 w 380679"/>
                <a:gd name="csY22" fmla="*/ 385676 h 552372"/>
                <a:gd name="csX23" fmla="*/ 372799 w 380679"/>
                <a:gd name="csY23" fmla="*/ 406996 h 552372"/>
                <a:gd name="csX24" fmla="*/ 372166 w 380679"/>
                <a:gd name="csY24" fmla="*/ 432961 h 552372"/>
                <a:gd name="csX25" fmla="*/ 360555 w 380679"/>
                <a:gd name="csY25" fmla="*/ 448161 h 552372"/>
                <a:gd name="csX26" fmla="*/ 365903 w 380679"/>
                <a:gd name="csY26" fmla="*/ 459490 h 552372"/>
                <a:gd name="csX27" fmla="*/ 359007 w 380679"/>
                <a:gd name="csY27" fmla="*/ 469763 h 552372"/>
                <a:gd name="csX28" fmla="*/ 371884 w 380679"/>
                <a:gd name="csY28" fmla="*/ 495517 h 552372"/>
                <a:gd name="csX29" fmla="*/ 353026 w 380679"/>
                <a:gd name="csY29" fmla="*/ 528730 h 552372"/>
                <a:gd name="csX30" fmla="*/ 345004 w 380679"/>
                <a:gd name="csY30" fmla="*/ 544492 h 552372"/>
                <a:gd name="csX31" fmla="*/ 329665 w 380679"/>
                <a:gd name="csY31" fmla="*/ 552373 h 552372"/>
                <a:gd name="csX32" fmla="*/ 299759 w 380679"/>
                <a:gd name="csY32" fmla="*/ 534640 h 552372"/>
                <a:gd name="csX33" fmla="*/ 297156 w 380679"/>
                <a:gd name="csY33" fmla="*/ 522045 h 552372"/>
                <a:gd name="csX34" fmla="*/ 237907 w 380679"/>
                <a:gd name="csY34" fmla="*/ 491225 h 552372"/>
                <a:gd name="csX35" fmla="*/ 184359 w 380679"/>
                <a:gd name="csY35" fmla="*/ 457730 h 552372"/>
                <a:gd name="csX36" fmla="*/ 161349 w 380679"/>
                <a:gd name="csY36" fmla="*/ 438872 h 552372"/>
                <a:gd name="csX37" fmla="*/ 148965 w 380679"/>
                <a:gd name="csY37" fmla="*/ 413752 h 552372"/>
                <a:gd name="csX38" fmla="*/ 153890 w 380679"/>
                <a:gd name="csY38" fmla="*/ 404956 h 552372"/>
                <a:gd name="csX39" fmla="*/ 128559 w 380679"/>
                <a:gd name="csY39" fmla="*/ 365129 h 552372"/>
                <a:gd name="csX40" fmla="*/ 99146 w 380679"/>
                <a:gd name="csY40" fmla="*/ 309328 h 552372"/>
                <a:gd name="csX41" fmla="*/ 70929 w 380679"/>
                <a:gd name="csY41" fmla="*/ 249377 h 552372"/>
                <a:gd name="csX42" fmla="*/ 58685 w 380679"/>
                <a:gd name="csY42" fmla="*/ 235655 h 552372"/>
                <a:gd name="csX43" fmla="*/ 49256 w 380679"/>
                <a:gd name="csY43" fmla="*/ 213560 h 552372"/>
                <a:gd name="csX44" fmla="*/ 26106 w 380679"/>
                <a:gd name="csY44" fmla="*/ 193929 h 552372"/>
                <a:gd name="csX45" fmla="*/ 4785 w 380679"/>
                <a:gd name="csY45" fmla="*/ 181825 h 552372"/>
                <a:gd name="csX46" fmla="*/ 14495 w 380679"/>
                <a:gd name="csY46" fmla="*/ 168456 h 552372"/>
                <a:gd name="csX47" fmla="*/ 0 w 380679"/>
                <a:gd name="csY47" fmla="*/ 139888 h 552372"/>
                <a:gd name="csX48" fmla="*/ 9288 w 380679"/>
                <a:gd name="csY48" fmla="*/ 118918 h 552372"/>
                <a:gd name="csX49" fmla="*/ 33072 w 380679"/>
                <a:gd name="csY49" fmla="*/ 99990 h 552372"/>
                <a:gd name="csX50" fmla="*/ 36661 w 380679"/>
                <a:gd name="csY50" fmla="*/ 112445 h 552372"/>
                <a:gd name="csX51" fmla="*/ 28146 w 380679"/>
                <a:gd name="csY51" fmla="*/ 119622 h 552372"/>
                <a:gd name="csX52" fmla="*/ 28921 w 380679"/>
                <a:gd name="csY52" fmla="*/ 130529 h 552372"/>
                <a:gd name="csX53" fmla="*/ 41305 w 380679"/>
                <a:gd name="csY53" fmla="*/ 128207 h 552372"/>
                <a:gd name="csX54" fmla="*/ 53338 w 380679"/>
                <a:gd name="csY54" fmla="*/ 131444 h 552372"/>
                <a:gd name="csX55" fmla="*/ 65863 w 380679"/>
                <a:gd name="csY55" fmla="*/ 146502 h 552372"/>
                <a:gd name="csX56" fmla="*/ 82750 w 380679"/>
                <a:gd name="csY56" fmla="*/ 134188 h 552372"/>
                <a:gd name="csX57" fmla="*/ 88380 w 380679"/>
                <a:gd name="csY57" fmla="*/ 113993 h 552372"/>
                <a:gd name="csX58" fmla="*/ 106675 w 380679"/>
                <a:gd name="csY58" fmla="*/ 88028 h 552372"/>
                <a:gd name="csX59" fmla="*/ 142632 w 380679"/>
                <a:gd name="csY59" fmla="*/ 76206 h 552372"/>
                <a:gd name="csX60" fmla="*/ 175211 w 380679"/>
                <a:gd name="csY60" fmla="*/ 44964 h 552372"/>
                <a:gd name="csX61" fmla="*/ 184500 w 380679"/>
                <a:gd name="csY61" fmla="*/ 25543 h 552372"/>
                <a:gd name="csX62" fmla="*/ 180348 w 380679"/>
                <a:gd name="csY62" fmla="*/ 2814 h 552372"/>
                <a:gd name="csX63" fmla="*/ 188299 w 380679"/>
                <a:gd name="csY63" fmla="*/ 0 h 552372"/>
                <a:gd name="csX64" fmla="*/ 208143 w 380679"/>
                <a:gd name="csY64" fmla="*/ 14144 h 552372"/>
                <a:gd name="csX65" fmla="*/ 217642 w 380679"/>
                <a:gd name="csY65" fmla="*/ 28217 h 552372"/>
                <a:gd name="csX66" fmla="*/ 231504 w 380679"/>
                <a:gd name="csY66" fmla="*/ 35957 h 552372"/>
                <a:gd name="csX67" fmla="*/ 249096 w 380679"/>
                <a:gd name="csY67" fmla="*/ 67270 h 552372"/>
                <a:gd name="csX68" fmla="*/ 271331 w 380679"/>
                <a:gd name="csY68" fmla="*/ 70999 h 552372"/>
                <a:gd name="csX69" fmla="*/ 287797 w 380679"/>
                <a:gd name="csY69" fmla="*/ 63118 h 552372"/>
                <a:gd name="csX70" fmla="*/ 298563 w 380679"/>
                <a:gd name="csY70" fmla="*/ 68255 h 552372"/>
                <a:gd name="csX71" fmla="*/ 316506 w 380679"/>
                <a:gd name="csY71" fmla="*/ 65722 h 552372"/>
                <a:gd name="csX72" fmla="*/ 339375 w 380679"/>
                <a:gd name="csY72" fmla="*/ 79724 h 552372"/>
                <a:gd name="csX73" fmla="*/ 320095 w 380679"/>
                <a:gd name="csY73" fmla="*/ 110122 h 552372"/>
                <a:gd name="csX74" fmla="*/ 329031 w 380679"/>
                <a:gd name="csY74" fmla="*/ 110826 h 552372"/>
                <a:gd name="csX75" fmla="*/ 343949 w 380679"/>
                <a:gd name="csY75" fmla="*/ 126729 h 5523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380679" h="552372">
                  <a:moveTo>
                    <a:pt x="343949" y="126729"/>
                  </a:moveTo>
                  <a:lnTo>
                    <a:pt x="317069" y="125322"/>
                  </a:lnTo>
                  <a:lnTo>
                    <a:pt x="313058" y="129825"/>
                  </a:lnTo>
                  <a:lnTo>
                    <a:pt x="288571" y="135595"/>
                  </a:lnTo>
                  <a:lnTo>
                    <a:pt x="254443" y="156001"/>
                  </a:lnTo>
                  <a:lnTo>
                    <a:pt x="252262" y="169934"/>
                  </a:lnTo>
                  <a:lnTo>
                    <a:pt x="244663" y="180348"/>
                  </a:lnTo>
                  <a:lnTo>
                    <a:pt x="247618" y="196602"/>
                  </a:lnTo>
                  <a:lnTo>
                    <a:pt x="229534" y="205257"/>
                  </a:lnTo>
                  <a:lnTo>
                    <a:pt x="229604" y="217923"/>
                  </a:lnTo>
                  <a:lnTo>
                    <a:pt x="221723" y="223412"/>
                  </a:lnTo>
                  <a:lnTo>
                    <a:pt x="234178" y="250503"/>
                  </a:lnTo>
                  <a:lnTo>
                    <a:pt x="250714" y="268798"/>
                  </a:lnTo>
                  <a:lnTo>
                    <a:pt x="244452" y="281745"/>
                  </a:lnTo>
                  <a:lnTo>
                    <a:pt x="264224" y="283504"/>
                  </a:lnTo>
                  <a:lnTo>
                    <a:pt x="275553" y="299548"/>
                  </a:lnTo>
                  <a:lnTo>
                    <a:pt x="301870" y="300322"/>
                  </a:lnTo>
                  <a:lnTo>
                    <a:pt x="326428" y="282589"/>
                  </a:lnTo>
                  <a:lnTo>
                    <a:pt x="324387" y="328398"/>
                  </a:lnTo>
                  <a:lnTo>
                    <a:pt x="337968" y="331846"/>
                  </a:lnTo>
                  <a:lnTo>
                    <a:pt x="354855" y="326639"/>
                  </a:lnTo>
                  <a:lnTo>
                    <a:pt x="380680" y="375402"/>
                  </a:lnTo>
                  <a:lnTo>
                    <a:pt x="374276" y="385676"/>
                  </a:lnTo>
                  <a:lnTo>
                    <a:pt x="372799" y="406996"/>
                  </a:lnTo>
                  <a:lnTo>
                    <a:pt x="372166" y="432961"/>
                  </a:lnTo>
                  <a:lnTo>
                    <a:pt x="360555" y="448161"/>
                  </a:lnTo>
                  <a:lnTo>
                    <a:pt x="365903" y="459490"/>
                  </a:lnTo>
                  <a:lnTo>
                    <a:pt x="359007" y="469763"/>
                  </a:lnTo>
                  <a:lnTo>
                    <a:pt x="371884" y="495517"/>
                  </a:lnTo>
                  <a:lnTo>
                    <a:pt x="353026" y="528730"/>
                  </a:lnTo>
                  <a:lnTo>
                    <a:pt x="345004" y="544492"/>
                  </a:lnTo>
                  <a:lnTo>
                    <a:pt x="329665" y="552373"/>
                  </a:lnTo>
                  <a:lnTo>
                    <a:pt x="299759" y="534640"/>
                  </a:lnTo>
                  <a:lnTo>
                    <a:pt x="297156" y="522045"/>
                  </a:lnTo>
                  <a:lnTo>
                    <a:pt x="237907" y="491225"/>
                  </a:lnTo>
                  <a:lnTo>
                    <a:pt x="184359" y="457730"/>
                  </a:lnTo>
                  <a:lnTo>
                    <a:pt x="161349" y="438872"/>
                  </a:lnTo>
                  <a:lnTo>
                    <a:pt x="148965" y="413752"/>
                  </a:lnTo>
                  <a:lnTo>
                    <a:pt x="153890" y="404956"/>
                  </a:lnTo>
                  <a:lnTo>
                    <a:pt x="128559" y="365129"/>
                  </a:lnTo>
                  <a:lnTo>
                    <a:pt x="99146" y="309328"/>
                  </a:lnTo>
                  <a:lnTo>
                    <a:pt x="70929" y="249377"/>
                  </a:lnTo>
                  <a:lnTo>
                    <a:pt x="58685" y="235655"/>
                  </a:lnTo>
                  <a:lnTo>
                    <a:pt x="49256" y="213560"/>
                  </a:lnTo>
                  <a:lnTo>
                    <a:pt x="26106" y="193929"/>
                  </a:lnTo>
                  <a:lnTo>
                    <a:pt x="4785" y="181825"/>
                  </a:lnTo>
                  <a:lnTo>
                    <a:pt x="14495" y="168456"/>
                  </a:lnTo>
                  <a:lnTo>
                    <a:pt x="0" y="139888"/>
                  </a:lnTo>
                  <a:lnTo>
                    <a:pt x="9288" y="118918"/>
                  </a:lnTo>
                  <a:lnTo>
                    <a:pt x="33072" y="99990"/>
                  </a:lnTo>
                  <a:lnTo>
                    <a:pt x="36661" y="112445"/>
                  </a:lnTo>
                  <a:lnTo>
                    <a:pt x="28146" y="119622"/>
                  </a:lnTo>
                  <a:lnTo>
                    <a:pt x="28921" y="130529"/>
                  </a:lnTo>
                  <a:lnTo>
                    <a:pt x="41305" y="128207"/>
                  </a:lnTo>
                  <a:lnTo>
                    <a:pt x="53338" y="131444"/>
                  </a:lnTo>
                  <a:lnTo>
                    <a:pt x="65863" y="146502"/>
                  </a:lnTo>
                  <a:lnTo>
                    <a:pt x="82750" y="134188"/>
                  </a:lnTo>
                  <a:lnTo>
                    <a:pt x="88380" y="113993"/>
                  </a:lnTo>
                  <a:lnTo>
                    <a:pt x="106675" y="88028"/>
                  </a:lnTo>
                  <a:lnTo>
                    <a:pt x="142632" y="76206"/>
                  </a:lnTo>
                  <a:lnTo>
                    <a:pt x="175211" y="44964"/>
                  </a:lnTo>
                  <a:lnTo>
                    <a:pt x="184500" y="25543"/>
                  </a:lnTo>
                  <a:lnTo>
                    <a:pt x="180348" y="2814"/>
                  </a:lnTo>
                  <a:lnTo>
                    <a:pt x="188299" y="0"/>
                  </a:lnTo>
                  <a:lnTo>
                    <a:pt x="208143" y="14144"/>
                  </a:lnTo>
                  <a:lnTo>
                    <a:pt x="217642" y="28217"/>
                  </a:lnTo>
                  <a:lnTo>
                    <a:pt x="231504" y="35957"/>
                  </a:lnTo>
                  <a:lnTo>
                    <a:pt x="249096" y="67270"/>
                  </a:lnTo>
                  <a:lnTo>
                    <a:pt x="271331" y="70999"/>
                  </a:lnTo>
                  <a:lnTo>
                    <a:pt x="287797" y="63118"/>
                  </a:lnTo>
                  <a:lnTo>
                    <a:pt x="298563" y="68255"/>
                  </a:lnTo>
                  <a:lnTo>
                    <a:pt x="316506" y="65722"/>
                  </a:lnTo>
                  <a:lnTo>
                    <a:pt x="339375" y="79724"/>
                  </a:lnTo>
                  <a:lnTo>
                    <a:pt x="320095" y="110122"/>
                  </a:lnTo>
                  <a:lnTo>
                    <a:pt x="329031" y="110826"/>
                  </a:lnTo>
                  <a:lnTo>
                    <a:pt x="343949" y="12672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440085E-E56E-0546-E527-C77008BD7569}"/>
                </a:ext>
              </a:extLst>
            </p:cNvPr>
            <p:cNvSpPr/>
            <p:nvPr/>
          </p:nvSpPr>
          <p:spPr>
            <a:xfrm>
              <a:off x="4632810" y="4134726"/>
              <a:ext cx="361821" cy="501779"/>
            </a:xfrm>
            <a:custGeom>
              <a:avLst/>
              <a:gdLst>
                <a:gd name="csX0" fmla="*/ 361822 w 361821"/>
                <a:gd name="csY0" fmla="*/ 335927 h 501779"/>
                <a:gd name="csX1" fmla="*/ 356192 w 361821"/>
                <a:gd name="csY1" fmla="*/ 339586 h 501779"/>
                <a:gd name="csX2" fmla="*/ 350352 w 361821"/>
                <a:gd name="csY2" fmla="*/ 321995 h 501779"/>
                <a:gd name="csX3" fmla="*/ 342049 w 361821"/>
                <a:gd name="csY3" fmla="*/ 312495 h 501779"/>
                <a:gd name="csX4" fmla="*/ 332198 w 361821"/>
                <a:gd name="csY4" fmla="*/ 322769 h 501779"/>
                <a:gd name="csX5" fmla="*/ 274005 w 361821"/>
                <a:gd name="csY5" fmla="*/ 322135 h 501779"/>
                <a:gd name="csX6" fmla="*/ 274357 w 361821"/>
                <a:gd name="csY6" fmla="*/ 340782 h 501779"/>
                <a:gd name="csX7" fmla="*/ 291878 w 361821"/>
                <a:gd name="csY7" fmla="*/ 343878 h 501779"/>
                <a:gd name="csX8" fmla="*/ 290893 w 361821"/>
                <a:gd name="csY8" fmla="*/ 355348 h 501779"/>
                <a:gd name="csX9" fmla="*/ 284912 w 361821"/>
                <a:gd name="csY9" fmla="*/ 352252 h 501779"/>
                <a:gd name="csX10" fmla="*/ 268094 w 361821"/>
                <a:gd name="csY10" fmla="*/ 357178 h 501779"/>
                <a:gd name="csX11" fmla="*/ 267883 w 361821"/>
                <a:gd name="csY11" fmla="*/ 378850 h 501779"/>
                <a:gd name="csX12" fmla="*/ 281182 w 361821"/>
                <a:gd name="csY12" fmla="*/ 389757 h 501779"/>
                <a:gd name="csX13" fmla="*/ 285826 w 361821"/>
                <a:gd name="csY13" fmla="*/ 406856 h 501779"/>
                <a:gd name="csX14" fmla="*/ 285123 w 361821"/>
                <a:gd name="csY14" fmla="*/ 419803 h 501779"/>
                <a:gd name="csX15" fmla="*/ 271683 w 361821"/>
                <a:gd name="csY15" fmla="*/ 501780 h 501779"/>
                <a:gd name="csX16" fmla="*/ 256765 w 361821"/>
                <a:gd name="csY16" fmla="*/ 485877 h 501779"/>
                <a:gd name="csX17" fmla="*/ 247829 w 361821"/>
                <a:gd name="csY17" fmla="*/ 485173 h 501779"/>
                <a:gd name="csX18" fmla="*/ 267109 w 361821"/>
                <a:gd name="csY18" fmla="*/ 454775 h 501779"/>
                <a:gd name="csX19" fmla="*/ 244240 w 361821"/>
                <a:gd name="csY19" fmla="*/ 440772 h 501779"/>
                <a:gd name="csX20" fmla="*/ 226297 w 361821"/>
                <a:gd name="csY20" fmla="*/ 443306 h 501779"/>
                <a:gd name="csX21" fmla="*/ 215531 w 361821"/>
                <a:gd name="csY21" fmla="*/ 438169 h 501779"/>
                <a:gd name="csX22" fmla="*/ 199065 w 361821"/>
                <a:gd name="csY22" fmla="*/ 446050 h 501779"/>
                <a:gd name="csX23" fmla="*/ 176830 w 361821"/>
                <a:gd name="csY23" fmla="*/ 442320 h 501779"/>
                <a:gd name="csX24" fmla="*/ 159238 w 361821"/>
                <a:gd name="csY24" fmla="*/ 411008 h 501779"/>
                <a:gd name="csX25" fmla="*/ 145376 w 361821"/>
                <a:gd name="csY25" fmla="*/ 403267 h 501779"/>
                <a:gd name="csX26" fmla="*/ 135877 w 361821"/>
                <a:gd name="csY26" fmla="*/ 389194 h 501779"/>
                <a:gd name="csX27" fmla="*/ 116033 w 361821"/>
                <a:gd name="csY27" fmla="*/ 375051 h 501779"/>
                <a:gd name="csX28" fmla="*/ 108082 w 361821"/>
                <a:gd name="csY28" fmla="*/ 377865 h 501779"/>
                <a:gd name="csX29" fmla="*/ 95275 w 361821"/>
                <a:gd name="csY29" fmla="*/ 370828 h 501779"/>
                <a:gd name="csX30" fmla="*/ 80569 w 361821"/>
                <a:gd name="csY30" fmla="*/ 360907 h 501779"/>
                <a:gd name="csX31" fmla="*/ 72125 w 361821"/>
                <a:gd name="csY31" fmla="*/ 365692 h 501779"/>
                <a:gd name="csX32" fmla="*/ 46794 w 361821"/>
                <a:gd name="csY32" fmla="*/ 361540 h 501779"/>
                <a:gd name="csX33" fmla="*/ 39475 w 361821"/>
                <a:gd name="csY33" fmla="*/ 348663 h 501779"/>
                <a:gd name="csX34" fmla="*/ 33916 w 361821"/>
                <a:gd name="csY34" fmla="*/ 349156 h 501779"/>
                <a:gd name="csX35" fmla="*/ 4081 w 361821"/>
                <a:gd name="csY35" fmla="*/ 332127 h 501779"/>
                <a:gd name="csX36" fmla="*/ 0 w 361821"/>
                <a:gd name="csY36" fmla="*/ 322839 h 501779"/>
                <a:gd name="csX37" fmla="*/ 11118 w 361821"/>
                <a:gd name="csY37" fmla="*/ 320587 h 501779"/>
                <a:gd name="csX38" fmla="*/ 9851 w 361821"/>
                <a:gd name="csY38" fmla="*/ 305599 h 501779"/>
                <a:gd name="csX39" fmla="*/ 16818 w 361821"/>
                <a:gd name="csY39" fmla="*/ 294763 h 501779"/>
                <a:gd name="csX40" fmla="*/ 31665 w 361821"/>
                <a:gd name="csY40" fmla="*/ 292793 h 501779"/>
                <a:gd name="csX41" fmla="*/ 44190 w 361821"/>
                <a:gd name="csY41" fmla="*/ 274005 h 501779"/>
                <a:gd name="csX42" fmla="*/ 55659 w 361821"/>
                <a:gd name="csY42" fmla="*/ 258313 h 501779"/>
                <a:gd name="csX43" fmla="*/ 44612 w 361821"/>
                <a:gd name="csY43" fmla="*/ 251207 h 501779"/>
                <a:gd name="csX44" fmla="*/ 50312 w 361821"/>
                <a:gd name="csY44" fmla="*/ 233826 h 501779"/>
                <a:gd name="csX45" fmla="*/ 43557 w 361821"/>
                <a:gd name="csY45" fmla="*/ 206454 h 501779"/>
                <a:gd name="csX46" fmla="*/ 49960 w 361821"/>
                <a:gd name="csY46" fmla="*/ 198573 h 501779"/>
                <a:gd name="csX47" fmla="*/ 45245 w 361821"/>
                <a:gd name="csY47" fmla="*/ 173241 h 501779"/>
                <a:gd name="csX48" fmla="*/ 33143 w 361821"/>
                <a:gd name="csY48" fmla="*/ 157197 h 501779"/>
                <a:gd name="csX49" fmla="*/ 36942 w 361821"/>
                <a:gd name="csY49" fmla="*/ 142632 h 501779"/>
                <a:gd name="csX50" fmla="*/ 46582 w 361821"/>
                <a:gd name="csY50" fmla="*/ 144813 h 501779"/>
                <a:gd name="csX51" fmla="*/ 52211 w 361821"/>
                <a:gd name="csY51" fmla="*/ 135877 h 501779"/>
                <a:gd name="csX52" fmla="*/ 45316 w 361821"/>
                <a:gd name="csY52" fmla="*/ 118144 h 501779"/>
                <a:gd name="csX53" fmla="*/ 48904 w 361821"/>
                <a:gd name="csY53" fmla="*/ 113782 h 501779"/>
                <a:gd name="csX54" fmla="*/ 64315 w 361821"/>
                <a:gd name="csY54" fmla="*/ 114697 h 501779"/>
                <a:gd name="csX55" fmla="*/ 86761 w 361821"/>
                <a:gd name="csY55" fmla="*/ 93727 h 501779"/>
                <a:gd name="csX56" fmla="*/ 99075 w 361821"/>
                <a:gd name="csY56" fmla="*/ 90491 h 501779"/>
                <a:gd name="csX57" fmla="*/ 99357 w 361821"/>
                <a:gd name="csY57" fmla="*/ 80499 h 501779"/>
                <a:gd name="csX58" fmla="*/ 104845 w 361821"/>
                <a:gd name="csY58" fmla="*/ 55026 h 501779"/>
                <a:gd name="csX59" fmla="*/ 122015 w 361821"/>
                <a:gd name="csY59" fmla="*/ 41023 h 501779"/>
                <a:gd name="csX60" fmla="*/ 140802 w 361821"/>
                <a:gd name="csY60" fmla="*/ 40460 h 501779"/>
                <a:gd name="csX61" fmla="*/ 143195 w 361821"/>
                <a:gd name="csY61" fmla="*/ 34128 h 501779"/>
                <a:gd name="csX62" fmla="*/ 166556 w 361821"/>
                <a:gd name="csY62" fmla="*/ 36661 h 501779"/>
                <a:gd name="csX63" fmla="*/ 190058 w 361821"/>
                <a:gd name="csY63" fmla="*/ 21391 h 501779"/>
                <a:gd name="csX64" fmla="*/ 201669 w 361821"/>
                <a:gd name="csY64" fmla="*/ 14636 h 501779"/>
                <a:gd name="csX65" fmla="*/ 216164 w 361821"/>
                <a:gd name="csY65" fmla="*/ 0 h 501779"/>
                <a:gd name="csX66" fmla="*/ 226719 w 361821"/>
                <a:gd name="csY66" fmla="*/ 1830 h 501779"/>
                <a:gd name="csX67" fmla="*/ 234530 w 361821"/>
                <a:gd name="csY67" fmla="*/ 9851 h 501779"/>
                <a:gd name="csX68" fmla="*/ 228760 w 361821"/>
                <a:gd name="csY68" fmla="*/ 20054 h 501779"/>
                <a:gd name="csX69" fmla="*/ 209550 w 361821"/>
                <a:gd name="csY69" fmla="*/ 25121 h 501779"/>
                <a:gd name="csX70" fmla="*/ 202021 w 361821"/>
                <a:gd name="csY70" fmla="*/ 40249 h 501779"/>
                <a:gd name="csX71" fmla="*/ 190410 w 361821"/>
                <a:gd name="csY71" fmla="*/ 48904 h 501779"/>
                <a:gd name="csX72" fmla="*/ 181755 w 361821"/>
                <a:gd name="csY72" fmla="*/ 60093 h 501779"/>
                <a:gd name="csX73" fmla="*/ 178096 w 361821"/>
                <a:gd name="csY73" fmla="*/ 81625 h 501779"/>
                <a:gd name="csX74" fmla="*/ 169793 w 361821"/>
                <a:gd name="csY74" fmla="*/ 99286 h 501779"/>
                <a:gd name="csX75" fmla="*/ 185274 w 361821"/>
                <a:gd name="csY75" fmla="*/ 101257 h 501779"/>
                <a:gd name="csX76" fmla="*/ 189073 w 361821"/>
                <a:gd name="csY76" fmla="*/ 115119 h 501779"/>
                <a:gd name="csX77" fmla="*/ 195688 w 361821"/>
                <a:gd name="csY77" fmla="*/ 121733 h 501779"/>
                <a:gd name="csX78" fmla="*/ 198010 w 361821"/>
                <a:gd name="csY78" fmla="*/ 133836 h 501779"/>
                <a:gd name="csX79" fmla="*/ 194492 w 361821"/>
                <a:gd name="csY79" fmla="*/ 144954 h 501779"/>
                <a:gd name="csX80" fmla="*/ 195547 w 361821"/>
                <a:gd name="csY80" fmla="*/ 151216 h 501779"/>
                <a:gd name="csX81" fmla="*/ 202865 w 361821"/>
                <a:gd name="csY81" fmla="*/ 153750 h 501779"/>
                <a:gd name="csX82" fmla="*/ 209972 w 361821"/>
                <a:gd name="csY82" fmla="*/ 164164 h 501779"/>
                <a:gd name="csX83" fmla="*/ 248392 w 361821"/>
                <a:gd name="csY83" fmla="*/ 161279 h 501779"/>
                <a:gd name="csX84" fmla="*/ 265772 w 361821"/>
                <a:gd name="csY84" fmla="*/ 165149 h 501779"/>
                <a:gd name="csX85" fmla="*/ 286741 w 361821"/>
                <a:gd name="csY85" fmla="*/ 190973 h 501779"/>
                <a:gd name="csX86" fmla="*/ 298844 w 361821"/>
                <a:gd name="csY86" fmla="*/ 187736 h 501779"/>
                <a:gd name="csX87" fmla="*/ 320376 w 361821"/>
                <a:gd name="csY87" fmla="*/ 189355 h 501779"/>
                <a:gd name="csX88" fmla="*/ 337405 w 361821"/>
                <a:gd name="csY88" fmla="*/ 185907 h 501779"/>
                <a:gd name="csX89" fmla="*/ 347960 w 361821"/>
                <a:gd name="csY89" fmla="*/ 191043 h 501779"/>
                <a:gd name="csX90" fmla="*/ 342541 w 361821"/>
                <a:gd name="csY90" fmla="*/ 207228 h 501779"/>
                <a:gd name="csX91" fmla="*/ 335856 w 361821"/>
                <a:gd name="csY91" fmla="*/ 217290 h 501779"/>
                <a:gd name="csX92" fmla="*/ 333535 w 361821"/>
                <a:gd name="csY92" fmla="*/ 238752 h 501779"/>
                <a:gd name="csX93" fmla="*/ 339586 w 361821"/>
                <a:gd name="csY93" fmla="*/ 258595 h 501779"/>
                <a:gd name="csX94" fmla="*/ 348030 w 361821"/>
                <a:gd name="csY94" fmla="*/ 267531 h 501779"/>
                <a:gd name="csX95" fmla="*/ 349085 w 361821"/>
                <a:gd name="csY95" fmla="*/ 274216 h 501779"/>
                <a:gd name="csX96" fmla="*/ 333957 w 361821"/>
                <a:gd name="csY96" fmla="*/ 289063 h 501779"/>
                <a:gd name="csX97" fmla="*/ 344793 w 361821"/>
                <a:gd name="csY97" fmla="*/ 295678 h 501779"/>
                <a:gd name="csX98" fmla="*/ 352744 w 361821"/>
                <a:gd name="csY98" fmla="*/ 306092 h 501779"/>
                <a:gd name="csX99" fmla="*/ 361822 w 361821"/>
                <a:gd name="csY99" fmla="*/ 335927 h 5017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</a:cxnLst>
              <a:rect l="l" t="t" r="r" b="b"/>
              <a:pathLst>
                <a:path w="361821" h="501779">
                  <a:moveTo>
                    <a:pt x="361822" y="335927"/>
                  </a:moveTo>
                  <a:lnTo>
                    <a:pt x="356192" y="339586"/>
                  </a:lnTo>
                  <a:lnTo>
                    <a:pt x="350352" y="321995"/>
                  </a:lnTo>
                  <a:lnTo>
                    <a:pt x="342049" y="312495"/>
                  </a:lnTo>
                  <a:lnTo>
                    <a:pt x="332198" y="322769"/>
                  </a:lnTo>
                  <a:lnTo>
                    <a:pt x="274005" y="322135"/>
                  </a:lnTo>
                  <a:lnTo>
                    <a:pt x="274357" y="340782"/>
                  </a:lnTo>
                  <a:lnTo>
                    <a:pt x="291878" y="343878"/>
                  </a:lnTo>
                  <a:lnTo>
                    <a:pt x="290893" y="355348"/>
                  </a:lnTo>
                  <a:lnTo>
                    <a:pt x="284912" y="352252"/>
                  </a:lnTo>
                  <a:lnTo>
                    <a:pt x="268094" y="357178"/>
                  </a:lnTo>
                  <a:lnTo>
                    <a:pt x="267883" y="378850"/>
                  </a:lnTo>
                  <a:lnTo>
                    <a:pt x="281182" y="389757"/>
                  </a:lnTo>
                  <a:lnTo>
                    <a:pt x="285826" y="406856"/>
                  </a:lnTo>
                  <a:lnTo>
                    <a:pt x="285123" y="419803"/>
                  </a:lnTo>
                  <a:lnTo>
                    <a:pt x="271683" y="501780"/>
                  </a:lnTo>
                  <a:lnTo>
                    <a:pt x="256765" y="485877"/>
                  </a:lnTo>
                  <a:lnTo>
                    <a:pt x="247829" y="485173"/>
                  </a:lnTo>
                  <a:lnTo>
                    <a:pt x="267109" y="454775"/>
                  </a:lnTo>
                  <a:lnTo>
                    <a:pt x="244240" y="440772"/>
                  </a:lnTo>
                  <a:lnTo>
                    <a:pt x="226297" y="443306"/>
                  </a:lnTo>
                  <a:lnTo>
                    <a:pt x="215531" y="438169"/>
                  </a:lnTo>
                  <a:lnTo>
                    <a:pt x="199065" y="446050"/>
                  </a:lnTo>
                  <a:lnTo>
                    <a:pt x="176830" y="442320"/>
                  </a:lnTo>
                  <a:lnTo>
                    <a:pt x="159238" y="411008"/>
                  </a:lnTo>
                  <a:lnTo>
                    <a:pt x="145376" y="403267"/>
                  </a:lnTo>
                  <a:lnTo>
                    <a:pt x="135877" y="389194"/>
                  </a:lnTo>
                  <a:lnTo>
                    <a:pt x="116033" y="375051"/>
                  </a:lnTo>
                  <a:lnTo>
                    <a:pt x="108082" y="377865"/>
                  </a:lnTo>
                  <a:lnTo>
                    <a:pt x="95275" y="370828"/>
                  </a:lnTo>
                  <a:lnTo>
                    <a:pt x="80569" y="360907"/>
                  </a:lnTo>
                  <a:lnTo>
                    <a:pt x="72125" y="365692"/>
                  </a:lnTo>
                  <a:lnTo>
                    <a:pt x="46794" y="361540"/>
                  </a:lnTo>
                  <a:lnTo>
                    <a:pt x="39475" y="348663"/>
                  </a:lnTo>
                  <a:lnTo>
                    <a:pt x="33916" y="349156"/>
                  </a:lnTo>
                  <a:lnTo>
                    <a:pt x="4081" y="332127"/>
                  </a:lnTo>
                  <a:lnTo>
                    <a:pt x="0" y="322839"/>
                  </a:lnTo>
                  <a:lnTo>
                    <a:pt x="11118" y="320587"/>
                  </a:lnTo>
                  <a:lnTo>
                    <a:pt x="9851" y="305599"/>
                  </a:lnTo>
                  <a:lnTo>
                    <a:pt x="16818" y="294763"/>
                  </a:lnTo>
                  <a:lnTo>
                    <a:pt x="31665" y="292793"/>
                  </a:lnTo>
                  <a:lnTo>
                    <a:pt x="44190" y="274005"/>
                  </a:lnTo>
                  <a:lnTo>
                    <a:pt x="55659" y="258313"/>
                  </a:lnTo>
                  <a:lnTo>
                    <a:pt x="44612" y="251207"/>
                  </a:lnTo>
                  <a:lnTo>
                    <a:pt x="50312" y="233826"/>
                  </a:lnTo>
                  <a:lnTo>
                    <a:pt x="43557" y="206454"/>
                  </a:lnTo>
                  <a:lnTo>
                    <a:pt x="49960" y="198573"/>
                  </a:lnTo>
                  <a:lnTo>
                    <a:pt x="45245" y="173241"/>
                  </a:lnTo>
                  <a:lnTo>
                    <a:pt x="33143" y="157197"/>
                  </a:lnTo>
                  <a:lnTo>
                    <a:pt x="36942" y="142632"/>
                  </a:lnTo>
                  <a:lnTo>
                    <a:pt x="46582" y="144813"/>
                  </a:lnTo>
                  <a:lnTo>
                    <a:pt x="52211" y="135877"/>
                  </a:lnTo>
                  <a:lnTo>
                    <a:pt x="45316" y="118144"/>
                  </a:lnTo>
                  <a:lnTo>
                    <a:pt x="48904" y="113782"/>
                  </a:lnTo>
                  <a:lnTo>
                    <a:pt x="64315" y="114697"/>
                  </a:lnTo>
                  <a:lnTo>
                    <a:pt x="86761" y="93727"/>
                  </a:lnTo>
                  <a:lnTo>
                    <a:pt x="99075" y="90491"/>
                  </a:lnTo>
                  <a:lnTo>
                    <a:pt x="99357" y="80499"/>
                  </a:lnTo>
                  <a:lnTo>
                    <a:pt x="104845" y="55026"/>
                  </a:lnTo>
                  <a:lnTo>
                    <a:pt x="122015" y="41023"/>
                  </a:lnTo>
                  <a:lnTo>
                    <a:pt x="140802" y="40460"/>
                  </a:lnTo>
                  <a:lnTo>
                    <a:pt x="143195" y="34128"/>
                  </a:lnTo>
                  <a:lnTo>
                    <a:pt x="166556" y="36661"/>
                  </a:lnTo>
                  <a:lnTo>
                    <a:pt x="190058" y="21391"/>
                  </a:lnTo>
                  <a:lnTo>
                    <a:pt x="201669" y="14636"/>
                  </a:lnTo>
                  <a:lnTo>
                    <a:pt x="216164" y="0"/>
                  </a:lnTo>
                  <a:lnTo>
                    <a:pt x="226719" y="1830"/>
                  </a:lnTo>
                  <a:lnTo>
                    <a:pt x="234530" y="9851"/>
                  </a:lnTo>
                  <a:lnTo>
                    <a:pt x="228760" y="20054"/>
                  </a:lnTo>
                  <a:lnTo>
                    <a:pt x="209550" y="25121"/>
                  </a:lnTo>
                  <a:lnTo>
                    <a:pt x="202021" y="40249"/>
                  </a:lnTo>
                  <a:lnTo>
                    <a:pt x="190410" y="48904"/>
                  </a:lnTo>
                  <a:lnTo>
                    <a:pt x="181755" y="60093"/>
                  </a:lnTo>
                  <a:lnTo>
                    <a:pt x="178096" y="81625"/>
                  </a:lnTo>
                  <a:lnTo>
                    <a:pt x="169793" y="99286"/>
                  </a:lnTo>
                  <a:lnTo>
                    <a:pt x="185274" y="101257"/>
                  </a:lnTo>
                  <a:lnTo>
                    <a:pt x="189073" y="115119"/>
                  </a:lnTo>
                  <a:lnTo>
                    <a:pt x="195688" y="121733"/>
                  </a:lnTo>
                  <a:lnTo>
                    <a:pt x="198010" y="133836"/>
                  </a:lnTo>
                  <a:lnTo>
                    <a:pt x="194492" y="144954"/>
                  </a:lnTo>
                  <a:lnTo>
                    <a:pt x="195547" y="151216"/>
                  </a:lnTo>
                  <a:lnTo>
                    <a:pt x="202865" y="153750"/>
                  </a:lnTo>
                  <a:lnTo>
                    <a:pt x="209972" y="164164"/>
                  </a:lnTo>
                  <a:lnTo>
                    <a:pt x="248392" y="161279"/>
                  </a:lnTo>
                  <a:lnTo>
                    <a:pt x="265772" y="165149"/>
                  </a:lnTo>
                  <a:lnTo>
                    <a:pt x="286741" y="190973"/>
                  </a:lnTo>
                  <a:lnTo>
                    <a:pt x="298844" y="187736"/>
                  </a:lnTo>
                  <a:lnTo>
                    <a:pt x="320376" y="189355"/>
                  </a:lnTo>
                  <a:lnTo>
                    <a:pt x="337405" y="185907"/>
                  </a:lnTo>
                  <a:lnTo>
                    <a:pt x="347960" y="191043"/>
                  </a:lnTo>
                  <a:lnTo>
                    <a:pt x="342541" y="207228"/>
                  </a:lnTo>
                  <a:lnTo>
                    <a:pt x="335856" y="217290"/>
                  </a:lnTo>
                  <a:lnTo>
                    <a:pt x="333535" y="238752"/>
                  </a:lnTo>
                  <a:lnTo>
                    <a:pt x="339586" y="258595"/>
                  </a:lnTo>
                  <a:lnTo>
                    <a:pt x="348030" y="267531"/>
                  </a:lnTo>
                  <a:lnTo>
                    <a:pt x="349085" y="274216"/>
                  </a:lnTo>
                  <a:lnTo>
                    <a:pt x="333957" y="289063"/>
                  </a:lnTo>
                  <a:lnTo>
                    <a:pt x="344793" y="295678"/>
                  </a:lnTo>
                  <a:lnTo>
                    <a:pt x="352744" y="306092"/>
                  </a:lnTo>
                  <a:lnTo>
                    <a:pt x="361822" y="33592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889C536C-71F9-4E22-F1BB-34A9BFC1381C}"/>
                </a:ext>
              </a:extLst>
            </p:cNvPr>
            <p:cNvSpPr/>
            <p:nvPr/>
          </p:nvSpPr>
          <p:spPr>
            <a:xfrm>
              <a:off x="4514103" y="4220150"/>
              <a:ext cx="170918" cy="71914"/>
            </a:xfrm>
            <a:custGeom>
              <a:avLst/>
              <a:gdLst>
                <a:gd name="csX0" fmla="*/ 167612 w 170918"/>
                <a:gd name="csY0" fmla="*/ 28357 h 71914"/>
                <a:gd name="csX1" fmla="*/ 164023 w 170918"/>
                <a:gd name="csY1" fmla="*/ 32720 h 71914"/>
                <a:gd name="csX2" fmla="*/ 170919 w 170918"/>
                <a:gd name="csY2" fmla="*/ 50452 h 71914"/>
                <a:gd name="csX3" fmla="*/ 165290 w 170918"/>
                <a:gd name="csY3" fmla="*/ 59389 h 71914"/>
                <a:gd name="csX4" fmla="*/ 155649 w 170918"/>
                <a:gd name="csY4" fmla="*/ 57207 h 71914"/>
                <a:gd name="csX5" fmla="*/ 151850 w 170918"/>
                <a:gd name="csY5" fmla="*/ 71773 h 71914"/>
                <a:gd name="csX6" fmla="*/ 141858 w 170918"/>
                <a:gd name="csY6" fmla="*/ 63118 h 71914"/>
                <a:gd name="csX7" fmla="*/ 135525 w 170918"/>
                <a:gd name="csY7" fmla="*/ 46934 h 71914"/>
                <a:gd name="csX8" fmla="*/ 142843 w 170918"/>
                <a:gd name="csY8" fmla="*/ 38912 h 71914"/>
                <a:gd name="csX9" fmla="*/ 135314 w 170918"/>
                <a:gd name="csY9" fmla="*/ 36801 h 71914"/>
                <a:gd name="csX10" fmla="*/ 129755 w 170918"/>
                <a:gd name="csY10" fmla="*/ 26880 h 71914"/>
                <a:gd name="csX11" fmla="*/ 114837 w 170918"/>
                <a:gd name="csY11" fmla="*/ 18506 h 71914"/>
                <a:gd name="csX12" fmla="*/ 101749 w 170918"/>
                <a:gd name="csY12" fmla="*/ 20477 h 71914"/>
                <a:gd name="csX13" fmla="*/ 95698 w 170918"/>
                <a:gd name="csY13" fmla="*/ 30891 h 71914"/>
                <a:gd name="csX14" fmla="*/ 83665 w 170918"/>
                <a:gd name="csY14" fmla="*/ 38490 h 71914"/>
                <a:gd name="csX15" fmla="*/ 77121 w 170918"/>
                <a:gd name="csY15" fmla="*/ 39546 h 71914"/>
                <a:gd name="csX16" fmla="*/ 74236 w 170918"/>
                <a:gd name="csY16" fmla="*/ 45808 h 71914"/>
                <a:gd name="csX17" fmla="*/ 88450 w 170918"/>
                <a:gd name="csY17" fmla="*/ 62063 h 71914"/>
                <a:gd name="csX18" fmla="*/ 80287 w 170918"/>
                <a:gd name="csY18" fmla="*/ 65933 h 71914"/>
                <a:gd name="csX19" fmla="*/ 75995 w 170918"/>
                <a:gd name="csY19" fmla="*/ 70366 h 71914"/>
                <a:gd name="csX20" fmla="*/ 62133 w 170918"/>
                <a:gd name="csY20" fmla="*/ 71914 h 71914"/>
                <a:gd name="csX21" fmla="*/ 56926 w 170918"/>
                <a:gd name="csY21" fmla="*/ 53971 h 71914"/>
                <a:gd name="csX22" fmla="*/ 53056 w 170918"/>
                <a:gd name="csY22" fmla="*/ 59037 h 71914"/>
                <a:gd name="csX23" fmla="*/ 43205 w 170918"/>
                <a:gd name="csY23" fmla="*/ 57278 h 71914"/>
                <a:gd name="csX24" fmla="*/ 37153 w 170918"/>
                <a:gd name="csY24" fmla="*/ 45245 h 71914"/>
                <a:gd name="csX25" fmla="*/ 24909 w 170918"/>
                <a:gd name="csY25" fmla="*/ 43205 h 71914"/>
                <a:gd name="csX26" fmla="*/ 17169 w 170918"/>
                <a:gd name="csY26" fmla="*/ 39686 h 71914"/>
                <a:gd name="csX27" fmla="*/ 4363 w 170918"/>
                <a:gd name="csY27" fmla="*/ 39757 h 71914"/>
                <a:gd name="csX28" fmla="*/ 3448 w 170918"/>
                <a:gd name="csY28" fmla="*/ 46301 h 71914"/>
                <a:gd name="csX29" fmla="*/ 0 w 170918"/>
                <a:gd name="csY29" fmla="*/ 41727 h 71914"/>
                <a:gd name="csX30" fmla="*/ 1548 w 170918"/>
                <a:gd name="csY30" fmla="*/ 35746 h 71914"/>
                <a:gd name="csX31" fmla="*/ 4081 w 170918"/>
                <a:gd name="csY31" fmla="*/ 29624 h 71914"/>
                <a:gd name="csX32" fmla="*/ 2885 w 170918"/>
                <a:gd name="csY32" fmla="*/ 24206 h 71914"/>
                <a:gd name="csX33" fmla="*/ 7388 w 170918"/>
                <a:gd name="csY33" fmla="*/ 20617 h 71914"/>
                <a:gd name="csX34" fmla="*/ 1126 w 170918"/>
                <a:gd name="csY34" fmla="*/ 16184 h 71914"/>
                <a:gd name="csX35" fmla="*/ 985 w 170918"/>
                <a:gd name="csY35" fmla="*/ 4081 h 71914"/>
                <a:gd name="csX36" fmla="*/ 12525 w 170918"/>
                <a:gd name="csY36" fmla="*/ 1337 h 71914"/>
                <a:gd name="csX37" fmla="*/ 23221 w 170918"/>
                <a:gd name="csY37" fmla="*/ 12173 h 71914"/>
                <a:gd name="csX38" fmla="*/ 22658 w 170918"/>
                <a:gd name="csY38" fmla="*/ 18576 h 71914"/>
                <a:gd name="csX39" fmla="*/ 34549 w 170918"/>
                <a:gd name="csY39" fmla="*/ 19913 h 71914"/>
                <a:gd name="csX40" fmla="*/ 37364 w 170918"/>
                <a:gd name="csY40" fmla="*/ 17451 h 71914"/>
                <a:gd name="csX41" fmla="*/ 45597 w 170918"/>
                <a:gd name="csY41" fmla="*/ 24839 h 71914"/>
                <a:gd name="csX42" fmla="*/ 60304 w 170918"/>
                <a:gd name="csY42" fmla="*/ 22658 h 71914"/>
                <a:gd name="csX43" fmla="*/ 72969 w 170918"/>
                <a:gd name="csY43" fmla="*/ 15058 h 71914"/>
                <a:gd name="csX44" fmla="*/ 91124 w 170918"/>
                <a:gd name="csY44" fmla="*/ 9007 h 71914"/>
                <a:gd name="csX45" fmla="*/ 101327 w 170918"/>
                <a:gd name="csY45" fmla="*/ 0 h 71914"/>
                <a:gd name="csX46" fmla="*/ 117793 w 170918"/>
                <a:gd name="csY46" fmla="*/ 1759 h 71914"/>
                <a:gd name="csX47" fmla="*/ 116667 w 170918"/>
                <a:gd name="csY47" fmla="*/ 4714 h 71914"/>
                <a:gd name="csX48" fmla="*/ 133344 w 170918"/>
                <a:gd name="csY48" fmla="*/ 5770 h 71914"/>
                <a:gd name="csX49" fmla="*/ 146643 w 170918"/>
                <a:gd name="csY49" fmla="*/ 10977 h 71914"/>
                <a:gd name="csX50" fmla="*/ 156353 w 170918"/>
                <a:gd name="csY50" fmla="*/ 19984 h 71914"/>
                <a:gd name="csX51" fmla="*/ 167612 w 170918"/>
                <a:gd name="csY51" fmla="*/ 28357 h 71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70918" h="71914">
                  <a:moveTo>
                    <a:pt x="167612" y="28357"/>
                  </a:moveTo>
                  <a:lnTo>
                    <a:pt x="164023" y="32720"/>
                  </a:lnTo>
                  <a:lnTo>
                    <a:pt x="170919" y="50452"/>
                  </a:lnTo>
                  <a:lnTo>
                    <a:pt x="165290" y="59389"/>
                  </a:lnTo>
                  <a:lnTo>
                    <a:pt x="155649" y="57207"/>
                  </a:lnTo>
                  <a:lnTo>
                    <a:pt x="151850" y="71773"/>
                  </a:lnTo>
                  <a:lnTo>
                    <a:pt x="141858" y="63118"/>
                  </a:lnTo>
                  <a:lnTo>
                    <a:pt x="135525" y="46934"/>
                  </a:lnTo>
                  <a:lnTo>
                    <a:pt x="142843" y="38912"/>
                  </a:lnTo>
                  <a:lnTo>
                    <a:pt x="135314" y="36801"/>
                  </a:lnTo>
                  <a:lnTo>
                    <a:pt x="129755" y="26880"/>
                  </a:lnTo>
                  <a:lnTo>
                    <a:pt x="114837" y="18506"/>
                  </a:lnTo>
                  <a:lnTo>
                    <a:pt x="101749" y="20477"/>
                  </a:lnTo>
                  <a:lnTo>
                    <a:pt x="95698" y="30891"/>
                  </a:lnTo>
                  <a:lnTo>
                    <a:pt x="83665" y="38490"/>
                  </a:lnTo>
                  <a:lnTo>
                    <a:pt x="77121" y="39546"/>
                  </a:lnTo>
                  <a:lnTo>
                    <a:pt x="74236" y="45808"/>
                  </a:lnTo>
                  <a:lnTo>
                    <a:pt x="88450" y="62063"/>
                  </a:lnTo>
                  <a:lnTo>
                    <a:pt x="80287" y="65933"/>
                  </a:lnTo>
                  <a:lnTo>
                    <a:pt x="75995" y="70366"/>
                  </a:lnTo>
                  <a:lnTo>
                    <a:pt x="62133" y="71914"/>
                  </a:lnTo>
                  <a:lnTo>
                    <a:pt x="56926" y="53971"/>
                  </a:lnTo>
                  <a:lnTo>
                    <a:pt x="53056" y="59037"/>
                  </a:lnTo>
                  <a:lnTo>
                    <a:pt x="43205" y="57278"/>
                  </a:lnTo>
                  <a:lnTo>
                    <a:pt x="37153" y="45245"/>
                  </a:lnTo>
                  <a:lnTo>
                    <a:pt x="24909" y="43205"/>
                  </a:lnTo>
                  <a:lnTo>
                    <a:pt x="17169" y="39686"/>
                  </a:lnTo>
                  <a:lnTo>
                    <a:pt x="4363" y="39757"/>
                  </a:lnTo>
                  <a:lnTo>
                    <a:pt x="3448" y="46301"/>
                  </a:lnTo>
                  <a:lnTo>
                    <a:pt x="0" y="41727"/>
                  </a:lnTo>
                  <a:lnTo>
                    <a:pt x="1548" y="35746"/>
                  </a:lnTo>
                  <a:lnTo>
                    <a:pt x="4081" y="29624"/>
                  </a:lnTo>
                  <a:lnTo>
                    <a:pt x="2885" y="24206"/>
                  </a:lnTo>
                  <a:lnTo>
                    <a:pt x="7388" y="20617"/>
                  </a:lnTo>
                  <a:lnTo>
                    <a:pt x="1126" y="16184"/>
                  </a:lnTo>
                  <a:lnTo>
                    <a:pt x="985" y="4081"/>
                  </a:lnTo>
                  <a:lnTo>
                    <a:pt x="12525" y="1337"/>
                  </a:lnTo>
                  <a:lnTo>
                    <a:pt x="23221" y="12173"/>
                  </a:lnTo>
                  <a:lnTo>
                    <a:pt x="22658" y="18576"/>
                  </a:lnTo>
                  <a:lnTo>
                    <a:pt x="34549" y="19913"/>
                  </a:lnTo>
                  <a:lnTo>
                    <a:pt x="37364" y="17451"/>
                  </a:lnTo>
                  <a:lnTo>
                    <a:pt x="45597" y="24839"/>
                  </a:lnTo>
                  <a:lnTo>
                    <a:pt x="60304" y="22658"/>
                  </a:lnTo>
                  <a:lnTo>
                    <a:pt x="72969" y="15058"/>
                  </a:lnTo>
                  <a:lnTo>
                    <a:pt x="91124" y="9007"/>
                  </a:lnTo>
                  <a:lnTo>
                    <a:pt x="101327" y="0"/>
                  </a:lnTo>
                  <a:lnTo>
                    <a:pt x="117793" y="1759"/>
                  </a:lnTo>
                  <a:lnTo>
                    <a:pt x="116667" y="4714"/>
                  </a:lnTo>
                  <a:lnTo>
                    <a:pt x="133344" y="5770"/>
                  </a:lnTo>
                  <a:lnTo>
                    <a:pt x="146643" y="10977"/>
                  </a:lnTo>
                  <a:lnTo>
                    <a:pt x="156353" y="19984"/>
                  </a:lnTo>
                  <a:lnTo>
                    <a:pt x="167612" y="28357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1BDAC29-FAC6-3121-17C0-EF2A0C903B11}"/>
                </a:ext>
              </a:extLst>
            </p:cNvPr>
            <p:cNvSpPr/>
            <p:nvPr/>
          </p:nvSpPr>
          <p:spPr>
            <a:xfrm>
              <a:off x="4425231" y="4171668"/>
              <a:ext cx="101397" cy="90209"/>
            </a:xfrm>
            <a:custGeom>
              <a:avLst/>
              <a:gdLst>
                <a:gd name="csX0" fmla="*/ 101397 w 101397"/>
                <a:gd name="csY0" fmla="*/ 49819 h 90209"/>
                <a:gd name="csX1" fmla="*/ 89857 w 101397"/>
                <a:gd name="csY1" fmla="*/ 52563 h 90209"/>
                <a:gd name="csX2" fmla="*/ 89998 w 101397"/>
                <a:gd name="csY2" fmla="*/ 64666 h 90209"/>
                <a:gd name="csX3" fmla="*/ 96261 w 101397"/>
                <a:gd name="csY3" fmla="*/ 69099 h 90209"/>
                <a:gd name="csX4" fmla="*/ 91757 w 101397"/>
                <a:gd name="csY4" fmla="*/ 72688 h 90209"/>
                <a:gd name="csX5" fmla="*/ 92954 w 101397"/>
                <a:gd name="csY5" fmla="*/ 78106 h 90209"/>
                <a:gd name="csX6" fmla="*/ 90420 w 101397"/>
                <a:gd name="csY6" fmla="*/ 84228 h 90209"/>
                <a:gd name="csX7" fmla="*/ 88872 w 101397"/>
                <a:gd name="csY7" fmla="*/ 90209 h 90209"/>
                <a:gd name="csX8" fmla="*/ 72688 w 101397"/>
                <a:gd name="csY8" fmla="*/ 83524 h 90209"/>
                <a:gd name="csX9" fmla="*/ 66566 w 101397"/>
                <a:gd name="csY9" fmla="*/ 77191 h 90209"/>
                <a:gd name="csX10" fmla="*/ 70014 w 101397"/>
                <a:gd name="csY10" fmla="*/ 71984 h 90209"/>
                <a:gd name="csX11" fmla="*/ 68959 w 101397"/>
                <a:gd name="csY11" fmla="*/ 65370 h 90209"/>
                <a:gd name="csX12" fmla="*/ 60655 w 101397"/>
                <a:gd name="csY12" fmla="*/ 58122 h 90209"/>
                <a:gd name="csX13" fmla="*/ 48904 w 101397"/>
                <a:gd name="csY13" fmla="*/ 52212 h 90209"/>
                <a:gd name="csX14" fmla="*/ 38631 w 101397"/>
                <a:gd name="csY14" fmla="*/ 48341 h 90209"/>
                <a:gd name="csX15" fmla="*/ 36661 w 101397"/>
                <a:gd name="csY15" fmla="*/ 39546 h 90209"/>
                <a:gd name="csX16" fmla="*/ 28850 w 101397"/>
                <a:gd name="csY16" fmla="*/ 34128 h 90209"/>
                <a:gd name="csX17" fmla="*/ 30750 w 101397"/>
                <a:gd name="csY17" fmla="*/ 42923 h 90209"/>
                <a:gd name="csX18" fmla="*/ 24769 w 101397"/>
                <a:gd name="csY18" fmla="*/ 50101 h 90209"/>
                <a:gd name="csX19" fmla="*/ 17943 w 101397"/>
                <a:gd name="csY19" fmla="*/ 41727 h 90209"/>
                <a:gd name="csX20" fmla="*/ 8374 w 101397"/>
                <a:gd name="csY20" fmla="*/ 38772 h 90209"/>
                <a:gd name="csX21" fmla="*/ 4292 w 101397"/>
                <a:gd name="csY21" fmla="*/ 32720 h 90209"/>
                <a:gd name="csX22" fmla="*/ 4504 w 101397"/>
                <a:gd name="csY22" fmla="*/ 23502 h 90209"/>
                <a:gd name="csX23" fmla="*/ 8444 w 101397"/>
                <a:gd name="csY23" fmla="*/ 14003 h 90209"/>
                <a:gd name="csX24" fmla="*/ 0 w 101397"/>
                <a:gd name="csY24" fmla="*/ 9711 h 90209"/>
                <a:gd name="csX25" fmla="*/ 6826 w 101397"/>
                <a:gd name="csY25" fmla="*/ 3870 h 90209"/>
                <a:gd name="csX26" fmla="*/ 11329 w 101397"/>
                <a:gd name="csY26" fmla="*/ 0 h 90209"/>
                <a:gd name="csX27" fmla="*/ 31031 w 101397"/>
                <a:gd name="csY27" fmla="*/ 8022 h 90209"/>
                <a:gd name="csX28" fmla="*/ 37857 w 101397"/>
                <a:gd name="csY28" fmla="*/ 4081 h 90209"/>
                <a:gd name="csX29" fmla="*/ 47356 w 101397"/>
                <a:gd name="csY29" fmla="*/ 6614 h 90209"/>
                <a:gd name="csX30" fmla="*/ 52282 w 101397"/>
                <a:gd name="csY30" fmla="*/ 12807 h 90209"/>
                <a:gd name="csX31" fmla="*/ 61148 w 101397"/>
                <a:gd name="csY31" fmla="*/ 14847 h 90209"/>
                <a:gd name="csX32" fmla="*/ 68255 w 101397"/>
                <a:gd name="csY32" fmla="*/ 8444 h 90209"/>
                <a:gd name="csX33" fmla="*/ 75855 w 101397"/>
                <a:gd name="csY33" fmla="*/ 24839 h 90209"/>
                <a:gd name="csX34" fmla="*/ 87394 w 101397"/>
                <a:gd name="csY34" fmla="*/ 36942 h 90209"/>
                <a:gd name="csX35" fmla="*/ 101397 w 101397"/>
                <a:gd name="csY35" fmla="*/ 49819 h 90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01397" h="90209">
                  <a:moveTo>
                    <a:pt x="101397" y="49819"/>
                  </a:moveTo>
                  <a:lnTo>
                    <a:pt x="89857" y="52563"/>
                  </a:lnTo>
                  <a:lnTo>
                    <a:pt x="89998" y="64666"/>
                  </a:lnTo>
                  <a:lnTo>
                    <a:pt x="96261" y="69099"/>
                  </a:lnTo>
                  <a:lnTo>
                    <a:pt x="91757" y="72688"/>
                  </a:lnTo>
                  <a:lnTo>
                    <a:pt x="92954" y="78106"/>
                  </a:lnTo>
                  <a:lnTo>
                    <a:pt x="90420" y="84228"/>
                  </a:lnTo>
                  <a:lnTo>
                    <a:pt x="88872" y="90209"/>
                  </a:lnTo>
                  <a:lnTo>
                    <a:pt x="72688" y="83524"/>
                  </a:lnTo>
                  <a:lnTo>
                    <a:pt x="66566" y="77191"/>
                  </a:lnTo>
                  <a:lnTo>
                    <a:pt x="70014" y="71984"/>
                  </a:lnTo>
                  <a:lnTo>
                    <a:pt x="68959" y="65370"/>
                  </a:lnTo>
                  <a:lnTo>
                    <a:pt x="60655" y="58122"/>
                  </a:lnTo>
                  <a:lnTo>
                    <a:pt x="48904" y="52212"/>
                  </a:lnTo>
                  <a:lnTo>
                    <a:pt x="38631" y="48341"/>
                  </a:lnTo>
                  <a:lnTo>
                    <a:pt x="36661" y="39546"/>
                  </a:lnTo>
                  <a:lnTo>
                    <a:pt x="28850" y="34128"/>
                  </a:lnTo>
                  <a:lnTo>
                    <a:pt x="30750" y="42923"/>
                  </a:lnTo>
                  <a:lnTo>
                    <a:pt x="24769" y="50101"/>
                  </a:lnTo>
                  <a:lnTo>
                    <a:pt x="17943" y="41727"/>
                  </a:lnTo>
                  <a:lnTo>
                    <a:pt x="8374" y="38772"/>
                  </a:lnTo>
                  <a:lnTo>
                    <a:pt x="4292" y="32720"/>
                  </a:lnTo>
                  <a:lnTo>
                    <a:pt x="4504" y="23502"/>
                  </a:lnTo>
                  <a:lnTo>
                    <a:pt x="8444" y="14003"/>
                  </a:lnTo>
                  <a:lnTo>
                    <a:pt x="0" y="9711"/>
                  </a:lnTo>
                  <a:lnTo>
                    <a:pt x="6826" y="3870"/>
                  </a:lnTo>
                  <a:lnTo>
                    <a:pt x="11329" y="0"/>
                  </a:lnTo>
                  <a:lnTo>
                    <a:pt x="31031" y="8022"/>
                  </a:lnTo>
                  <a:lnTo>
                    <a:pt x="37857" y="4081"/>
                  </a:lnTo>
                  <a:lnTo>
                    <a:pt x="47356" y="6614"/>
                  </a:lnTo>
                  <a:lnTo>
                    <a:pt x="52282" y="12807"/>
                  </a:lnTo>
                  <a:lnTo>
                    <a:pt x="61148" y="14847"/>
                  </a:lnTo>
                  <a:lnTo>
                    <a:pt x="68255" y="8444"/>
                  </a:lnTo>
                  <a:lnTo>
                    <a:pt x="75855" y="24839"/>
                  </a:lnTo>
                  <a:lnTo>
                    <a:pt x="87394" y="36942"/>
                  </a:lnTo>
                  <a:lnTo>
                    <a:pt x="101397" y="4981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82363320-B893-0828-4716-81E4189A58E2}"/>
                </a:ext>
              </a:extLst>
            </p:cNvPr>
            <p:cNvSpPr/>
            <p:nvPr/>
          </p:nvSpPr>
          <p:spPr>
            <a:xfrm>
              <a:off x="4373652" y="4056268"/>
              <a:ext cx="135032" cy="130247"/>
            </a:xfrm>
            <a:custGeom>
              <a:avLst/>
              <a:gdLst>
                <a:gd name="csX0" fmla="*/ 119833 w 135032"/>
                <a:gd name="csY0" fmla="*/ 123844 h 130247"/>
                <a:gd name="csX1" fmla="*/ 112726 w 135032"/>
                <a:gd name="csY1" fmla="*/ 130247 h 130247"/>
                <a:gd name="csX2" fmla="*/ 103860 w 135032"/>
                <a:gd name="csY2" fmla="*/ 128207 h 130247"/>
                <a:gd name="csX3" fmla="*/ 98934 w 135032"/>
                <a:gd name="csY3" fmla="*/ 122015 h 130247"/>
                <a:gd name="csX4" fmla="*/ 89435 w 135032"/>
                <a:gd name="csY4" fmla="*/ 119481 h 130247"/>
                <a:gd name="csX5" fmla="*/ 82610 w 135032"/>
                <a:gd name="csY5" fmla="*/ 123422 h 130247"/>
                <a:gd name="csX6" fmla="*/ 62907 w 135032"/>
                <a:gd name="csY6" fmla="*/ 115400 h 130247"/>
                <a:gd name="csX7" fmla="*/ 58404 w 135032"/>
                <a:gd name="csY7" fmla="*/ 119270 h 130247"/>
                <a:gd name="csX8" fmla="*/ 48060 w 135032"/>
                <a:gd name="csY8" fmla="*/ 109771 h 130247"/>
                <a:gd name="csX9" fmla="*/ 34128 w 135032"/>
                <a:gd name="csY9" fmla="*/ 97598 h 130247"/>
                <a:gd name="csX10" fmla="*/ 27513 w 135032"/>
                <a:gd name="csY10" fmla="*/ 87324 h 130247"/>
                <a:gd name="csX11" fmla="*/ 14988 w 135032"/>
                <a:gd name="csY11" fmla="*/ 77825 h 130247"/>
                <a:gd name="csX12" fmla="*/ 0 w 135032"/>
                <a:gd name="csY12" fmla="*/ 64103 h 130247"/>
                <a:gd name="csX13" fmla="*/ 3307 w 135032"/>
                <a:gd name="csY13" fmla="*/ 59459 h 130247"/>
                <a:gd name="csX14" fmla="*/ 8233 w 135032"/>
                <a:gd name="csY14" fmla="*/ 64033 h 130247"/>
                <a:gd name="csX15" fmla="*/ 10484 w 135032"/>
                <a:gd name="csY15" fmla="*/ 61852 h 130247"/>
                <a:gd name="csX16" fmla="*/ 19773 w 135032"/>
                <a:gd name="csY16" fmla="*/ 60585 h 130247"/>
                <a:gd name="csX17" fmla="*/ 23502 w 135032"/>
                <a:gd name="csY17" fmla="*/ 53689 h 130247"/>
                <a:gd name="csX18" fmla="*/ 27936 w 135032"/>
                <a:gd name="csY18" fmla="*/ 53408 h 130247"/>
                <a:gd name="csX19" fmla="*/ 27302 w 135032"/>
                <a:gd name="csY19" fmla="*/ 38420 h 130247"/>
                <a:gd name="csX20" fmla="*/ 34268 w 135032"/>
                <a:gd name="csY20" fmla="*/ 37716 h 130247"/>
                <a:gd name="csX21" fmla="*/ 40531 w 135032"/>
                <a:gd name="csY21" fmla="*/ 37927 h 130247"/>
                <a:gd name="csX22" fmla="*/ 46934 w 135032"/>
                <a:gd name="csY22" fmla="*/ 29835 h 130247"/>
                <a:gd name="csX23" fmla="*/ 55730 w 135032"/>
                <a:gd name="csY23" fmla="*/ 35957 h 130247"/>
                <a:gd name="csX24" fmla="*/ 58826 w 135032"/>
                <a:gd name="csY24" fmla="*/ 32228 h 130247"/>
                <a:gd name="csX25" fmla="*/ 64315 w 135032"/>
                <a:gd name="csY25" fmla="*/ 28569 h 130247"/>
                <a:gd name="csX26" fmla="*/ 74729 w 135032"/>
                <a:gd name="csY26" fmla="*/ 20195 h 130247"/>
                <a:gd name="csX27" fmla="*/ 75221 w 135032"/>
                <a:gd name="csY27" fmla="*/ 13933 h 130247"/>
                <a:gd name="csX28" fmla="*/ 78106 w 135032"/>
                <a:gd name="csY28" fmla="*/ 14214 h 130247"/>
                <a:gd name="csX29" fmla="*/ 81976 w 135032"/>
                <a:gd name="csY29" fmla="*/ 6896 h 130247"/>
                <a:gd name="csX30" fmla="*/ 85073 w 135032"/>
                <a:gd name="csY30" fmla="*/ 5981 h 130247"/>
                <a:gd name="csX31" fmla="*/ 90139 w 135032"/>
                <a:gd name="csY31" fmla="*/ 10696 h 130247"/>
                <a:gd name="csX32" fmla="*/ 96120 w 135032"/>
                <a:gd name="csY32" fmla="*/ 12033 h 130247"/>
                <a:gd name="csX33" fmla="*/ 102735 w 135032"/>
                <a:gd name="csY33" fmla="*/ 8162 h 130247"/>
                <a:gd name="csX34" fmla="*/ 110264 w 135032"/>
                <a:gd name="csY34" fmla="*/ 8162 h 130247"/>
                <a:gd name="csX35" fmla="*/ 120678 w 135032"/>
                <a:gd name="csY35" fmla="*/ 4152 h 130247"/>
                <a:gd name="csX36" fmla="*/ 124759 w 135032"/>
                <a:gd name="csY36" fmla="*/ 0 h 130247"/>
                <a:gd name="csX37" fmla="*/ 135032 w 135032"/>
                <a:gd name="csY37" fmla="*/ 633 h 130247"/>
                <a:gd name="csX38" fmla="*/ 132429 w 135032"/>
                <a:gd name="csY38" fmla="*/ 3518 h 130247"/>
                <a:gd name="csX39" fmla="*/ 130951 w 135032"/>
                <a:gd name="csY39" fmla="*/ 10344 h 130247"/>
                <a:gd name="csX40" fmla="*/ 133977 w 135032"/>
                <a:gd name="csY40" fmla="*/ 21532 h 130247"/>
                <a:gd name="csX41" fmla="*/ 127081 w 135032"/>
                <a:gd name="csY41" fmla="*/ 31876 h 130247"/>
                <a:gd name="csX42" fmla="*/ 123915 w 135032"/>
                <a:gd name="csY42" fmla="*/ 44119 h 130247"/>
                <a:gd name="csX43" fmla="*/ 122930 w 135032"/>
                <a:gd name="csY43" fmla="*/ 57559 h 130247"/>
                <a:gd name="csX44" fmla="*/ 124548 w 135032"/>
                <a:gd name="csY44" fmla="*/ 65370 h 130247"/>
                <a:gd name="csX45" fmla="*/ 125322 w 135032"/>
                <a:gd name="csY45" fmla="*/ 79021 h 130247"/>
                <a:gd name="csX46" fmla="*/ 120748 w 135032"/>
                <a:gd name="csY46" fmla="*/ 81976 h 130247"/>
                <a:gd name="csX47" fmla="*/ 117933 w 135032"/>
                <a:gd name="csY47" fmla="*/ 94924 h 130247"/>
                <a:gd name="csX48" fmla="*/ 119974 w 135032"/>
                <a:gd name="csY48" fmla="*/ 102945 h 130247"/>
                <a:gd name="csX49" fmla="*/ 113852 w 135032"/>
                <a:gd name="csY49" fmla="*/ 110686 h 130247"/>
                <a:gd name="csX50" fmla="*/ 115259 w 135032"/>
                <a:gd name="csY50" fmla="*/ 118848 h 130247"/>
                <a:gd name="csX51" fmla="*/ 119833 w 135032"/>
                <a:gd name="csY51" fmla="*/ 123844 h 1302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</a:cxnLst>
              <a:rect l="l" t="t" r="r" b="b"/>
              <a:pathLst>
                <a:path w="135032" h="130247">
                  <a:moveTo>
                    <a:pt x="119833" y="123844"/>
                  </a:moveTo>
                  <a:lnTo>
                    <a:pt x="112726" y="130247"/>
                  </a:lnTo>
                  <a:lnTo>
                    <a:pt x="103860" y="128207"/>
                  </a:lnTo>
                  <a:lnTo>
                    <a:pt x="98934" y="122015"/>
                  </a:lnTo>
                  <a:lnTo>
                    <a:pt x="89435" y="119481"/>
                  </a:lnTo>
                  <a:lnTo>
                    <a:pt x="82610" y="123422"/>
                  </a:lnTo>
                  <a:lnTo>
                    <a:pt x="62907" y="115400"/>
                  </a:lnTo>
                  <a:lnTo>
                    <a:pt x="58404" y="119270"/>
                  </a:lnTo>
                  <a:lnTo>
                    <a:pt x="48060" y="109771"/>
                  </a:lnTo>
                  <a:lnTo>
                    <a:pt x="34128" y="97598"/>
                  </a:lnTo>
                  <a:lnTo>
                    <a:pt x="27513" y="87324"/>
                  </a:lnTo>
                  <a:lnTo>
                    <a:pt x="14988" y="77825"/>
                  </a:lnTo>
                  <a:lnTo>
                    <a:pt x="0" y="64103"/>
                  </a:lnTo>
                  <a:lnTo>
                    <a:pt x="3307" y="59459"/>
                  </a:lnTo>
                  <a:lnTo>
                    <a:pt x="8233" y="64033"/>
                  </a:lnTo>
                  <a:lnTo>
                    <a:pt x="10484" y="61852"/>
                  </a:lnTo>
                  <a:lnTo>
                    <a:pt x="19773" y="60585"/>
                  </a:lnTo>
                  <a:lnTo>
                    <a:pt x="23502" y="53689"/>
                  </a:lnTo>
                  <a:lnTo>
                    <a:pt x="27936" y="53408"/>
                  </a:lnTo>
                  <a:lnTo>
                    <a:pt x="27302" y="38420"/>
                  </a:lnTo>
                  <a:lnTo>
                    <a:pt x="34268" y="37716"/>
                  </a:lnTo>
                  <a:lnTo>
                    <a:pt x="40531" y="37927"/>
                  </a:lnTo>
                  <a:lnTo>
                    <a:pt x="46934" y="29835"/>
                  </a:lnTo>
                  <a:lnTo>
                    <a:pt x="55730" y="35957"/>
                  </a:lnTo>
                  <a:lnTo>
                    <a:pt x="58826" y="32228"/>
                  </a:lnTo>
                  <a:lnTo>
                    <a:pt x="64315" y="28569"/>
                  </a:lnTo>
                  <a:lnTo>
                    <a:pt x="74729" y="20195"/>
                  </a:lnTo>
                  <a:lnTo>
                    <a:pt x="75221" y="13933"/>
                  </a:lnTo>
                  <a:lnTo>
                    <a:pt x="78106" y="14214"/>
                  </a:lnTo>
                  <a:lnTo>
                    <a:pt x="81976" y="6896"/>
                  </a:lnTo>
                  <a:lnTo>
                    <a:pt x="85073" y="5981"/>
                  </a:lnTo>
                  <a:lnTo>
                    <a:pt x="90139" y="10696"/>
                  </a:lnTo>
                  <a:lnTo>
                    <a:pt x="96120" y="12033"/>
                  </a:lnTo>
                  <a:lnTo>
                    <a:pt x="102735" y="8162"/>
                  </a:lnTo>
                  <a:lnTo>
                    <a:pt x="110264" y="8162"/>
                  </a:lnTo>
                  <a:lnTo>
                    <a:pt x="120678" y="4152"/>
                  </a:lnTo>
                  <a:lnTo>
                    <a:pt x="124759" y="0"/>
                  </a:lnTo>
                  <a:lnTo>
                    <a:pt x="135032" y="633"/>
                  </a:lnTo>
                  <a:lnTo>
                    <a:pt x="132429" y="3518"/>
                  </a:lnTo>
                  <a:lnTo>
                    <a:pt x="130951" y="10344"/>
                  </a:lnTo>
                  <a:lnTo>
                    <a:pt x="133977" y="21532"/>
                  </a:lnTo>
                  <a:lnTo>
                    <a:pt x="127081" y="31876"/>
                  </a:lnTo>
                  <a:lnTo>
                    <a:pt x="123915" y="44119"/>
                  </a:lnTo>
                  <a:lnTo>
                    <a:pt x="122930" y="57559"/>
                  </a:lnTo>
                  <a:lnTo>
                    <a:pt x="124548" y="65370"/>
                  </a:lnTo>
                  <a:lnTo>
                    <a:pt x="125322" y="79021"/>
                  </a:lnTo>
                  <a:lnTo>
                    <a:pt x="120748" y="81976"/>
                  </a:lnTo>
                  <a:lnTo>
                    <a:pt x="117933" y="94924"/>
                  </a:lnTo>
                  <a:lnTo>
                    <a:pt x="119974" y="102945"/>
                  </a:lnTo>
                  <a:lnTo>
                    <a:pt x="113852" y="110686"/>
                  </a:lnTo>
                  <a:lnTo>
                    <a:pt x="115259" y="118848"/>
                  </a:lnTo>
                  <a:lnTo>
                    <a:pt x="119833" y="12384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CDC39E4-60D6-8EF6-AC02-6F4BC332C0CB}"/>
                </a:ext>
              </a:extLst>
            </p:cNvPr>
            <p:cNvSpPr/>
            <p:nvPr/>
          </p:nvSpPr>
          <p:spPr>
            <a:xfrm>
              <a:off x="4323341" y="4026010"/>
              <a:ext cx="185343" cy="92108"/>
            </a:xfrm>
            <a:custGeom>
              <a:avLst/>
              <a:gdLst>
                <a:gd name="csX0" fmla="*/ 185344 w 185343"/>
                <a:gd name="csY0" fmla="*/ 30891 h 92108"/>
                <a:gd name="csX1" fmla="*/ 175070 w 185343"/>
                <a:gd name="csY1" fmla="*/ 30257 h 92108"/>
                <a:gd name="csX2" fmla="*/ 170989 w 185343"/>
                <a:gd name="csY2" fmla="*/ 34409 h 92108"/>
                <a:gd name="csX3" fmla="*/ 160575 w 185343"/>
                <a:gd name="csY3" fmla="*/ 38420 h 92108"/>
                <a:gd name="csX4" fmla="*/ 153046 w 185343"/>
                <a:gd name="csY4" fmla="*/ 38420 h 92108"/>
                <a:gd name="csX5" fmla="*/ 146432 w 185343"/>
                <a:gd name="csY5" fmla="*/ 42290 h 92108"/>
                <a:gd name="csX6" fmla="*/ 140450 w 185343"/>
                <a:gd name="csY6" fmla="*/ 40953 h 92108"/>
                <a:gd name="csX7" fmla="*/ 135384 w 185343"/>
                <a:gd name="csY7" fmla="*/ 36238 h 92108"/>
                <a:gd name="csX8" fmla="*/ 132288 w 185343"/>
                <a:gd name="csY8" fmla="*/ 37153 h 92108"/>
                <a:gd name="csX9" fmla="*/ 128418 w 185343"/>
                <a:gd name="csY9" fmla="*/ 44471 h 92108"/>
                <a:gd name="csX10" fmla="*/ 125533 w 185343"/>
                <a:gd name="csY10" fmla="*/ 44190 h 92108"/>
                <a:gd name="csX11" fmla="*/ 125040 w 185343"/>
                <a:gd name="csY11" fmla="*/ 50452 h 92108"/>
                <a:gd name="csX12" fmla="*/ 114626 w 185343"/>
                <a:gd name="csY12" fmla="*/ 58826 h 92108"/>
                <a:gd name="csX13" fmla="*/ 109138 w 185343"/>
                <a:gd name="csY13" fmla="*/ 62485 h 92108"/>
                <a:gd name="csX14" fmla="*/ 106042 w 185343"/>
                <a:gd name="csY14" fmla="*/ 66214 h 92108"/>
                <a:gd name="csX15" fmla="*/ 97246 w 185343"/>
                <a:gd name="csY15" fmla="*/ 60092 h 92108"/>
                <a:gd name="csX16" fmla="*/ 90842 w 185343"/>
                <a:gd name="csY16" fmla="*/ 68184 h 92108"/>
                <a:gd name="csX17" fmla="*/ 84580 w 185343"/>
                <a:gd name="csY17" fmla="*/ 67973 h 92108"/>
                <a:gd name="csX18" fmla="*/ 77613 w 185343"/>
                <a:gd name="csY18" fmla="*/ 68677 h 92108"/>
                <a:gd name="csX19" fmla="*/ 78247 w 185343"/>
                <a:gd name="csY19" fmla="*/ 83665 h 92108"/>
                <a:gd name="csX20" fmla="*/ 73814 w 185343"/>
                <a:gd name="csY20" fmla="*/ 83947 h 92108"/>
                <a:gd name="csX21" fmla="*/ 70084 w 185343"/>
                <a:gd name="csY21" fmla="*/ 90842 h 92108"/>
                <a:gd name="csX22" fmla="*/ 60796 w 185343"/>
                <a:gd name="csY22" fmla="*/ 92109 h 92108"/>
                <a:gd name="csX23" fmla="*/ 55659 w 185343"/>
                <a:gd name="csY23" fmla="*/ 82610 h 92108"/>
                <a:gd name="csX24" fmla="*/ 46582 w 185343"/>
                <a:gd name="csY24" fmla="*/ 79936 h 92108"/>
                <a:gd name="csX25" fmla="*/ 48693 w 185343"/>
                <a:gd name="csY25" fmla="*/ 67762 h 92108"/>
                <a:gd name="csX26" fmla="*/ 44612 w 185343"/>
                <a:gd name="csY26" fmla="*/ 64455 h 92108"/>
                <a:gd name="csX27" fmla="*/ 38420 w 185343"/>
                <a:gd name="csY27" fmla="*/ 62344 h 92108"/>
                <a:gd name="csX28" fmla="*/ 25332 w 185343"/>
                <a:gd name="csY28" fmla="*/ 65933 h 92108"/>
                <a:gd name="csX29" fmla="*/ 24206 w 185343"/>
                <a:gd name="csY29" fmla="*/ 61852 h 92108"/>
                <a:gd name="csX30" fmla="*/ 15199 w 185343"/>
                <a:gd name="csY30" fmla="*/ 56996 h 92108"/>
                <a:gd name="csX31" fmla="*/ 8796 w 185343"/>
                <a:gd name="csY31" fmla="*/ 50874 h 92108"/>
                <a:gd name="csX32" fmla="*/ 0 w 185343"/>
                <a:gd name="csY32" fmla="*/ 48341 h 92108"/>
                <a:gd name="csX33" fmla="*/ 6192 w 185343"/>
                <a:gd name="csY33" fmla="*/ 40601 h 92108"/>
                <a:gd name="csX34" fmla="*/ 3800 w 185343"/>
                <a:gd name="csY34" fmla="*/ 34620 h 92108"/>
                <a:gd name="csX35" fmla="*/ 5910 w 185343"/>
                <a:gd name="csY35" fmla="*/ 28709 h 92108"/>
                <a:gd name="csX36" fmla="*/ 20054 w 185343"/>
                <a:gd name="csY36" fmla="*/ 20195 h 92108"/>
                <a:gd name="csX37" fmla="*/ 33705 w 185343"/>
                <a:gd name="csY37" fmla="*/ 8514 h 92108"/>
                <a:gd name="csX38" fmla="*/ 36801 w 185343"/>
                <a:gd name="csY38" fmla="*/ 9710 h 92108"/>
                <a:gd name="csX39" fmla="*/ 43345 w 185343"/>
                <a:gd name="csY39" fmla="*/ 4292 h 92108"/>
                <a:gd name="csX40" fmla="*/ 51860 w 185343"/>
                <a:gd name="csY40" fmla="*/ 3870 h 92108"/>
                <a:gd name="csX41" fmla="*/ 54674 w 185343"/>
                <a:gd name="csY41" fmla="*/ 6403 h 92108"/>
                <a:gd name="csX42" fmla="*/ 59318 w 185343"/>
                <a:gd name="csY42" fmla="*/ 4855 h 92108"/>
                <a:gd name="csX43" fmla="*/ 73180 w 185343"/>
                <a:gd name="csY43" fmla="*/ 7599 h 92108"/>
                <a:gd name="csX44" fmla="*/ 86972 w 185343"/>
                <a:gd name="csY44" fmla="*/ 6825 h 92108"/>
                <a:gd name="csX45" fmla="*/ 96612 w 185343"/>
                <a:gd name="csY45" fmla="*/ 3448 h 92108"/>
                <a:gd name="csX46" fmla="*/ 100060 w 185343"/>
                <a:gd name="csY46" fmla="*/ 0 h 92108"/>
                <a:gd name="csX47" fmla="*/ 109630 w 185343"/>
                <a:gd name="csY47" fmla="*/ 1618 h 92108"/>
                <a:gd name="csX48" fmla="*/ 116737 w 185343"/>
                <a:gd name="csY48" fmla="*/ 3659 h 92108"/>
                <a:gd name="csX49" fmla="*/ 124548 w 185343"/>
                <a:gd name="csY49" fmla="*/ 2955 h 92108"/>
                <a:gd name="csX50" fmla="*/ 130458 w 185343"/>
                <a:gd name="csY50" fmla="*/ 281 h 92108"/>
                <a:gd name="csX51" fmla="*/ 144109 w 185343"/>
                <a:gd name="csY51" fmla="*/ 4574 h 92108"/>
                <a:gd name="csX52" fmla="*/ 148894 w 185343"/>
                <a:gd name="csY52" fmla="*/ 5207 h 92108"/>
                <a:gd name="csX53" fmla="*/ 157972 w 185343"/>
                <a:gd name="csY53" fmla="*/ 10907 h 92108"/>
                <a:gd name="csX54" fmla="*/ 166626 w 185343"/>
                <a:gd name="csY54" fmla="*/ 17803 h 92108"/>
                <a:gd name="csX55" fmla="*/ 177463 w 185343"/>
                <a:gd name="csY55" fmla="*/ 22447 h 92108"/>
                <a:gd name="csX56" fmla="*/ 185344 w 185343"/>
                <a:gd name="csY56" fmla="*/ 30891 h 921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</a:cxnLst>
              <a:rect l="l" t="t" r="r" b="b"/>
              <a:pathLst>
                <a:path w="185343" h="92108">
                  <a:moveTo>
                    <a:pt x="185344" y="30891"/>
                  </a:moveTo>
                  <a:lnTo>
                    <a:pt x="175070" y="30257"/>
                  </a:lnTo>
                  <a:lnTo>
                    <a:pt x="170989" y="34409"/>
                  </a:lnTo>
                  <a:lnTo>
                    <a:pt x="160575" y="38420"/>
                  </a:lnTo>
                  <a:lnTo>
                    <a:pt x="153046" y="38420"/>
                  </a:lnTo>
                  <a:lnTo>
                    <a:pt x="146432" y="42290"/>
                  </a:lnTo>
                  <a:lnTo>
                    <a:pt x="140450" y="40953"/>
                  </a:lnTo>
                  <a:lnTo>
                    <a:pt x="135384" y="36238"/>
                  </a:lnTo>
                  <a:lnTo>
                    <a:pt x="132288" y="37153"/>
                  </a:lnTo>
                  <a:lnTo>
                    <a:pt x="128418" y="44471"/>
                  </a:lnTo>
                  <a:lnTo>
                    <a:pt x="125533" y="44190"/>
                  </a:lnTo>
                  <a:lnTo>
                    <a:pt x="125040" y="50452"/>
                  </a:lnTo>
                  <a:lnTo>
                    <a:pt x="114626" y="58826"/>
                  </a:lnTo>
                  <a:lnTo>
                    <a:pt x="109138" y="62485"/>
                  </a:lnTo>
                  <a:lnTo>
                    <a:pt x="106042" y="66214"/>
                  </a:lnTo>
                  <a:lnTo>
                    <a:pt x="97246" y="60092"/>
                  </a:lnTo>
                  <a:lnTo>
                    <a:pt x="90842" y="68184"/>
                  </a:lnTo>
                  <a:lnTo>
                    <a:pt x="84580" y="67973"/>
                  </a:lnTo>
                  <a:lnTo>
                    <a:pt x="77613" y="68677"/>
                  </a:lnTo>
                  <a:lnTo>
                    <a:pt x="78247" y="83665"/>
                  </a:lnTo>
                  <a:lnTo>
                    <a:pt x="73814" y="83947"/>
                  </a:lnTo>
                  <a:lnTo>
                    <a:pt x="70084" y="90842"/>
                  </a:lnTo>
                  <a:lnTo>
                    <a:pt x="60796" y="92109"/>
                  </a:lnTo>
                  <a:lnTo>
                    <a:pt x="55659" y="82610"/>
                  </a:lnTo>
                  <a:lnTo>
                    <a:pt x="46582" y="79936"/>
                  </a:lnTo>
                  <a:lnTo>
                    <a:pt x="48693" y="67762"/>
                  </a:lnTo>
                  <a:lnTo>
                    <a:pt x="44612" y="64455"/>
                  </a:lnTo>
                  <a:lnTo>
                    <a:pt x="38420" y="62344"/>
                  </a:lnTo>
                  <a:lnTo>
                    <a:pt x="25332" y="65933"/>
                  </a:lnTo>
                  <a:lnTo>
                    <a:pt x="24206" y="61852"/>
                  </a:lnTo>
                  <a:lnTo>
                    <a:pt x="15199" y="56996"/>
                  </a:lnTo>
                  <a:lnTo>
                    <a:pt x="8796" y="50874"/>
                  </a:lnTo>
                  <a:lnTo>
                    <a:pt x="0" y="48341"/>
                  </a:lnTo>
                  <a:lnTo>
                    <a:pt x="6192" y="40601"/>
                  </a:lnTo>
                  <a:lnTo>
                    <a:pt x="3800" y="34620"/>
                  </a:lnTo>
                  <a:lnTo>
                    <a:pt x="5910" y="28709"/>
                  </a:lnTo>
                  <a:lnTo>
                    <a:pt x="20054" y="20195"/>
                  </a:lnTo>
                  <a:lnTo>
                    <a:pt x="33705" y="8514"/>
                  </a:lnTo>
                  <a:lnTo>
                    <a:pt x="36801" y="9710"/>
                  </a:lnTo>
                  <a:lnTo>
                    <a:pt x="43345" y="4292"/>
                  </a:lnTo>
                  <a:lnTo>
                    <a:pt x="51860" y="3870"/>
                  </a:lnTo>
                  <a:lnTo>
                    <a:pt x="54674" y="6403"/>
                  </a:lnTo>
                  <a:lnTo>
                    <a:pt x="59318" y="4855"/>
                  </a:lnTo>
                  <a:lnTo>
                    <a:pt x="73180" y="7599"/>
                  </a:lnTo>
                  <a:lnTo>
                    <a:pt x="86972" y="6825"/>
                  </a:lnTo>
                  <a:lnTo>
                    <a:pt x="96612" y="3448"/>
                  </a:lnTo>
                  <a:lnTo>
                    <a:pt x="100060" y="0"/>
                  </a:lnTo>
                  <a:lnTo>
                    <a:pt x="109630" y="1618"/>
                  </a:lnTo>
                  <a:lnTo>
                    <a:pt x="116737" y="3659"/>
                  </a:lnTo>
                  <a:lnTo>
                    <a:pt x="124548" y="2955"/>
                  </a:lnTo>
                  <a:lnTo>
                    <a:pt x="130458" y="281"/>
                  </a:lnTo>
                  <a:lnTo>
                    <a:pt x="144109" y="4574"/>
                  </a:lnTo>
                  <a:lnTo>
                    <a:pt x="148894" y="5207"/>
                  </a:lnTo>
                  <a:lnTo>
                    <a:pt x="157972" y="10907"/>
                  </a:lnTo>
                  <a:lnTo>
                    <a:pt x="166626" y="17803"/>
                  </a:lnTo>
                  <a:lnTo>
                    <a:pt x="177463" y="22447"/>
                  </a:lnTo>
                  <a:lnTo>
                    <a:pt x="185344" y="3089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1047936-1E81-7ED6-0A7A-0DD24B8C4FCF}"/>
                </a:ext>
              </a:extLst>
            </p:cNvPr>
            <p:cNvSpPr/>
            <p:nvPr/>
          </p:nvSpPr>
          <p:spPr>
            <a:xfrm>
              <a:off x="4301175" y="4074352"/>
              <a:ext cx="70858" cy="38771"/>
            </a:xfrm>
            <a:custGeom>
              <a:avLst/>
              <a:gdLst>
                <a:gd name="csX0" fmla="*/ 22165 w 70858"/>
                <a:gd name="csY0" fmla="*/ 0 h 38771"/>
                <a:gd name="csX1" fmla="*/ 30961 w 70858"/>
                <a:gd name="csY1" fmla="*/ 2533 h 38771"/>
                <a:gd name="csX2" fmla="*/ 37364 w 70858"/>
                <a:gd name="csY2" fmla="*/ 8655 h 38771"/>
                <a:gd name="csX3" fmla="*/ 46371 w 70858"/>
                <a:gd name="csY3" fmla="*/ 13510 h 38771"/>
                <a:gd name="csX4" fmla="*/ 47497 w 70858"/>
                <a:gd name="csY4" fmla="*/ 17591 h 38771"/>
                <a:gd name="csX5" fmla="*/ 60585 w 70858"/>
                <a:gd name="csY5" fmla="*/ 14003 h 38771"/>
                <a:gd name="csX6" fmla="*/ 66777 w 70858"/>
                <a:gd name="csY6" fmla="*/ 16114 h 38771"/>
                <a:gd name="csX7" fmla="*/ 70859 w 70858"/>
                <a:gd name="csY7" fmla="*/ 19421 h 38771"/>
                <a:gd name="csX8" fmla="*/ 68748 w 70858"/>
                <a:gd name="csY8" fmla="*/ 31594 h 38771"/>
                <a:gd name="csX9" fmla="*/ 65440 w 70858"/>
                <a:gd name="csY9" fmla="*/ 38771 h 38771"/>
                <a:gd name="csX10" fmla="*/ 48130 w 70858"/>
                <a:gd name="csY10" fmla="*/ 38349 h 38771"/>
                <a:gd name="csX11" fmla="*/ 37364 w 70858"/>
                <a:gd name="csY11" fmla="*/ 35394 h 38771"/>
                <a:gd name="csX12" fmla="*/ 25050 w 70858"/>
                <a:gd name="csY12" fmla="*/ 29342 h 38771"/>
                <a:gd name="csX13" fmla="*/ 8444 w 70858"/>
                <a:gd name="csY13" fmla="*/ 27513 h 38771"/>
                <a:gd name="csX14" fmla="*/ 0 w 70858"/>
                <a:gd name="csY14" fmla="*/ 20969 h 38771"/>
                <a:gd name="csX15" fmla="*/ 915 w 70858"/>
                <a:gd name="csY15" fmla="*/ 16466 h 38771"/>
                <a:gd name="csX16" fmla="*/ 11118 w 70858"/>
                <a:gd name="csY16" fmla="*/ 8796 h 38771"/>
                <a:gd name="csX17" fmla="*/ 16747 w 70858"/>
                <a:gd name="csY17" fmla="*/ 5418 h 38771"/>
                <a:gd name="csX18" fmla="*/ 15129 w 70858"/>
                <a:gd name="csY18" fmla="*/ 1829 h 38771"/>
                <a:gd name="csX19" fmla="*/ 22165 w 70858"/>
                <a:gd name="csY19" fmla="*/ 0 h 387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70858" h="38771">
                  <a:moveTo>
                    <a:pt x="22165" y="0"/>
                  </a:moveTo>
                  <a:lnTo>
                    <a:pt x="30961" y="2533"/>
                  </a:lnTo>
                  <a:lnTo>
                    <a:pt x="37364" y="8655"/>
                  </a:lnTo>
                  <a:lnTo>
                    <a:pt x="46371" y="13510"/>
                  </a:lnTo>
                  <a:lnTo>
                    <a:pt x="47497" y="17591"/>
                  </a:lnTo>
                  <a:lnTo>
                    <a:pt x="60585" y="14003"/>
                  </a:lnTo>
                  <a:lnTo>
                    <a:pt x="66777" y="16114"/>
                  </a:lnTo>
                  <a:lnTo>
                    <a:pt x="70859" y="19421"/>
                  </a:lnTo>
                  <a:lnTo>
                    <a:pt x="68748" y="31594"/>
                  </a:lnTo>
                  <a:lnTo>
                    <a:pt x="65440" y="38771"/>
                  </a:lnTo>
                  <a:lnTo>
                    <a:pt x="48130" y="38349"/>
                  </a:lnTo>
                  <a:lnTo>
                    <a:pt x="37364" y="35394"/>
                  </a:lnTo>
                  <a:lnTo>
                    <a:pt x="25050" y="29342"/>
                  </a:lnTo>
                  <a:lnTo>
                    <a:pt x="8444" y="27513"/>
                  </a:lnTo>
                  <a:lnTo>
                    <a:pt x="0" y="20969"/>
                  </a:lnTo>
                  <a:lnTo>
                    <a:pt x="915" y="16466"/>
                  </a:lnTo>
                  <a:lnTo>
                    <a:pt x="11118" y="8796"/>
                  </a:lnTo>
                  <a:lnTo>
                    <a:pt x="16747" y="5418"/>
                  </a:lnTo>
                  <a:lnTo>
                    <a:pt x="15129" y="1829"/>
                  </a:lnTo>
                  <a:lnTo>
                    <a:pt x="22165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AD75715-FE9E-05BF-A65D-5CFE4C153E5A}"/>
                </a:ext>
              </a:extLst>
            </p:cNvPr>
            <p:cNvSpPr/>
            <p:nvPr/>
          </p:nvSpPr>
          <p:spPr>
            <a:xfrm>
              <a:off x="4237424" y="3970281"/>
              <a:ext cx="119622" cy="125040"/>
            </a:xfrm>
            <a:custGeom>
              <a:avLst/>
              <a:gdLst>
                <a:gd name="csX0" fmla="*/ 70 w 119622"/>
                <a:gd name="csY0" fmla="*/ 100553 h 125040"/>
                <a:gd name="csX1" fmla="*/ 774 w 119622"/>
                <a:gd name="csY1" fmla="*/ 91687 h 125040"/>
                <a:gd name="csX2" fmla="*/ 4222 w 119622"/>
                <a:gd name="csY2" fmla="*/ 84510 h 125040"/>
                <a:gd name="csX3" fmla="*/ 0 w 119622"/>
                <a:gd name="csY3" fmla="*/ 78810 h 125040"/>
                <a:gd name="csX4" fmla="*/ 14355 w 119622"/>
                <a:gd name="csY4" fmla="*/ 53830 h 125040"/>
                <a:gd name="csX5" fmla="*/ 52704 w 119622"/>
                <a:gd name="csY5" fmla="*/ 53759 h 125040"/>
                <a:gd name="csX6" fmla="*/ 53478 w 119622"/>
                <a:gd name="csY6" fmla="*/ 43345 h 125040"/>
                <a:gd name="csX7" fmla="*/ 48623 w 119622"/>
                <a:gd name="csY7" fmla="*/ 41445 h 125040"/>
                <a:gd name="csX8" fmla="*/ 45316 w 119622"/>
                <a:gd name="csY8" fmla="*/ 34831 h 125040"/>
                <a:gd name="csX9" fmla="*/ 34268 w 119622"/>
                <a:gd name="csY9" fmla="*/ 27724 h 125040"/>
                <a:gd name="csX10" fmla="*/ 23150 w 119622"/>
                <a:gd name="csY10" fmla="*/ 17451 h 125040"/>
                <a:gd name="csX11" fmla="*/ 36661 w 119622"/>
                <a:gd name="csY11" fmla="*/ 17380 h 125040"/>
                <a:gd name="csX12" fmla="*/ 36661 w 119622"/>
                <a:gd name="csY12" fmla="*/ 70 h 125040"/>
                <a:gd name="csX13" fmla="*/ 64525 w 119622"/>
                <a:gd name="csY13" fmla="*/ 0 h 125040"/>
                <a:gd name="csX14" fmla="*/ 92179 w 119622"/>
                <a:gd name="csY14" fmla="*/ 352 h 125040"/>
                <a:gd name="csX15" fmla="*/ 91968 w 119622"/>
                <a:gd name="csY15" fmla="*/ 24769 h 125040"/>
                <a:gd name="csX16" fmla="*/ 89646 w 119622"/>
                <a:gd name="csY16" fmla="*/ 59389 h 125040"/>
                <a:gd name="csX17" fmla="*/ 98512 w 119622"/>
                <a:gd name="csY17" fmla="*/ 59389 h 125040"/>
                <a:gd name="csX18" fmla="*/ 108293 w 119622"/>
                <a:gd name="csY18" fmla="*/ 64877 h 125040"/>
                <a:gd name="csX19" fmla="*/ 110826 w 119622"/>
                <a:gd name="csY19" fmla="*/ 60304 h 125040"/>
                <a:gd name="csX20" fmla="*/ 119622 w 119622"/>
                <a:gd name="csY20" fmla="*/ 64244 h 125040"/>
                <a:gd name="csX21" fmla="*/ 105971 w 119622"/>
                <a:gd name="csY21" fmla="*/ 75925 h 125040"/>
                <a:gd name="csX22" fmla="*/ 91827 w 119622"/>
                <a:gd name="csY22" fmla="*/ 84439 h 125040"/>
                <a:gd name="csX23" fmla="*/ 89717 w 119622"/>
                <a:gd name="csY23" fmla="*/ 90350 h 125040"/>
                <a:gd name="csX24" fmla="*/ 92109 w 119622"/>
                <a:gd name="csY24" fmla="*/ 96331 h 125040"/>
                <a:gd name="csX25" fmla="*/ 85917 w 119622"/>
                <a:gd name="csY25" fmla="*/ 104071 h 125040"/>
                <a:gd name="csX26" fmla="*/ 78880 w 119622"/>
                <a:gd name="csY26" fmla="*/ 105901 h 125040"/>
                <a:gd name="csX27" fmla="*/ 80499 w 119622"/>
                <a:gd name="csY27" fmla="*/ 109489 h 125040"/>
                <a:gd name="csX28" fmla="*/ 74869 w 119622"/>
                <a:gd name="csY28" fmla="*/ 112867 h 125040"/>
                <a:gd name="csX29" fmla="*/ 64666 w 119622"/>
                <a:gd name="csY29" fmla="*/ 120537 h 125040"/>
                <a:gd name="csX30" fmla="*/ 63752 w 119622"/>
                <a:gd name="csY30" fmla="*/ 125040 h 125040"/>
                <a:gd name="csX31" fmla="*/ 48412 w 119622"/>
                <a:gd name="csY31" fmla="*/ 119693 h 125040"/>
                <a:gd name="csX32" fmla="*/ 29765 w 119622"/>
                <a:gd name="csY32" fmla="*/ 119200 h 125040"/>
                <a:gd name="csX33" fmla="*/ 16114 w 119622"/>
                <a:gd name="csY33" fmla="*/ 113148 h 125040"/>
                <a:gd name="csX34" fmla="*/ 70 w 119622"/>
                <a:gd name="csY34" fmla="*/ 100553 h 12504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19622" h="125040">
                  <a:moveTo>
                    <a:pt x="70" y="100553"/>
                  </a:moveTo>
                  <a:lnTo>
                    <a:pt x="774" y="91687"/>
                  </a:lnTo>
                  <a:lnTo>
                    <a:pt x="4222" y="84510"/>
                  </a:lnTo>
                  <a:lnTo>
                    <a:pt x="0" y="78810"/>
                  </a:lnTo>
                  <a:lnTo>
                    <a:pt x="14355" y="53830"/>
                  </a:lnTo>
                  <a:lnTo>
                    <a:pt x="52704" y="53759"/>
                  </a:lnTo>
                  <a:lnTo>
                    <a:pt x="53478" y="43345"/>
                  </a:lnTo>
                  <a:lnTo>
                    <a:pt x="48623" y="41445"/>
                  </a:lnTo>
                  <a:lnTo>
                    <a:pt x="45316" y="34831"/>
                  </a:lnTo>
                  <a:lnTo>
                    <a:pt x="34268" y="27724"/>
                  </a:lnTo>
                  <a:lnTo>
                    <a:pt x="23150" y="17451"/>
                  </a:lnTo>
                  <a:lnTo>
                    <a:pt x="36661" y="17380"/>
                  </a:lnTo>
                  <a:lnTo>
                    <a:pt x="36661" y="70"/>
                  </a:lnTo>
                  <a:lnTo>
                    <a:pt x="64525" y="0"/>
                  </a:lnTo>
                  <a:lnTo>
                    <a:pt x="92179" y="352"/>
                  </a:lnTo>
                  <a:lnTo>
                    <a:pt x="91968" y="24769"/>
                  </a:lnTo>
                  <a:lnTo>
                    <a:pt x="89646" y="59389"/>
                  </a:lnTo>
                  <a:lnTo>
                    <a:pt x="98512" y="59389"/>
                  </a:lnTo>
                  <a:lnTo>
                    <a:pt x="108293" y="64877"/>
                  </a:lnTo>
                  <a:lnTo>
                    <a:pt x="110826" y="60304"/>
                  </a:lnTo>
                  <a:lnTo>
                    <a:pt x="119622" y="64244"/>
                  </a:lnTo>
                  <a:lnTo>
                    <a:pt x="105971" y="75925"/>
                  </a:lnTo>
                  <a:lnTo>
                    <a:pt x="91827" y="84439"/>
                  </a:lnTo>
                  <a:lnTo>
                    <a:pt x="89717" y="90350"/>
                  </a:lnTo>
                  <a:lnTo>
                    <a:pt x="92109" y="96331"/>
                  </a:lnTo>
                  <a:lnTo>
                    <a:pt x="85917" y="104071"/>
                  </a:lnTo>
                  <a:lnTo>
                    <a:pt x="78880" y="105901"/>
                  </a:lnTo>
                  <a:lnTo>
                    <a:pt x="80499" y="109489"/>
                  </a:lnTo>
                  <a:lnTo>
                    <a:pt x="74869" y="112867"/>
                  </a:lnTo>
                  <a:lnTo>
                    <a:pt x="64666" y="120537"/>
                  </a:lnTo>
                  <a:lnTo>
                    <a:pt x="63752" y="125040"/>
                  </a:lnTo>
                  <a:lnTo>
                    <a:pt x="48412" y="119693"/>
                  </a:lnTo>
                  <a:lnTo>
                    <a:pt x="29765" y="119200"/>
                  </a:lnTo>
                  <a:lnTo>
                    <a:pt x="16114" y="113148"/>
                  </a:lnTo>
                  <a:lnTo>
                    <a:pt x="70" y="10055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90B198ED-25D1-D937-533E-DE5563F78D2F}"/>
                </a:ext>
              </a:extLst>
            </p:cNvPr>
            <p:cNvSpPr/>
            <p:nvPr/>
          </p:nvSpPr>
          <p:spPr>
            <a:xfrm>
              <a:off x="4327070" y="3949311"/>
              <a:ext cx="33494" cy="80358"/>
            </a:xfrm>
            <a:custGeom>
              <a:avLst/>
              <a:gdLst>
                <a:gd name="csX0" fmla="*/ 2533 w 33494"/>
                <a:gd name="csY0" fmla="*/ 21321 h 80358"/>
                <a:gd name="csX1" fmla="*/ 2322 w 33494"/>
                <a:gd name="csY1" fmla="*/ 16818 h 80358"/>
                <a:gd name="csX2" fmla="*/ 5911 w 33494"/>
                <a:gd name="csY2" fmla="*/ 15340 h 80358"/>
                <a:gd name="csX3" fmla="*/ 11329 w 33494"/>
                <a:gd name="csY3" fmla="*/ 18999 h 80358"/>
                <a:gd name="csX4" fmla="*/ 22025 w 33494"/>
                <a:gd name="csY4" fmla="*/ 422 h 80358"/>
                <a:gd name="csX5" fmla="*/ 27724 w 33494"/>
                <a:gd name="csY5" fmla="*/ 0 h 80358"/>
                <a:gd name="csX6" fmla="*/ 27795 w 33494"/>
                <a:gd name="csY6" fmla="*/ 4504 h 80358"/>
                <a:gd name="csX7" fmla="*/ 33494 w 33494"/>
                <a:gd name="csY7" fmla="*/ 4644 h 80358"/>
                <a:gd name="csX8" fmla="*/ 33002 w 33494"/>
                <a:gd name="csY8" fmla="*/ 13018 h 80358"/>
                <a:gd name="csX9" fmla="*/ 28146 w 33494"/>
                <a:gd name="csY9" fmla="*/ 26387 h 80358"/>
                <a:gd name="csX10" fmla="*/ 30750 w 33494"/>
                <a:gd name="csY10" fmla="*/ 31172 h 80358"/>
                <a:gd name="csX11" fmla="*/ 27654 w 33494"/>
                <a:gd name="csY11" fmla="*/ 42149 h 80358"/>
                <a:gd name="csX12" fmla="*/ 29554 w 33494"/>
                <a:gd name="csY12" fmla="*/ 45105 h 80358"/>
                <a:gd name="csX13" fmla="*/ 26035 w 33494"/>
                <a:gd name="csY13" fmla="*/ 60585 h 80358"/>
                <a:gd name="csX14" fmla="*/ 20195 w 33494"/>
                <a:gd name="csY14" fmla="*/ 68748 h 80358"/>
                <a:gd name="csX15" fmla="*/ 14777 w 33494"/>
                <a:gd name="csY15" fmla="*/ 69733 h 80358"/>
                <a:gd name="csX16" fmla="*/ 8866 w 33494"/>
                <a:gd name="csY16" fmla="*/ 80358 h 80358"/>
                <a:gd name="csX17" fmla="*/ 0 w 33494"/>
                <a:gd name="csY17" fmla="*/ 80358 h 80358"/>
                <a:gd name="csX18" fmla="*/ 2322 w 33494"/>
                <a:gd name="csY18" fmla="*/ 45738 h 80358"/>
                <a:gd name="csX19" fmla="*/ 2533 w 33494"/>
                <a:gd name="csY19" fmla="*/ 21321 h 803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3494" h="80358">
                  <a:moveTo>
                    <a:pt x="2533" y="21321"/>
                  </a:moveTo>
                  <a:lnTo>
                    <a:pt x="2322" y="16818"/>
                  </a:lnTo>
                  <a:lnTo>
                    <a:pt x="5911" y="15340"/>
                  </a:lnTo>
                  <a:lnTo>
                    <a:pt x="11329" y="18999"/>
                  </a:lnTo>
                  <a:lnTo>
                    <a:pt x="22025" y="422"/>
                  </a:lnTo>
                  <a:lnTo>
                    <a:pt x="27724" y="0"/>
                  </a:lnTo>
                  <a:lnTo>
                    <a:pt x="27795" y="4504"/>
                  </a:lnTo>
                  <a:lnTo>
                    <a:pt x="33494" y="4644"/>
                  </a:lnTo>
                  <a:lnTo>
                    <a:pt x="33002" y="13018"/>
                  </a:lnTo>
                  <a:lnTo>
                    <a:pt x="28146" y="26387"/>
                  </a:lnTo>
                  <a:lnTo>
                    <a:pt x="30750" y="31172"/>
                  </a:lnTo>
                  <a:lnTo>
                    <a:pt x="27654" y="42149"/>
                  </a:lnTo>
                  <a:lnTo>
                    <a:pt x="29554" y="45105"/>
                  </a:lnTo>
                  <a:lnTo>
                    <a:pt x="26035" y="60585"/>
                  </a:lnTo>
                  <a:lnTo>
                    <a:pt x="20195" y="68748"/>
                  </a:lnTo>
                  <a:lnTo>
                    <a:pt x="14777" y="69733"/>
                  </a:lnTo>
                  <a:lnTo>
                    <a:pt x="8866" y="80358"/>
                  </a:lnTo>
                  <a:lnTo>
                    <a:pt x="0" y="80358"/>
                  </a:lnTo>
                  <a:lnTo>
                    <a:pt x="2322" y="45738"/>
                  </a:lnTo>
                  <a:lnTo>
                    <a:pt x="2533" y="213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C817846B-6275-2B37-3A14-D584F41ABF73}"/>
                </a:ext>
              </a:extLst>
            </p:cNvPr>
            <p:cNvSpPr/>
            <p:nvPr/>
          </p:nvSpPr>
          <p:spPr>
            <a:xfrm>
              <a:off x="4802603" y="4143099"/>
              <a:ext cx="404604" cy="343315"/>
            </a:xfrm>
            <a:custGeom>
              <a:avLst/>
              <a:gdLst>
                <a:gd name="csX0" fmla="*/ 375473 w 404604"/>
                <a:gd name="csY0" fmla="*/ 209550 h 343315"/>
                <a:gd name="csX1" fmla="*/ 379413 w 404604"/>
                <a:gd name="csY1" fmla="*/ 217994 h 343315"/>
                <a:gd name="csX2" fmla="*/ 368506 w 404604"/>
                <a:gd name="csY2" fmla="*/ 229393 h 343315"/>
                <a:gd name="csX3" fmla="*/ 335153 w 404604"/>
                <a:gd name="csY3" fmla="*/ 240581 h 343315"/>
                <a:gd name="csX4" fmla="*/ 313621 w 404604"/>
                <a:gd name="csY4" fmla="*/ 245225 h 343315"/>
                <a:gd name="csX5" fmla="*/ 305036 w 404604"/>
                <a:gd name="csY5" fmla="*/ 252332 h 343315"/>
                <a:gd name="csX6" fmla="*/ 281252 w 404604"/>
                <a:gd name="csY6" fmla="*/ 244803 h 343315"/>
                <a:gd name="csX7" fmla="*/ 259158 w 404604"/>
                <a:gd name="csY7" fmla="*/ 241003 h 343315"/>
                <a:gd name="csX8" fmla="*/ 253599 w 404604"/>
                <a:gd name="csY8" fmla="*/ 243748 h 343315"/>
                <a:gd name="csX9" fmla="*/ 266898 w 404604"/>
                <a:gd name="csY9" fmla="*/ 251488 h 343315"/>
                <a:gd name="csX10" fmla="*/ 265702 w 404604"/>
                <a:gd name="csY10" fmla="*/ 271542 h 343315"/>
                <a:gd name="csX11" fmla="*/ 269853 w 404604"/>
                <a:gd name="csY11" fmla="*/ 290400 h 343315"/>
                <a:gd name="csX12" fmla="*/ 295185 w 404604"/>
                <a:gd name="csY12" fmla="*/ 292933 h 343315"/>
                <a:gd name="csX13" fmla="*/ 296803 w 404604"/>
                <a:gd name="csY13" fmla="*/ 299196 h 343315"/>
                <a:gd name="csX14" fmla="*/ 275483 w 404604"/>
                <a:gd name="csY14" fmla="*/ 307710 h 343315"/>
                <a:gd name="csX15" fmla="*/ 271965 w 404604"/>
                <a:gd name="csY15" fmla="*/ 320376 h 343315"/>
                <a:gd name="csX16" fmla="*/ 259720 w 404604"/>
                <a:gd name="csY16" fmla="*/ 325302 h 343315"/>
                <a:gd name="csX17" fmla="*/ 237485 w 404604"/>
                <a:gd name="csY17" fmla="*/ 332268 h 343315"/>
                <a:gd name="csX18" fmla="*/ 231715 w 404604"/>
                <a:gd name="csY18" fmla="*/ 341415 h 343315"/>
                <a:gd name="csX19" fmla="*/ 208494 w 404604"/>
                <a:gd name="csY19" fmla="*/ 343316 h 343315"/>
                <a:gd name="csX20" fmla="*/ 192028 w 404604"/>
                <a:gd name="csY20" fmla="*/ 327553 h 343315"/>
                <a:gd name="csX21" fmla="*/ 182951 w 404604"/>
                <a:gd name="csY21" fmla="*/ 297718 h 343315"/>
                <a:gd name="csX22" fmla="*/ 175000 w 404604"/>
                <a:gd name="csY22" fmla="*/ 287304 h 343315"/>
                <a:gd name="csX23" fmla="*/ 164164 w 404604"/>
                <a:gd name="csY23" fmla="*/ 280690 h 343315"/>
                <a:gd name="csX24" fmla="*/ 179292 w 404604"/>
                <a:gd name="csY24" fmla="*/ 265843 h 343315"/>
                <a:gd name="csX25" fmla="*/ 178237 w 404604"/>
                <a:gd name="csY25" fmla="*/ 259158 h 343315"/>
                <a:gd name="csX26" fmla="*/ 169793 w 404604"/>
                <a:gd name="csY26" fmla="*/ 250221 h 343315"/>
                <a:gd name="csX27" fmla="*/ 163742 w 404604"/>
                <a:gd name="csY27" fmla="*/ 230378 h 343315"/>
                <a:gd name="csX28" fmla="*/ 166063 w 404604"/>
                <a:gd name="csY28" fmla="*/ 208917 h 343315"/>
                <a:gd name="csX29" fmla="*/ 172748 w 404604"/>
                <a:gd name="csY29" fmla="*/ 198854 h 343315"/>
                <a:gd name="csX30" fmla="*/ 178167 w 404604"/>
                <a:gd name="csY30" fmla="*/ 182670 h 343315"/>
                <a:gd name="csX31" fmla="*/ 167612 w 404604"/>
                <a:gd name="csY31" fmla="*/ 177533 h 343315"/>
                <a:gd name="csX32" fmla="*/ 150583 w 404604"/>
                <a:gd name="csY32" fmla="*/ 180981 h 343315"/>
                <a:gd name="csX33" fmla="*/ 129051 w 404604"/>
                <a:gd name="csY33" fmla="*/ 179363 h 343315"/>
                <a:gd name="csX34" fmla="*/ 116948 w 404604"/>
                <a:gd name="csY34" fmla="*/ 182600 h 343315"/>
                <a:gd name="csX35" fmla="*/ 95979 w 404604"/>
                <a:gd name="csY35" fmla="*/ 156775 h 343315"/>
                <a:gd name="csX36" fmla="*/ 78599 w 404604"/>
                <a:gd name="csY36" fmla="*/ 152905 h 343315"/>
                <a:gd name="csX37" fmla="*/ 40179 w 404604"/>
                <a:gd name="csY37" fmla="*/ 155790 h 343315"/>
                <a:gd name="csX38" fmla="*/ 33072 w 404604"/>
                <a:gd name="csY38" fmla="*/ 145376 h 343315"/>
                <a:gd name="csX39" fmla="*/ 25754 w 404604"/>
                <a:gd name="csY39" fmla="*/ 142843 h 343315"/>
                <a:gd name="csX40" fmla="*/ 24699 w 404604"/>
                <a:gd name="csY40" fmla="*/ 136580 h 343315"/>
                <a:gd name="csX41" fmla="*/ 28217 w 404604"/>
                <a:gd name="csY41" fmla="*/ 125462 h 343315"/>
                <a:gd name="csX42" fmla="*/ 25895 w 404604"/>
                <a:gd name="csY42" fmla="*/ 113360 h 343315"/>
                <a:gd name="csX43" fmla="*/ 19280 w 404604"/>
                <a:gd name="csY43" fmla="*/ 106745 h 343315"/>
                <a:gd name="csX44" fmla="*/ 15481 w 404604"/>
                <a:gd name="csY44" fmla="*/ 92883 h 343315"/>
                <a:gd name="csX45" fmla="*/ 0 w 404604"/>
                <a:gd name="csY45" fmla="*/ 90913 h 343315"/>
                <a:gd name="csX46" fmla="*/ 8303 w 404604"/>
                <a:gd name="csY46" fmla="*/ 73251 h 343315"/>
                <a:gd name="csX47" fmla="*/ 11962 w 404604"/>
                <a:gd name="csY47" fmla="*/ 51719 h 343315"/>
                <a:gd name="csX48" fmla="*/ 20617 w 404604"/>
                <a:gd name="csY48" fmla="*/ 40531 h 343315"/>
                <a:gd name="csX49" fmla="*/ 32228 w 404604"/>
                <a:gd name="csY49" fmla="*/ 31876 h 343315"/>
                <a:gd name="csX50" fmla="*/ 39757 w 404604"/>
                <a:gd name="csY50" fmla="*/ 16747 h 343315"/>
                <a:gd name="csX51" fmla="*/ 58967 w 404604"/>
                <a:gd name="csY51" fmla="*/ 11681 h 343315"/>
                <a:gd name="csX52" fmla="*/ 58122 w 404604"/>
                <a:gd name="csY52" fmla="*/ 18788 h 343315"/>
                <a:gd name="csX53" fmla="*/ 40601 w 404604"/>
                <a:gd name="csY53" fmla="*/ 22376 h 343315"/>
                <a:gd name="csX54" fmla="*/ 50312 w 404604"/>
                <a:gd name="csY54" fmla="*/ 36098 h 343315"/>
                <a:gd name="csX55" fmla="*/ 49960 w 404604"/>
                <a:gd name="csY55" fmla="*/ 51860 h 343315"/>
                <a:gd name="csX56" fmla="*/ 36801 w 404604"/>
                <a:gd name="csY56" fmla="*/ 69381 h 343315"/>
                <a:gd name="csX57" fmla="*/ 48130 w 404604"/>
                <a:gd name="csY57" fmla="*/ 93305 h 343315"/>
                <a:gd name="csX58" fmla="*/ 60937 w 404604"/>
                <a:gd name="csY58" fmla="*/ 91335 h 343315"/>
                <a:gd name="csX59" fmla="*/ 67692 w 404604"/>
                <a:gd name="csY59" fmla="*/ 69522 h 343315"/>
                <a:gd name="csX60" fmla="*/ 58404 w 404604"/>
                <a:gd name="csY60" fmla="*/ 58967 h 343315"/>
                <a:gd name="csX61" fmla="*/ 56926 w 404604"/>
                <a:gd name="csY61" fmla="*/ 36098 h 343315"/>
                <a:gd name="csX62" fmla="*/ 94079 w 404604"/>
                <a:gd name="csY62" fmla="*/ 23784 h 343315"/>
                <a:gd name="csX63" fmla="*/ 89998 w 404604"/>
                <a:gd name="csY63" fmla="*/ 9499 h 343315"/>
                <a:gd name="csX64" fmla="*/ 100412 w 404604"/>
                <a:gd name="csY64" fmla="*/ 0 h 343315"/>
                <a:gd name="csX65" fmla="*/ 111178 w 404604"/>
                <a:gd name="csY65" fmla="*/ 21250 h 343315"/>
                <a:gd name="csX66" fmla="*/ 132077 w 404604"/>
                <a:gd name="csY66" fmla="*/ 21743 h 343315"/>
                <a:gd name="csX67" fmla="*/ 151498 w 404604"/>
                <a:gd name="csY67" fmla="*/ 38561 h 343315"/>
                <a:gd name="csX68" fmla="*/ 152694 w 404604"/>
                <a:gd name="csY68" fmla="*/ 48623 h 343315"/>
                <a:gd name="csX69" fmla="*/ 179504 w 404604"/>
                <a:gd name="csY69" fmla="*/ 48834 h 343315"/>
                <a:gd name="csX70" fmla="*/ 211379 w 404604"/>
                <a:gd name="csY70" fmla="*/ 45738 h 343315"/>
                <a:gd name="csX71" fmla="*/ 228478 w 404604"/>
                <a:gd name="csY71" fmla="*/ 59248 h 343315"/>
                <a:gd name="csX72" fmla="*/ 251347 w 404604"/>
                <a:gd name="csY72" fmla="*/ 62978 h 343315"/>
                <a:gd name="csX73" fmla="*/ 268094 w 404604"/>
                <a:gd name="csY73" fmla="*/ 53549 h 343315"/>
                <a:gd name="csX74" fmla="*/ 268446 w 404604"/>
                <a:gd name="csY74" fmla="*/ 45949 h 343315"/>
                <a:gd name="csX75" fmla="*/ 305458 w 404604"/>
                <a:gd name="csY75" fmla="*/ 44119 h 343315"/>
                <a:gd name="csX76" fmla="*/ 341204 w 404604"/>
                <a:gd name="csY76" fmla="*/ 43768 h 343315"/>
                <a:gd name="csX77" fmla="*/ 315873 w 404604"/>
                <a:gd name="csY77" fmla="*/ 52634 h 343315"/>
                <a:gd name="csX78" fmla="*/ 326076 w 404604"/>
                <a:gd name="csY78" fmla="*/ 66918 h 343315"/>
                <a:gd name="csX79" fmla="*/ 349930 w 404604"/>
                <a:gd name="csY79" fmla="*/ 69170 h 343315"/>
                <a:gd name="csX80" fmla="*/ 372588 w 404604"/>
                <a:gd name="csY80" fmla="*/ 83947 h 343315"/>
                <a:gd name="csX81" fmla="*/ 377373 w 404604"/>
                <a:gd name="csY81" fmla="*/ 108082 h 343315"/>
                <a:gd name="csX82" fmla="*/ 392924 w 404604"/>
                <a:gd name="csY82" fmla="*/ 107449 h 343315"/>
                <a:gd name="csX83" fmla="*/ 404604 w 404604"/>
                <a:gd name="csY83" fmla="*/ 114485 h 343315"/>
                <a:gd name="csX84" fmla="*/ 380961 w 404604"/>
                <a:gd name="csY84" fmla="*/ 132147 h 343315"/>
                <a:gd name="csX85" fmla="*/ 378358 w 404604"/>
                <a:gd name="csY85" fmla="*/ 143124 h 343315"/>
                <a:gd name="csX86" fmla="*/ 388561 w 404604"/>
                <a:gd name="csY86" fmla="*/ 154242 h 343315"/>
                <a:gd name="csX87" fmla="*/ 381172 w 404604"/>
                <a:gd name="csY87" fmla="*/ 159871 h 343315"/>
                <a:gd name="csX88" fmla="*/ 362807 w 404604"/>
                <a:gd name="csY88" fmla="*/ 164727 h 343315"/>
                <a:gd name="csX89" fmla="*/ 363370 w 404604"/>
                <a:gd name="csY89" fmla="*/ 178518 h 343315"/>
                <a:gd name="csX90" fmla="*/ 355278 w 404604"/>
                <a:gd name="csY90" fmla="*/ 186822 h 343315"/>
                <a:gd name="csX91" fmla="*/ 375473 w 404604"/>
                <a:gd name="csY91" fmla="*/ 209550 h 34331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</a:cxnLst>
              <a:rect l="l" t="t" r="r" b="b"/>
              <a:pathLst>
                <a:path w="404604" h="343315">
                  <a:moveTo>
                    <a:pt x="375473" y="209550"/>
                  </a:moveTo>
                  <a:lnTo>
                    <a:pt x="379413" y="217994"/>
                  </a:lnTo>
                  <a:lnTo>
                    <a:pt x="368506" y="229393"/>
                  </a:lnTo>
                  <a:lnTo>
                    <a:pt x="335153" y="240581"/>
                  </a:lnTo>
                  <a:lnTo>
                    <a:pt x="313621" y="245225"/>
                  </a:lnTo>
                  <a:lnTo>
                    <a:pt x="305036" y="252332"/>
                  </a:lnTo>
                  <a:lnTo>
                    <a:pt x="281252" y="244803"/>
                  </a:lnTo>
                  <a:lnTo>
                    <a:pt x="259158" y="241003"/>
                  </a:lnTo>
                  <a:lnTo>
                    <a:pt x="253599" y="243748"/>
                  </a:lnTo>
                  <a:lnTo>
                    <a:pt x="266898" y="251488"/>
                  </a:lnTo>
                  <a:lnTo>
                    <a:pt x="265702" y="271542"/>
                  </a:lnTo>
                  <a:lnTo>
                    <a:pt x="269853" y="290400"/>
                  </a:lnTo>
                  <a:lnTo>
                    <a:pt x="295185" y="292933"/>
                  </a:lnTo>
                  <a:lnTo>
                    <a:pt x="296803" y="299196"/>
                  </a:lnTo>
                  <a:lnTo>
                    <a:pt x="275483" y="307710"/>
                  </a:lnTo>
                  <a:lnTo>
                    <a:pt x="271965" y="320376"/>
                  </a:lnTo>
                  <a:lnTo>
                    <a:pt x="259720" y="325302"/>
                  </a:lnTo>
                  <a:lnTo>
                    <a:pt x="237485" y="332268"/>
                  </a:lnTo>
                  <a:lnTo>
                    <a:pt x="231715" y="341415"/>
                  </a:lnTo>
                  <a:lnTo>
                    <a:pt x="208494" y="343316"/>
                  </a:lnTo>
                  <a:lnTo>
                    <a:pt x="192028" y="327553"/>
                  </a:lnTo>
                  <a:lnTo>
                    <a:pt x="182951" y="297718"/>
                  </a:lnTo>
                  <a:lnTo>
                    <a:pt x="175000" y="287304"/>
                  </a:lnTo>
                  <a:lnTo>
                    <a:pt x="164164" y="280690"/>
                  </a:lnTo>
                  <a:lnTo>
                    <a:pt x="179292" y="265843"/>
                  </a:lnTo>
                  <a:lnTo>
                    <a:pt x="178237" y="259158"/>
                  </a:lnTo>
                  <a:lnTo>
                    <a:pt x="169793" y="250221"/>
                  </a:lnTo>
                  <a:lnTo>
                    <a:pt x="163742" y="230378"/>
                  </a:lnTo>
                  <a:lnTo>
                    <a:pt x="166063" y="208917"/>
                  </a:lnTo>
                  <a:lnTo>
                    <a:pt x="172748" y="198854"/>
                  </a:lnTo>
                  <a:lnTo>
                    <a:pt x="178167" y="182670"/>
                  </a:lnTo>
                  <a:lnTo>
                    <a:pt x="167612" y="177533"/>
                  </a:lnTo>
                  <a:lnTo>
                    <a:pt x="150583" y="180981"/>
                  </a:lnTo>
                  <a:lnTo>
                    <a:pt x="129051" y="179363"/>
                  </a:lnTo>
                  <a:lnTo>
                    <a:pt x="116948" y="182600"/>
                  </a:lnTo>
                  <a:lnTo>
                    <a:pt x="95979" y="156775"/>
                  </a:lnTo>
                  <a:lnTo>
                    <a:pt x="78599" y="152905"/>
                  </a:lnTo>
                  <a:lnTo>
                    <a:pt x="40179" y="155790"/>
                  </a:lnTo>
                  <a:lnTo>
                    <a:pt x="33072" y="145376"/>
                  </a:lnTo>
                  <a:lnTo>
                    <a:pt x="25754" y="142843"/>
                  </a:lnTo>
                  <a:lnTo>
                    <a:pt x="24699" y="136580"/>
                  </a:lnTo>
                  <a:lnTo>
                    <a:pt x="28217" y="125462"/>
                  </a:lnTo>
                  <a:lnTo>
                    <a:pt x="25895" y="113360"/>
                  </a:lnTo>
                  <a:lnTo>
                    <a:pt x="19280" y="106745"/>
                  </a:lnTo>
                  <a:lnTo>
                    <a:pt x="15481" y="92883"/>
                  </a:lnTo>
                  <a:lnTo>
                    <a:pt x="0" y="90913"/>
                  </a:lnTo>
                  <a:lnTo>
                    <a:pt x="8303" y="73251"/>
                  </a:lnTo>
                  <a:lnTo>
                    <a:pt x="11962" y="51719"/>
                  </a:lnTo>
                  <a:lnTo>
                    <a:pt x="20617" y="40531"/>
                  </a:lnTo>
                  <a:lnTo>
                    <a:pt x="32228" y="31876"/>
                  </a:lnTo>
                  <a:lnTo>
                    <a:pt x="39757" y="16747"/>
                  </a:lnTo>
                  <a:lnTo>
                    <a:pt x="58967" y="11681"/>
                  </a:lnTo>
                  <a:lnTo>
                    <a:pt x="58122" y="18788"/>
                  </a:lnTo>
                  <a:lnTo>
                    <a:pt x="40601" y="22376"/>
                  </a:lnTo>
                  <a:lnTo>
                    <a:pt x="50312" y="36098"/>
                  </a:lnTo>
                  <a:lnTo>
                    <a:pt x="49960" y="51860"/>
                  </a:lnTo>
                  <a:lnTo>
                    <a:pt x="36801" y="69381"/>
                  </a:lnTo>
                  <a:lnTo>
                    <a:pt x="48130" y="93305"/>
                  </a:lnTo>
                  <a:lnTo>
                    <a:pt x="60937" y="91335"/>
                  </a:lnTo>
                  <a:lnTo>
                    <a:pt x="67692" y="69522"/>
                  </a:lnTo>
                  <a:lnTo>
                    <a:pt x="58404" y="58967"/>
                  </a:lnTo>
                  <a:lnTo>
                    <a:pt x="56926" y="36098"/>
                  </a:lnTo>
                  <a:lnTo>
                    <a:pt x="94079" y="23784"/>
                  </a:lnTo>
                  <a:lnTo>
                    <a:pt x="89998" y="9499"/>
                  </a:lnTo>
                  <a:lnTo>
                    <a:pt x="100412" y="0"/>
                  </a:lnTo>
                  <a:lnTo>
                    <a:pt x="111178" y="21250"/>
                  </a:lnTo>
                  <a:lnTo>
                    <a:pt x="132077" y="21743"/>
                  </a:lnTo>
                  <a:lnTo>
                    <a:pt x="151498" y="38561"/>
                  </a:lnTo>
                  <a:lnTo>
                    <a:pt x="152694" y="48623"/>
                  </a:lnTo>
                  <a:lnTo>
                    <a:pt x="179504" y="48834"/>
                  </a:lnTo>
                  <a:lnTo>
                    <a:pt x="211379" y="45738"/>
                  </a:lnTo>
                  <a:lnTo>
                    <a:pt x="228478" y="59248"/>
                  </a:lnTo>
                  <a:lnTo>
                    <a:pt x="251347" y="62978"/>
                  </a:lnTo>
                  <a:lnTo>
                    <a:pt x="268094" y="53549"/>
                  </a:lnTo>
                  <a:lnTo>
                    <a:pt x="268446" y="45949"/>
                  </a:lnTo>
                  <a:lnTo>
                    <a:pt x="305458" y="44119"/>
                  </a:lnTo>
                  <a:lnTo>
                    <a:pt x="341204" y="43768"/>
                  </a:lnTo>
                  <a:lnTo>
                    <a:pt x="315873" y="52634"/>
                  </a:lnTo>
                  <a:lnTo>
                    <a:pt x="326076" y="66918"/>
                  </a:lnTo>
                  <a:lnTo>
                    <a:pt x="349930" y="69170"/>
                  </a:lnTo>
                  <a:lnTo>
                    <a:pt x="372588" y="83947"/>
                  </a:lnTo>
                  <a:lnTo>
                    <a:pt x="377373" y="108082"/>
                  </a:lnTo>
                  <a:lnTo>
                    <a:pt x="392924" y="107449"/>
                  </a:lnTo>
                  <a:lnTo>
                    <a:pt x="404604" y="114485"/>
                  </a:lnTo>
                  <a:lnTo>
                    <a:pt x="380961" y="132147"/>
                  </a:lnTo>
                  <a:lnTo>
                    <a:pt x="378358" y="143124"/>
                  </a:lnTo>
                  <a:lnTo>
                    <a:pt x="388561" y="154242"/>
                  </a:lnTo>
                  <a:lnTo>
                    <a:pt x="381172" y="159871"/>
                  </a:lnTo>
                  <a:lnTo>
                    <a:pt x="362807" y="164727"/>
                  </a:lnTo>
                  <a:lnTo>
                    <a:pt x="363370" y="178518"/>
                  </a:lnTo>
                  <a:lnTo>
                    <a:pt x="355278" y="186822"/>
                  </a:lnTo>
                  <a:lnTo>
                    <a:pt x="375473" y="20955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12B1CF6-6D36-C717-8F1E-EE22D4AF9A1B}"/>
                </a:ext>
              </a:extLst>
            </p:cNvPr>
            <p:cNvSpPr/>
            <p:nvPr/>
          </p:nvSpPr>
          <p:spPr>
            <a:xfrm>
              <a:off x="5157881" y="4257585"/>
              <a:ext cx="145516" cy="212645"/>
            </a:xfrm>
            <a:custGeom>
              <a:avLst/>
              <a:gdLst>
                <a:gd name="csX0" fmla="*/ 145517 w 145516"/>
                <a:gd name="csY0" fmla="*/ 193717 h 212645"/>
                <a:gd name="csX1" fmla="*/ 138199 w 145516"/>
                <a:gd name="csY1" fmla="*/ 194843 h 212645"/>
                <a:gd name="csX2" fmla="*/ 121663 w 145516"/>
                <a:gd name="csY2" fmla="*/ 192310 h 212645"/>
                <a:gd name="csX3" fmla="*/ 111952 w 145516"/>
                <a:gd name="csY3" fmla="*/ 200262 h 212645"/>
                <a:gd name="csX4" fmla="*/ 98442 w 145516"/>
                <a:gd name="csY4" fmla="*/ 205469 h 212645"/>
                <a:gd name="csX5" fmla="*/ 89013 w 145516"/>
                <a:gd name="csY5" fmla="*/ 206735 h 212645"/>
                <a:gd name="csX6" fmla="*/ 85706 w 145516"/>
                <a:gd name="csY6" fmla="*/ 212646 h 212645"/>
                <a:gd name="csX7" fmla="*/ 71070 w 145516"/>
                <a:gd name="csY7" fmla="*/ 211098 h 212645"/>
                <a:gd name="csX8" fmla="*/ 52704 w 145516"/>
                <a:gd name="csY8" fmla="*/ 197095 h 212645"/>
                <a:gd name="csX9" fmla="*/ 50523 w 145516"/>
                <a:gd name="csY9" fmla="*/ 183303 h 212645"/>
                <a:gd name="csX10" fmla="*/ 42853 w 145516"/>
                <a:gd name="csY10" fmla="*/ 168175 h 212645"/>
                <a:gd name="csX11" fmla="*/ 47638 w 145516"/>
                <a:gd name="csY11" fmla="*/ 142702 h 212645"/>
                <a:gd name="csX12" fmla="*/ 55941 w 145516"/>
                <a:gd name="csY12" fmla="*/ 132218 h 212645"/>
                <a:gd name="csX13" fmla="*/ 49045 w 145516"/>
                <a:gd name="csY13" fmla="*/ 118285 h 212645"/>
                <a:gd name="csX14" fmla="*/ 38842 w 145516"/>
                <a:gd name="csY14" fmla="*/ 113782 h 212645"/>
                <a:gd name="csX15" fmla="*/ 42712 w 145516"/>
                <a:gd name="csY15" fmla="*/ 100623 h 212645"/>
                <a:gd name="csX16" fmla="*/ 35746 w 145516"/>
                <a:gd name="csY16" fmla="*/ 93727 h 212645"/>
                <a:gd name="csX17" fmla="*/ 20195 w 145516"/>
                <a:gd name="csY17" fmla="*/ 95064 h 212645"/>
                <a:gd name="csX18" fmla="*/ 0 w 145516"/>
                <a:gd name="csY18" fmla="*/ 72336 h 212645"/>
                <a:gd name="csX19" fmla="*/ 8092 w 145516"/>
                <a:gd name="csY19" fmla="*/ 64033 h 212645"/>
                <a:gd name="csX20" fmla="*/ 7529 w 145516"/>
                <a:gd name="csY20" fmla="*/ 50241 h 212645"/>
                <a:gd name="csX21" fmla="*/ 25895 w 145516"/>
                <a:gd name="csY21" fmla="*/ 45386 h 212645"/>
                <a:gd name="csX22" fmla="*/ 33283 w 145516"/>
                <a:gd name="csY22" fmla="*/ 39757 h 212645"/>
                <a:gd name="csX23" fmla="*/ 23080 w 145516"/>
                <a:gd name="csY23" fmla="*/ 28639 h 212645"/>
                <a:gd name="csX24" fmla="*/ 25684 w 145516"/>
                <a:gd name="csY24" fmla="*/ 17662 h 212645"/>
                <a:gd name="csX25" fmla="*/ 49327 w 145516"/>
                <a:gd name="csY25" fmla="*/ 0 h 212645"/>
                <a:gd name="csX26" fmla="*/ 68959 w 145516"/>
                <a:gd name="csY26" fmla="*/ 11048 h 212645"/>
                <a:gd name="csX27" fmla="*/ 87465 w 145516"/>
                <a:gd name="csY27" fmla="*/ 30680 h 212645"/>
                <a:gd name="csX28" fmla="*/ 88239 w 145516"/>
                <a:gd name="csY28" fmla="*/ 46090 h 212645"/>
                <a:gd name="csX29" fmla="*/ 99498 w 145516"/>
                <a:gd name="csY29" fmla="*/ 46794 h 212645"/>
                <a:gd name="csX30" fmla="*/ 115541 w 145516"/>
                <a:gd name="csY30" fmla="*/ 61430 h 212645"/>
                <a:gd name="csX31" fmla="*/ 127292 w 145516"/>
                <a:gd name="csY31" fmla="*/ 71914 h 212645"/>
                <a:gd name="csX32" fmla="*/ 122577 w 145516"/>
                <a:gd name="csY32" fmla="*/ 98864 h 212645"/>
                <a:gd name="csX33" fmla="*/ 104423 w 145516"/>
                <a:gd name="csY33" fmla="*/ 106675 h 212645"/>
                <a:gd name="csX34" fmla="*/ 106042 w 145516"/>
                <a:gd name="csY34" fmla="*/ 113711 h 212645"/>
                <a:gd name="csX35" fmla="*/ 100553 w 145516"/>
                <a:gd name="csY35" fmla="*/ 129122 h 212645"/>
                <a:gd name="csX36" fmla="*/ 113782 w 145516"/>
                <a:gd name="csY36" fmla="*/ 150865 h 212645"/>
                <a:gd name="csX37" fmla="*/ 123352 w 145516"/>
                <a:gd name="csY37" fmla="*/ 150865 h 212645"/>
                <a:gd name="csX38" fmla="*/ 127222 w 145516"/>
                <a:gd name="csY38" fmla="*/ 167753 h 212645"/>
                <a:gd name="csX39" fmla="*/ 145517 w 145516"/>
                <a:gd name="csY39" fmla="*/ 193717 h 2126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145516" h="212645">
                  <a:moveTo>
                    <a:pt x="145517" y="193717"/>
                  </a:moveTo>
                  <a:lnTo>
                    <a:pt x="138199" y="194843"/>
                  </a:lnTo>
                  <a:lnTo>
                    <a:pt x="121663" y="192310"/>
                  </a:lnTo>
                  <a:lnTo>
                    <a:pt x="111952" y="200262"/>
                  </a:lnTo>
                  <a:lnTo>
                    <a:pt x="98442" y="205469"/>
                  </a:lnTo>
                  <a:lnTo>
                    <a:pt x="89013" y="206735"/>
                  </a:lnTo>
                  <a:lnTo>
                    <a:pt x="85706" y="212646"/>
                  </a:lnTo>
                  <a:lnTo>
                    <a:pt x="71070" y="211098"/>
                  </a:lnTo>
                  <a:lnTo>
                    <a:pt x="52704" y="197095"/>
                  </a:lnTo>
                  <a:lnTo>
                    <a:pt x="50523" y="183303"/>
                  </a:lnTo>
                  <a:lnTo>
                    <a:pt x="42853" y="168175"/>
                  </a:lnTo>
                  <a:lnTo>
                    <a:pt x="47638" y="142702"/>
                  </a:lnTo>
                  <a:lnTo>
                    <a:pt x="55941" y="132218"/>
                  </a:lnTo>
                  <a:lnTo>
                    <a:pt x="49045" y="118285"/>
                  </a:lnTo>
                  <a:lnTo>
                    <a:pt x="38842" y="113782"/>
                  </a:lnTo>
                  <a:lnTo>
                    <a:pt x="42712" y="100623"/>
                  </a:lnTo>
                  <a:lnTo>
                    <a:pt x="35746" y="93727"/>
                  </a:lnTo>
                  <a:lnTo>
                    <a:pt x="20195" y="95064"/>
                  </a:lnTo>
                  <a:lnTo>
                    <a:pt x="0" y="72336"/>
                  </a:lnTo>
                  <a:lnTo>
                    <a:pt x="8092" y="64033"/>
                  </a:lnTo>
                  <a:lnTo>
                    <a:pt x="7529" y="50241"/>
                  </a:lnTo>
                  <a:lnTo>
                    <a:pt x="25895" y="45386"/>
                  </a:lnTo>
                  <a:lnTo>
                    <a:pt x="33283" y="39757"/>
                  </a:lnTo>
                  <a:lnTo>
                    <a:pt x="23080" y="28639"/>
                  </a:lnTo>
                  <a:lnTo>
                    <a:pt x="25684" y="17662"/>
                  </a:lnTo>
                  <a:lnTo>
                    <a:pt x="49327" y="0"/>
                  </a:lnTo>
                  <a:lnTo>
                    <a:pt x="68959" y="11048"/>
                  </a:lnTo>
                  <a:lnTo>
                    <a:pt x="87465" y="30680"/>
                  </a:lnTo>
                  <a:lnTo>
                    <a:pt x="88239" y="46090"/>
                  </a:lnTo>
                  <a:lnTo>
                    <a:pt x="99498" y="46794"/>
                  </a:lnTo>
                  <a:lnTo>
                    <a:pt x="115541" y="61430"/>
                  </a:lnTo>
                  <a:lnTo>
                    <a:pt x="127292" y="71914"/>
                  </a:lnTo>
                  <a:lnTo>
                    <a:pt x="122577" y="98864"/>
                  </a:lnTo>
                  <a:lnTo>
                    <a:pt x="104423" y="106675"/>
                  </a:lnTo>
                  <a:lnTo>
                    <a:pt x="106042" y="113711"/>
                  </a:lnTo>
                  <a:lnTo>
                    <a:pt x="100553" y="129122"/>
                  </a:lnTo>
                  <a:lnTo>
                    <a:pt x="113782" y="150865"/>
                  </a:lnTo>
                  <a:lnTo>
                    <a:pt x="123352" y="150865"/>
                  </a:lnTo>
                  <a:lnTo>
                    <a:pt x="127222" y="167753"/>
                  </a:lnTo>
                  <a:lnTo>
                    <a:pt x="145517" y="19371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EF1C5410-63AC-EA84-FF4E-9702FEAB3DD6}"/>
                </a:ext>
              </a:extLst>
            </p:cNvPr>
            <p:cNvSpPr/>
            <p:nvPr/>
          </p:nvSpPr>
          <p:spPr>
            <a:xfrm>
              <a:off x="5258434" y="4327880"/>
              <a:ext cx="122014" cy="125884"/>
            </a:xfrm>
            <a:custGeom>
              <a:avLst/>
              <a:gdLst>
                <a:gd name="csX0" fmla="*/ 105127 w 122014"/>
                <a:gd name="csY0" fmla="*/ 111108 h 125884"/>
                <a:gd name="csX1" fmla="*/ 87957 w 122014"/>
                <a:gd name="csY1" fmla="*/ 104775 h 125884"/>
                <a:gd name="csX2" fmla="*/ 73884 w 122014"/>
                <a:gd name="csY2" fmla="*/ 107871 h 125884"/>
                <a:gd name="csX3" fmla="*/ 61852 w 122014"/>
                <a:gd name="csY3" fmla="*/ 105197 h 125884"/>
                <a:gd name="csX4" fmla="*/ 58826 w 122014"/>
                <a:gd name="csY4" fmla="*/ 113852 h 125884"/>
                <a:gd name="csX5" fmla="*/ 63892 w 122014"/>
                <a:gd name="csY5" fmla="*/ 119763 h 125884"/>
                <a:gd name="csX6" fmla="*/ 61148 w 122014"/>
                <a:gd name="csY6" fmla="*/ 125885 h 125884"/>
                <a:gd name="csX7" fmla="*/ 44964 w 122014"/>
                <a:gd name="csY7" fmla="*/ 123422 h 125884"/>
                <a:gd name="csX8" fmla="*/ 26669 w 122014"/>
                <a:gd name="csY8" fmla="*/ 97457 h 125884"/>
                <a:gd name="csX9" fmla="*/ 22799 w 122014"/>
                <a:gd name="csY9" fmla="*/ 80569 h 125884"/>
                <a:gd name="csX10" fmla="*/ 13229 w 122014"/>
                <a:gd name="csY10" fmla="*/ 80569 h 125884"/>
                <a:gd name="csX11" fmla="*/ 0 w 122014"/>
                <a:gd name="csY11" fmla="*/ 58826 h 125884"/>
                <a:gd name="csX12" fmla="*/ 5489 w 122014"/>
                <a:gd name="csY12" fmla="*/ 43416 h 125884"/>
                <a:gd name="csX13" fmla="*/ 3870 w 122014"/>
                <a:gd name="csY13" fmla="*/ 36379 h 125884"/>
                <a:gd name="csX14" fmla="*/ 22025 w 122014"/>
                <a:gd name="csY14" fmla="*/ 28569 h 125884"/>
                <a:gd name="csX15" fmla="*/ 26739 w 122014"/>
                <a:gd name="csY15" fmla="*/ 1618 h 125884"/>
                <a:gd name="csX16" fmla="*/ 62555 w 122014"/>
                <a:gd name="csY16" fmla="*/ 7599 h 125884"/>
                <a:gd name="csX17" fmla="*/ 65792 w 122014"/>
                <a:gd name="csY17" fmla="*/ 2181 h 125884"/>
                <a:gd name="csX18" fmla="*/ 89928 w 122014"/>
                <a:gd name="csY18" fmla="*/ 0 h 125884"/>
                <a:gd name="csX19" fmla="*/ 122015 w 122014"/>
                <a:gd name="csY19" fmla="*/ 8092 h 125884"/>
                <a:gd name="csX20" fmla="*/ 106464 w 122014"/>
                <a:gd name="csY20" fmla="*/ 33846 h 125884"/>
                <a:gd name="csX21" fmla="*/ 108856 w 122014"/>
                <a:gd name="csY21" fmla="*/ 54323 h 125884"/>
                <a:gd name="csX22" fmla="*/ 120537 w 122014"/>
                <a:gd name="csY22" fmla="*/ 72055 h 125884"/>
                <a:gd name="csX23" fmla="*/ 115330 w 122014"/>
                <a:gd name="csY23" fmla="*/ 84861 h 125884"/>
                <a:gd name="csX24" fmla="*/ 112726 w 122014"/>
                <a:gd name="csY24" fmla="*/ 98583 h 125884"/>
                <a:gd name="csX25" fmla="*/ 105127 w 122014"/>
                <a:gd name="csY25" fmla="*/ 111108 h 1258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22014" h="125884">
                  <a:moveTo>
                    <a:pt x="105127" y="111108"/>
                  </a:moveTo>
                  <a:lnTo>
                    <a:pt x="87957" y="104775"/>
                  </a:lnTo>
                  <a:lnTo>
                    <a:pt x="73884" y="107871"/>
                  </a:lnTo>
                  <a:lnTo>
                    <a:pt x="61852" y="105197"/>
                  </a:lnTo>
                  <a:lnTo>
                    <a:pt x="58826" y="113852"/>
                  </a:lnTo>
                  <a:lnTo>
                    <a:pt x="63892" y="119763"/>
                  </a:lnTo>
                  <a:lnTo>
                    <a:pt x="61148" y="125885"/>
                  </a:lnTo>
                  <a:lnTo>
                    <a:pt x="44964" y="123422"/>
                  </a:lnTo>
                  <a:lnTo>
                    <a:pt x="26669" y="97457"/>
                  </a:lnTo>
                  <a:lnTo>
                    <a:pt x="22799" y="80569"/>
                  </a:lnTo>
                  <a:lnTo>
                    <a:pt x="13229" y="80569"/>
                  </a:lnTo>
                  <a:lnTo>
                    <a:pt x="0" y="58826"/>
                  </a:lnTo>
                  <a:lnTo>
                    <a:pt x="5489" y="43416"/>
                  </a:lnTo>
                  <a:lnTo>
                    <a:pt x="3870" y="36379"/>
                  </a:lnTo>
                  <a:lnTo>
                    <a:pt x="22025" y="28569"/>
                  </a:lnTo>
                  <a:lnTo>
                    <a:pt x="26739" y="1618"/>
                  </a:lnTo>
                  <a:lnTo>
                    <a:pt x="62555" y="7599"/>
                  </a:lnTo>
                  <a:lnTo>
                    <a:pt x="65792" y="2181"/>
                  </a:lnTo>
                  <a:lnTo>
                    <a:pt x="89928" y="0"/>
                  </a:lnTo>
                  <a:lnTo>
                    <a:pt x="122015" y="8092"/>
                  </a:lnTo>
                  <a:lnTo>
                    <a:pt x="106464" y="33846"/>
                  </a:lnTo>
                  <a:lnTo>
                    <a:pt x="108856" y="54323"/>
                  </a:lnTo>
                  <a:lnTo>
                    <a:pt x="120537" y="72055"/>
                  </a:lnTo>
                  <a:lnTo>
                    <a:pt x="115330" y="84861"/>
                  </a:lnTo>
                  <a:lnTo>
                    <a:pt x="112726" y="98583"/>
                  </a:lnTo>
                  <a:lnTo>
                    <a:pt x="105127" y="11110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48" name="Graphic 5">
              <a:extLst>
                <a:ext uri="{FF2B5EF4-FFF2-40B4-BE49-F238E27FC236}">
                  <a16:creationId xmlns:a16="http://schemas.microsoft.com/office/drawing/2014/main" id="{57B9DD6A-B484-BE04-5365-406475C550E6}"/>
                </a:ext>
              </a:extLst>
            </p:cNvPr>
            <p:cNvGrpSpPr/>
            <p:nvPr/>
          </p:nvGrpSpPr>
          <p:grpSpPr>
            <a:xfrm>
              <a:off x="5363560" y="2831126"/>
              <a:ext cx="1913953" cy="1615602"/>
              <a:chOff x="5363560" y="2831126"/>
              <a:chExt cx="1913953" cy="1615602"/>
            </a:xfrm>
          </p:grpSpPr>
          <p:sp>
            <p:nvSpPr>
              <p:cNvPr id="226" name="Freeform: Shape 225">
                <a:extLst>
                  <a:ext uri="{FF2B5EF4-FFF2-40B4-BE49-F238E27FC236}">
                    <a16:creationId xmlns:a16="http://schemas.microsoft.com/office/drawing/2014/main" id="{2A1F5DD2-25BD-E117-FC1A-BA5011577EB6}"/>
                  </a:ext>
                </a:extLst>
              </p:cNvPr>
              <p:cNvSpPr/>
              <p:nvPr/>
            </p:nvSpPr>
            <p:spPr>
              <a:xfrm>
                <a:off x="5363560" y="4335972"/>
                <a:ext cx="85565" cy="110755"/>
              </a:xfrm>
              <a:custGeom>
                <a:avLst/>
                <a:gdLst>
                  <a:gd name="csX0" fmla="*/ 85565 w 85565"/>
                  <a:gd name="csY0" fmla="*/ 47919 h 110755"/>
                  <a:gd name="csX1" fmla="*/ 67903 w 85565"/>
                  <a:gd name="csY1" fmla="*/ 75292 h 110755"/>
                  <a:gd name="csX2" fmla="*/ 58756 w 85565"/>
                  <a:gd name="csY2" fmla="*/ 97246 h 110755"/>
                  <a:gd name="csX3" fmla="*/ 47286 w 85565"/>
                  <a:gd name="csY3" fmla="*/ 108645 h 110755"/>
                  <a:gd name="csX4" fmla="*/ 33002 w 85565"/>
                  <a:gd name="csY4" fmla="*/ 110756 h 110755"/>
                  <a:gd name="csX5" fmla="*/ 28921 w 85565"/>
                  <a:gd name="csY5" fmla="*/ 102382 h 110755"/>
                  <a:gd name="csX6" fmla="*/ 22236 w 85565"/>
                  <a:gd name="csY6" fmla="*/ 101116 h 110755"/>
                  <a:gd name="csX7" fmla="*/ 13018 w 85565"/>
                  <a:gd name="csY7" fmla="*/ 109208 h 110755"/>
                  <a:gd name="csX8" fmla="*/ 0 w 85565"/>
                  <a:gd name="csY8" fmla="*/ 103016 h 110755"/>
                  <a:gd name="csX9" fmla="*/ 7600 w 85565"/>
                  <a:gd name="csY9" fmla="*/ 90491 h 110755"/>
                  <a:gd name="csX10" fmla="*/ 10203 w 85565"/>
                  <a:gd name="csY10" fmla="*/ 76769 h 110755"/>
                  <a:gd name="csX11" fmla="*/ 15410 w 85565"/>
                  <a:gd name="csY11" fmla="*/ 63963 h 110755"/>
                  <a:gd name="csX12" fmla="*/ 3730 w 85565"/>
                  <a:gd name="csY12" fmla="*/ 46230 h 110755"/>
                  <a:gd name="csX13" fmla="*/ 1337 w 85565"/>
                  <a:gd name="csY13" fmla="*/ 25754 h 110755"/>
                  <a:gd name="csX14" fmla="*/ 16888 w 85565"/>
                  <a:gd name="csY14" fmla="*/ 0 h 110755"/>
                  <a:gd name="csX15" fmla="*/ 27021 w 85565"/>
                  <a:gd name="csY15" fmla="*/ 3307 h 110755"/>
                  <a:gd name="csX16" fmla="*/ 49045 w 85565"/>
                  <a:gd name="csY16" fmla="*/ 10344 h 110755"/>
                  <a:gd name="csX17" fmla="*/ 80640 w 85565"/>
                  <a:gd name="csY17" fmla="*/ 35676 h 110755"/>
                  <a:gd name="csX18" fmla="*/ 85565 w 85565"/>
                  <a:gd name="csY18" fmla="*/ 47919 h 11075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85565" h="110755">
                    <a:moveTo>
                      <a:pt x="85565" y="47919"/>
                    </a:moveTo>
                    <a:lnTo>
                      <a:pt x="67903" y="75292"/>
                    </a:lnTo>
                    <a:lnTo>
                      <a:pt x="58756" y="97246"/>
                    </a:lnTo>
                    <a:lnTo>
                      <a:pt x="47286" y="108645"/>
                    </a:lnTo>
                    <a:lnTo>
                      <a:pt x="33002" y="110756"/>
                    </a:lnTo>
                    <a:lnTo>
                      <a:pt x="28921" y="102382"/>
                    </a:lnTo>
                    <a:lnTo>
                      <a:pt x="22236" y="101116"/>
                    </a:lnTo>
                    <a:lnTo>
                      <a:pt x="13018" y="109208"/>
                    </a:lnTo>
                    <a:lnTo>
                      <a:pt x="0" y="103016"/>
                    </a:lnTo>
                    <a:lnTo>
                      <a:pt x="7600" y="90491"/>
                    </a:lnTo>
                    <a:lnTo>
                      <a:pt x="10203" y="76769"/>
                    </a:lnTo>
                    <a:lnTo>
                      <a:pt x="15410" y="63963"/>
                    </a:lnTo>
                    <a:lnTo>
                      <a:pt x="3730" y="46230"/>
                    </a:lnTo>
                    <a:lnTo>
                      <a:pt x="1337" y="25754"/>
                    </a:lnTo>
                    <a:lnTo>
                      <a:pt x="16888" y="0"/>
                    </a:lnTo>
                    <a:lnTo>
                      <a:pt x="27021" y="3307"/>
                    </a:lnTo>
                    <a:lnTo>
                      <a:pt x="49045" y="10344"/>
                    </a:lnTo>
                    <a:lnTo>
                      <a:pt x="80640" y="35676"/>
                    </a:lnTo>
                    <a:lnTo>
                      <a:pt x="85565" y="47919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7" name="Freeform: Shape 226">
                <a:extLst>
                  <a:ext uri="{FF2B5EF4-FFF2-40B4-BE49-F238E27FC236}">
                    <a16:creationId xmlns:a16="http://schemas.microsoft.com/office/drawing/2014/main" id="{4D7B7988-5F50-1DAA-5C0C-CC35DB8D635D}"/>
                  </a:ext>
                </a:extLst>
              </p:cNvPr>
              <p:cNvSpPr/>
              <p:nvPr/>
            </p:nvSpPr>
            <p:spPr>
              <a:xfrm>
                <a:off x="6854826" y="2831126"/>
                <a:ext cx="379061" cy="331423"/>
              </a:xfrm>
              <a:custGeom>
                <a:avLst/>
                <a:gdLst>
                  <a:gd name="csX0" fmla="*/ 321924 w 379061"/>
                  <a:gd name="csY0" fmla="*/ 65933 h 331423"/>
                  <a:gd name="csX1" fmla="*/ 335997 w 379061"/>
                  <a:gd name="csY1" fmla="*/ 76066 h 331423"/>
                  <a:gd name="csX2" fmla="*/ 379061 w 379061"/>
                  <a:gd name="csY2" fmla="*/ 83173 h 331423"/>
                  <a:gd name="csX3" fmla="*/ 363932 w 379061"/>
                  <a:gd name="csY3" fmla="*/ 109419 h 331423"/>
                  <a:gd name="csX4" fmla="*/ 360203 w 379061"/>
                  <a:gd name="csY4" fmla="*/ 136580 h 331423"/>
                  <a:gd name="csX5" fmla="*/ 351970 w 379061"/>
                  <a:gd name="csY5" fmla="*/ 143054 h 331423"/>
                  <a:gd name="csX6" fmla="*/ 338390 w 379061"/>
                  <a:gd name="csY6" fmla="*/ 139536 h 331423"/>
                  <a:gd name="csX7" fmla="*/ 339304 w 379061"/>
                  <a:gd name="csY7" fmla="*/ 149176 h 331423"/>
                  <a:gd name="csX8" fmla="*/ 317491 w 379061"/>
                  <a:gd name="csY8" fmla="*/ 170356 h 331423"/>
                  <a:gd name="csX9" fmla="*/ 317069 w 379061"/>
                  <a:gd name="csY9" fmla="*/ 187314 h 331423"/>
                  <a:gd name="csX10" fmla="*/ 331283 w 379061"/>
                  <a:gd name="csY10" fmla="*/ 181474 h 331423"/>
                  <a:gd name="csX11" fmla="*/ 341556 w 379061"/>
                  <a:gd name="csY11" fmla="*/ 197869 h 331423"/>
                  <a:gd name="csX12" fmla="*/ 340360 w 379061"/>
                  <a:gd name="csY12" fmla="*/ 208424 h 331423"/>
                  <a:gd name="csX13" fmla="*/ 349085 w 379061"/>
                  <a:gd name="csY13" fmla="*/ 222356 h 331423"/>
                  <a:gd name="csX14" fmla="*/ 338741 w 379061"/>
                  <a:gd name="csY14" fmla="*/ 233615 h 331423"/>
                  <a:gd name="csX15" fmla="*/ 346482 w 379061"/>
                  <a:gd name="csY15" fmla="*/ 262043 h 331423"/>
                  <a:gd name="csX16" fmla="*/ 362666 w 379061"/>
                  <a:gd name="csY16" fmla="*/ 266687 h 331423"/>
                  <a:gd name="csX17" fmla="*/ 359218 w 379061"/>
                  <a:gd name="csY17" fmla="*/ 282590 h 331423"/>
                  <a:gd name="csX18" fmla="*/ 332197 w 379061"/>
                  <a:gd name="csY18" fmla="*/ 303066 h 331423"/>
                  <a:gd name="csX19" fmla="*/ 273301 w 379061"/>
                  <a:gd name="csY19" fmla="*/ 293285 h 331423"/>
                  <a:gd name="csX20" fmla="*/ 229745 w 379061"/>
                  <a:gd name="csY20" fmla="*/ 305036 h 331423"/>
                  <a:gd name="csX21" fmla="*/ 226367 w 379061"/>
                  <a:gd name="csY21" fmla="*/ 326779 h 331423"/>
                  <a:gd name="csX22" fmla="*/ 191747 w 379061"/>
                  <a:gd name="csY22" fmla="*/ 331424 h 331423"/>
                  <a:gd name="csX23" fmla="*/ 158112 w 379061"/>
                  <a:gd name="csY23" fmla="*/ 315169 h 331423"/>
                  <a:gd name="csX24" fmla="*/ 147276 w 379061"/>
                  <a:gd name="csY24" fmla="*/ 322980 h 331423"/>
                  <a:gd name="csX25" fmla="*/ 92250 w 379061"/>
                  <a:gd name="csY25" fmla="*/ 306514 h 331423"/>
                  <a:gd name="csX26" fmla="*/ 80358 w 379061"/>
                  <a:gd name="csY26" fmla="*/ 292441 h 331423"/>
                  <a:gd name="csX27" fmla="*/ 95838 w 379061"/>
                  <a:gd name="csY27" fmla="*/ 270557 h 331423"/>
                  <a:gd name="csX28" fmla="*/ 101538 w 379061"/>
                  <a:gd name="csY28" fmla="*/ 196954 h 331423"/>
                  <a:gd name="csX29" fmla="*/ 70718 w 379061"/>
                  <a:gd name="csY29" fmla="*/ 157620 h 331423"/>
                  <a:gd name="csX30" fmla="*/ 48693 w 379061"/>
                  <a:gd name="csY30" fmla="*/ 138480 h 331423"/>
                  <a:gd name="csX31" fmla="*/ 3026 w 379061"/>
                  <a:gd name="csY31" fmla="*/ 123844 h 331423"/>
                  <a:gd name="csX32" fmla="*/ 0 w 379061"/>
                  <a:gd name="csY32" fmla="*/ 95979 h 331423"/>
                  <a:gd name="csX33" fmla="*/ 38701 w 379061"/>
                  <a:gd name="csY33" fmla="*/ 87606 h 331423"/>
                  <a:gd name="csX34" fmla="*/ 88872 w 379061"/>
                  <a:gd name="csY34" fmla="*/ 97527 h 331423"/>
                  <a:gd name="csX35" fmla="*/ 79443 w 379061"/>
                  <a:gd name="csY35" fmla="*/ 53760 h 331423"/>
                  <a:gd name="csX36" fmla="*/ 107589 w 379061"/>
                  <a:gd name="csY36" fmla="*/ 70436 h 331423"/>
                  <a:gd name="csX37" fmla="*/ 177181 w 379061"/>
                  <a:gd name="csY37" fmla="*/ 40109 h 331423"/>
                  <a:gd name="csX38" fmla="*/ 186118 w 379061"/>
                  <a:gd name="csY38" fmla="*/ 7951 h 331423"/>
                  <a:gd name="csX39" fmla="*/ 212223 w 379061"/>
                  <a:gd name="csY39" fmla="*/ 0 h 331423"/>
                  <a:gd name="csX40" fmla="*/ 216586 w 379061"/>
                  <a:gd name="csY40" fmla="*/ 13862 h 331423"/>
                  <a:gd name="csX41" fmla="*/ 230448 w 379061"/>
                  <a:gd name="csY41" fmla="*/ 14496 h 331423"/>
                  <a:gd name="csX42" fmla="*/ 244310 w 379061"/>
                  <a:gd name="csY42" fmla="*/ 30257 h 331423"/>
                  <a:gd name="csX43" fmla="*/ 265209 w 379061"/>
                  <a:gd name="csY43" fmla="*/ 48693 h 331423"/>
                  <a:gd name="csX44" fmla="*/ 280479 w 379061"/>
                  <a:gd name="csY44" fmla="*/ 45597 h 331423"/>
                  <a:gd name="csX45" fmla="*/ 306654 w 379061"/>
                  <a:gd name="csY45" fmla="*/ 63329 h 331423"/>
                  <a:gd name="csX46" fmla="*/ 313339 w 379061"/>
                  <a:gd name="csY46" fmla="*/ 66707 h 331423"/>
                  <a:gd name="csX47" fmla="*/ 321924 w 379061"/>
                  <a:gd name="csY47" fmla="*/ 65933 h 3314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379061" h="331423">
                    <a:moveTo>
                      <a:pt x="321924" y="65933"/>
                    </a:moveTo>
                    <a:lnTo>
                      <a:pt x="335997" y="76066"/>
                    </a:lnTo>
                    <a:lnTo>
                      <a:pt x="379061" y="83173"/>
                    </a:lnTo>
                    <a:lnTo>
                      <a:pt x="363932" y="109419"/>
                    </a:lnTo>
                    <a:lnTo>
                      <a:pt x="360203" y="136580"/>
                    </a:lnTo>
                    <a:lnTo>
                      <a:pt x="351970" y="143054"/>
                    </a:lnTo>
                    <a:lnTo>
                      <a:pt x="338390" y="139536"/>
                    </a:lnTo>
                    <a:lnTo>
                      <a:pt x="339304" y="149176"/>
                    </a:lnTo>
                    <a:lnTo>
                      <a:pt x="317491" y="170356"/>
                    </a:lnTo>
                    <a:lnTo>
                      <a:pt x="317069" y="187314"/>
                    </a:lnTo>
                    <a:lnTo>
                      <a:pt x="331283" y="181474"/>
                    </a:lnTo>
                    <a:lnTo>
                      <a:pt x="341556" y="197869"/>
                    </a:lnTo>
                    <a:lnTo>
                      <a:pt x="340360" y="208424"/>
                    </a:lnTo>
                    <a:lnTo>
                      <a:pt x="349085" y="222356"/>
                    </a:lnTo>
                    <a:lnTo>
                      <a:pt x="338741" y="233615"/>
                    </a:lnTo>
                    <a:lnTo>
                      <a:pt x="346482" y="262043"/>
                    </a:lnTo>
                    <a:lnTo>
                      <a:pt x="362666" y="266687"/>
                    </a:lnTo>
                    <a:lnTo>
                      <a:pt x="359218" y="282590"/>
                    </a:lnTo>
                    <a:lnTo>
                      <a:pt x="332197" y="303066"/>
                    </a:lnTo>
                    <a:lnTo>
                      <a:pt x="273301" y="293285"/>
                    </a:lnTo>
                    <a:lnTo>
                      <a:pt x="229745" y="305036"/>
                    </a:lnTo>
                    <a:lnTo>
                      <a:pt x="226367" y="326779"/>
                    </a:lnTo>
                    <a:lnTo>
                      <a:pt x="191747" y="331424"/>
                    </a:lnTo>
                    <a:lnTo>
                      <a:pt x="158112" y="315169"/>
                    </a:lnTo>
                    <a:lnTo>
                      <a:pt x="147276" y="322980"/>
                    </a:lnTo>
                    <a:lnTo>
                      <a:pt x="92250" y="306514"/>
                    </a:lnTo>
                    <a:lnTo>
                      <a:pt x="80358" y="292441"/>
                    </a:lnTo>
                    <a:lnTo>
                      <a:pt x="95838" y="270557"/>
                    </a:lnTo>
                    <a:lnTo>
                      <a:pt x="101538" y="196954"/>
                    </a:lnTo>
                    <a:lnTo>
                      <a:pt x="70718" y="157620"/>
                    </a:lnTo>
                    <a:lnTo>
                      <a:pt x="48693" y="138480"/>
                    </a:lnTo>
                    <a:lnTo>
                      <a:pt x="3026" y="123844"/>
                    </a:lnTo>
                    <a:lnTo>
                      <a:pt x="0" y="95979"/>
                    </a:lnTo>
                    <a:lnTo>
                      <a:pt x="38701" y="87606"/>
                    </a:lnTo>
                    <a:lnTo>
                      <a:pt x="88872" y="97527"/>
                    </a:lnTo>
                    <a:lnTo>
                      <a:pt x="79443" y="53760"/>
                    </a:lnTo>
                    <a:lnTo>
                      <a:pt x="107589" y="70436"/>
                    </a:lnTo>
                    <a:lnTo>
                      <a:pt x="177181" y="40109"/>
                    </a:lnTo>
                    <a:lnTo>
                      <a:pt x="186118" y="7951"/>
                    </a:lnTo>
                    <a:lnTo>
                      <a:pt x="212223" y="0"/>
                    </a:lnTo>
                    <a:lnTo>
                      <a:pt x="216586" y="13862"/>
                    </a:lnTo>
                    <a:lnTo>
                      <a:pt x="230448" y="14496"/>
                    </a:lnTo>
                    <a:lnTo>
                      <a:pt x="244310" y="30257"/>
                    </a:lnTo>
                    <a:lnTo>
                      <a:pt x="265209" y="48693"/>
                    </a:lnTo>
                    <a:lnTo>
                      <a:pt x="280479" y="45597"/>
                    </a:lnTo>
                    <a:lnTo>
                      <a:pt x="306654" y="63329"/>
                    </a:lnTo>
                    <a:lnTo>
                      <a:pt x="313339" y="66707"/>
                    </a:lnTo>
                    <a:lnTo>
                      <a:pt x="321924" y="6593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0B9F0118-1CBC-8A33-2CC1-DC0FFAA71E78}"/>
                  </a:ext>
                </a:extLst>
              </p:cNvPr>
              <p:cNvSpPr/>
              <p:nvPr/>
            </p:nvSpPr>
            <p:spPr>
              <a:xfrm>
                <a:off x="7247186" y="3138555"/>
                <a:ext cx="30327" cy="58544"/>
              </a:xfrm>
              <a:custGeom>
                <a:avLst/>
                <a:gdLst>
                  <a:gd name="csX0" fmla="*/ 6052 w 30327"/>
                  <a:gd name="csY0" fmla="*/ 13792 h 58544"/>
                  <a:gd name="csX1" fmla="*/ 25262 w 30327"/>
                  <a:gd name="csY1" fmla="*/ 0 h 58544"/>
                  <a:gd name="csX2" fmla="*/ 30328 w 30327"/>
                  <a:gd name="csY2" fmla="*/ 30891 h 58544"/>
                  <a:gd name="csX3" fmla="*/ 20477 w 30327"/>
                  <a:gd name="csY3" fmla="*/ 58545 h 58544"/>
                  <a:gd name="csX4" fmla="*/ 6896 w 30327"/>
                  <a:gd name="csY4" fmla="*/ 51226 h 58544"/>
                  <a:gd name="csX5" fmla="*/ 0 w 30327"/>
                  <a:gd name="csY5" fmla="*/ 27161 h 58544"/>
                  <a:gd name="csX6" fmla="*/ 6052 w 30327"/>
                  <a:gd name="csY6" fmla="*/ 13792 h 5854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0327" h="58544">
                    <a:moveTo>
                      <a:pt x="6052" y="13792"/>
                    </a:moveTo>
                    <a:lnTo>
                      <a:pt x="25262" y="0"/>
                    </a:lnTo>
                    <a:lnTo>
                      <a:pt x="30328" y="30891"/>
                    </a:lnTo>
                    <a:lnTo>
                      <a:pt x="20477" y="58545"/>
                    </a:lnTo>
                    <a:lnTo>
                      <a:pt x="6896" y="51226"/>
                    </a:lnTo>
                    <a:lnTo>
                      <a:pt x="0" y="27161"/>
                    </a:lnTo>
                    <a:lnTo>
                      <a:pt x="6052" y="13792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B4F5645C-5E76-3C56-4BF0-61DBD1BF0A15}"/>
                </a:ext>
              </a:extLst>
            </p:cNvPr>
            <p:cNvSpPr/>
            <p:nvPr/>
          </p:nvSpPr>
          <p:spPr>
            <a:xfrm>
              <a:off x="4573773" y="4466853"/>
              <a:ext cx="171270" cy="189425"/>
            </a:xfrm>
            <a:custGeom>
              <a:avLst/>
              <a:gdLst>
                <a:gd name="csX0" fmla="*/ 167119 w 171270"/>
                <a:gd name="csY0" fmla="*/ 45738 h 189425"/>
                <a:gd name="csX1" fmla="*/ 171271 w 171270"/>
                <a:gd name="csY1" fmla="*/ 68466 h 189425"/>
                <a:gd name="csX2" fmla="*/ 161983 w 171270"/>
                <a:gd name="csY2" fmla="*/ 87887 h 189425"/>
                <a:gd name="csX3" fmla="*/ 129403 w 171270"/>
                <a:gd name="csY3" fmla="*/ 119129 h 189425"/>
                <a:gd name="csX4" fmla="*/ 93446 w 171270"/>
                <a:gd name="csY4" fmla="*/ 130951 h 189425"/>
                <a:gd name="csX5" fmla="*/ 75151 w 171270"/>
                <a:gd name="csY5" fmla="*/ 156916 h 189425"/>
                <a:gd name="csX6" fmla="*/ 69522 w 171270"/>
                <a:gd name="csY6" fmla="*/ 177111 h 189425"/>
                <a:gd name="csX7" fmla="*/ 52634 w 171270"/>
                <a:gd name="csY7" fmla="*/ 189425 h 189425"/>
                <a:gd name="csX8" fmla="*/ 40109 w 171270"/>
                <a:gd name="csY8" fmla="*/ 174367 h 189425"/>
                <a:gd name="csX9" fmla="*/ 28076 w 171270"/>
                <a:gd name="csY9" fmla="*/ 171130 h 189425"/>
                <a:gd name="csX10" fmla="*/ 15692 w 171270"/>
                <a:gd name="csY10" fmla="*/ 173452 h 189425"/>
                <a:gd name="csX11" fmla="*/ 14918 w 171270"/>
                <a:gd name="csY11" fmla="*/ 162545 h 189425"/>
                <a:gd name="csX12" fmla="*/ 23432 w 171270"/>
                <a:gd name="csY12" fmla="*/ 155368 h 189425"/>
                <a:gd name="csX13" fmla="*/ 19843 w 171270"/>
                <a:gd name="csY13" fmla="*/ 142913 h 189425"/>
                <a:gd name="csX14" fmla="*/ 35746 w 171270"/>
                <a:gd name="csY14" fmla="*/ 120607 h 189425"/>
                <a:gd name="csX15" fmla="*/ 29272 w 171270"/>
                <a:gd name="csY15" fmla="*/ 107590 h 189425"/>
                <a:gd name="csX16" fmla="*/ 17873 w 171270"/>
                <a:gd name="csY16" fmla="*/ 121451 h 189425"/>
                <a:gd name="csX17" fmla="*/ 0 w 171270"/>
                <a:gd name="csY17" fmla="*/ 108364 h 189425"/>
                <a:gd name="csX18" fmla="*/ 6052 w 171270"/>
                <a:gd name="csY18" fmla="*/ 99920 h 189425"/>
                <a:gd name="csX19" fmla="*/ 985 w 171270"/>
                <a:gd name="csY19" fmla="*/ 72829 h 189425"/>
                <a:gd name="csX20" fmla="*/ 11470 w 171270"/>
                <a:gd name="csY20" fmla="*/ 68325 h 189425"/>
                <a:gd name="csX21" fmla="*/ 16958 w 171270"/>
                <a:gd name="csY21" fmla="*/ 49678 h 189425"/>
                <a:gd name="csX22" fmla="*/ 28287 w 171270"/>
                <a:gd name="csY22" fmla="*/ 30468 h 189425"/>
                <a:gd name="csX23" fmla="*/ 26176 w 171270"/>
                <a:gd name="csY23" fmla="*/ 18295 h 189425"/>
                <a:gd name="csX24" fmla="*/ 42571 w 171270"/>
                <a:gd name="csY24" fmla="*/ 11892 h 189425"/>
                <a:gd name="csX25" fmla="*/ 63118 w 171270"/>
                <a:gd name="csY25" fmla="*/ 0 h 189425"/>
                <a:gd name="csX26" fmla="*/ 92954 w 171270"/>
                <a:gd name="csY26" fmla="*/ 17028 h 189425"/>
                <a:gd name="csX27" fmla="*/ 98512 w 171270"/>
                <a:gd name="csY27" fmla="*/ 16536 h 189425"/>
                <a:gd name="csX28" fmla="*/ 105831 w 171270"/>
                <a:gd name="csY28" fmla="*/ 29413 h 189425"/>
                <a:gd name="csX29" fmla="*/ 131162 w 171270"/>
                <a:gd name="csY29" fmla="*/ 33564 h 189425"/>
                <a:gd name="csX30" fmla="*/ 139606 w 171270"/>
                <a:gd name="csY30" fmla="*/ 28780 h 189425"/>
                <a:gd name="csX31" fmla="*/ 154312 w 171270"/>
                <a:gd name="csY31" fmla="*/ 38701 h 189425"/>
                <a:gd name="csX32" fmla="*/ 167119 w 171270"/>
                <a:gd name="csY32" fmla="*/ 45738 h 18942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71270" h="189425">
                  <a:moveTo>
                    <a:pt x="167119" y="45738"/>
                  </a:moveTo>
                  <a:lnTo>
                    <a:pt x="171271" y="68466"/>
                  </a:lnTo>
                  <a:lnTo>
                    <a:pt x="161983" y="87887"/>
                  </a:lnTo>
                  <a:lnTo>
                    <a:pt x="129403" y="119129"/>
                  </a:lnTo>
                  <a:lnTo>
                    <a:pt x="93446" y="130951"/>
                  </a:lnTo>
                  <a:lnTo>
                    <a:pt x="75151" y="156916"/>
                  </a:lnTo>
                  <a:lnTo>
                    <a:pt x="69522" y="177111"/>
                  </a:lnTo>
                  <a:lnTo>
                    <a:pt x="52634" y="189425"/>
                  </a:lnTo>
                  <a:lnTo>
                    <a:pt x="40109" y="174367"/>
                  </a:lnTo>
                  <a:lnTo>
                    <a:pt x="28076" y="171130"/>
                  </a:lnTo>
                  <a:lnTo>
                    <a:pt x="15692" y="173452"/>
                  </a:lnTo>
                  <a:lnTo>
                    <a:pt x="14918" y="162545"/>
                  </a:lnTo>
                  <a:lnTo>
                    <a:pt x="23432" y="155368"/>
                  </a:lnTo>
                  <a:lnTo>
                    <a:pt x="19843" y="142913"/>
                  </a:lnTo>
                  <a:lnTo>
                    <a:pt x="35746" y="120607"/>
                  </a:lnTo>
                  <a:lnTo>
                    <a:pt x="29272" y="107590"/>
                  </a:lnTo>
                  <a:lnTo>
                    <a:pt x="17873" y="121451"/>
                  </a:lnTo>
                  <a:lnTo>
                    <a:pt x="0" y="108364"/>
                  </a:lnTo>
                  <a:lnTo>
                    <a:pt x="6052" y="99920"/>
                  </a:lnTo>
                  <a:lnTo>
                    <a:pt x="985" y="72829"/>
                  </a:lnTo>
                  <a:lnTo>
                    <a:pt x="11470" y="68325"/>
                  </a:lnTo>
                  <a:lnTo>
                    <a:pt x="16958" y="49678"/>
                  </a:lnTo>
                  <a:lnTo>
                    <a:pt x="28287" y="30468"/>
                  </a:lnTo>
                  <a:lnTo>
                    <a:pt x="26176" y="18295"/>
                  </a:lnTo>
                  <a:lnTo>
                    <a:pt x="42571" y="11892"/>
                  </a:lnTo>
                  <a:lnTo>
                    <a:pt x="63118" y="0"/>
                  </a:lnTo>
                  <a:lnTo>
                    <a:pt x="92954" y="17028"/>
                  </a:lnTo>
                  <a:lnTo>
                    <a:pt x="98512" y="16536"/>
                  </a:lnTo>
                  <a:lnTo>
                    <a:pt x="105831" y="29413"/>
                  </a:lnTo>
                  <a:lnTo>
                    <a:pt x="131162" y="33564"/>
                  </a:lnTo>
                  <a:lnTo>
                    <a:pt x="139606" y="28780"/>
                  </a:lnTo>
                  <a:lnTo>
                    <a:pt x="154312" y="38701"/>
                  </a:lnTo>
                  <a:lnTo>
                    <a:pt x="167119" y="4573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CF4EB6D2-1FA9-1123-3AC1-5D14DEB4755B}"/>
                </a:ext>
              </a:extLst>
            </p:cNvPr>
            <p:cNvSpPr/>
            <p:nvPr/>
          </p:nvSpPr>
          <p:spPr>
            <a:xfrm>
              <a:off x="4983725" y="3948678"/>
              <a:ext cx="49326" cy="17661"/>
            </a:xfrm>
            <a:custGeom>
              <a:avLst/>
              <a:gdLst>
                <a:gd name="csX0" fmla="*/ 28639 w 49326"/>
                <a:gd name="csY0" fmla="*/ 141 h 17661"/>
                <a:gd name="csX1" fmla="*/ 43908 w 49326"/>
                <a:gd name="csY1" fmla="*/ 2885 h 17661"/>
                <a:gd name="csX2" fmla="*/ 49327 w 49326"/>
                <a:gd name="csY2" fmla="*/ 9007 h 17661"/>
                <a:gd name="csX3" fmla="*/ 41657 w 49326"/>
                <a:gd name="csY3" fmla="*/ 16818 h 17661"/>
                <a:gd name="csX4" fmla="*/ 19140 w 49326"/>
                <a:gd name="csY4" fmla="*/ 16606 h 17661"/>
                <a:gd name="csX5" fmla="*/ 1689 w 49326"/>
                <a:gd name="csY5" fmla="*/ 17662 h 17661"/>
                <a:gd name="csX6" fmla="*/ 0 w 49326"/>
                <a:gd name="csY6" fmla="*/ 4504 h 17661"/>
                <a:gd name="csX7" fmla="*/ 4222 w 49326"/>
                <a:gd name="csY7" fmla="*/ 0 h 17661"/>
                <a:gd name="csX8" fmla="*/ 28639 w 49326"/>
                <a:gd name="csY8" fmla="*/ 141 h 176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9326" h="17661">
                  <a:moveTo>
                    <a:pt x="28639" y="141"/>
                  </a:moveTo>
                  <a:lnTo>
                    <a:pt x="43908" y="2885"/>
                  </a:lnTo>
                  <a:lnTo>
                    <a:pt x="49327" y="9007"/>
                  </a:lnTo>
                  <a:lnTo>
                    <a:pt x="41657" y="16818"/>
                  </a:lnTo>
                  <a:lnTo>
                    <a:pt x="19140" y="16606"/>
                  </a:lnTo>
                  <a:lnTo>
                    <a:pt x="1689" y="17662"/>
                  </a:lnTo>
                  <a:lnTo>
                    <a:pt x="0" y="4504"/>
                  </a:lnTo>
                  <a:lnTo>
                    <a:pt x="4222" y="0"/>
                  </a:lnTo>
                  <a:lnTo>
                    <a:pt x="28639" y="14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2A75276-69AE-CB93-4F24-F6D2807E6A04}"/>
                </a:ext>
              </a:extLst>
            </p:cNvPr>
            <p:cNvSpPr/>
            <p:nvPr/>
          </p:nvSpPr>
          <p:spPr>
            <a:xfrm>
              <a:off x="4652302" y="3948537"/>
              <a:ext cx="63891" cy="25402"/>
            </a:xfrm>
            <a:custGeom>
              <a:avLst/>
              <a:gdLst>
                <a:gd name="csX0" fmla="*/ 22939 w 63891"/>
                <a:gd name="csY0" fmla="*/ 1055 h 25402"/>
                <a:gd name="csX1" fmla="*/ 43064 w 63891"/>
                <a:gd name="csY1" fmla="*/ 3800 h 25402"/>
                <a:gd name="csX2" fmla="*/ 58896 w 63891"/>
                <a:gd name="csY2" fmla="*/ 11259 h 25402"/>
                <a:gd name="csX3" fmla="*/ 63892 w 63891"/>
                <a:gd name="csY3" fmla="*/ 19702 h 25402"/>
                <a:gd name="csX4" fmla="*/ 42853 w 63891"/>
                <a:gd name="csY4" fmla="*/ 20265 h 25402"/>
                <a:gd name="csX5" fmla="*/ 33846 w 63891"/>
                <a:gd name="csY5" fmla="*/ 25402 h 25402"/>
                <a:gd name="csX6" fmla="*/ 17099 w 63891"/>
                <a:gd name="csY6" fmla="*/ 20477 h 25402"/>
                <a:gd name="csX7" fmla="*/ 0 w 63891"/>
                <a:gd name="csY7" fmla="*/ 9218 h 25402"/>
                <a:gd name="csX8" fmla="*/ 3589 w 63891"/>
                <a:gd name="csY8" fmla="*/ 2181 h 25402"/>
                <a:gd name="csX9" fmla="*/ 16184 w 63891"/>
                <a:gd name="csY9" fmla="*/ 0 h 25402"/>
                <a:gd name="csX10" fmla="*/ 22939 w 63891"/>
                <a:gd name="csY10" fmla="*/ 1055 h 254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63891" h="25402">
                  <a:moveTo>
                    <a:pt x="22939" y="1055"/>
                  </a:moveTo>
                  <a:lnTo>
                    <a:pt x="43064" y="3800"/>
                  </a:lnTo>
                  <a:lnTo>
                    <a:pt x="58896" y="11259"/>
                  </a:lnTo>
                  <a:lnTo>
                    <a:pt x="63892" y="19702"/>
                  </a:lnTo>
                  <a:lnTo>
                    <a:pt x="42853" y="20265"/>
                  </a:lnTo>
                  <a:lnTo>
                    <a:pt x="33846" y="25402"/>
                  </a:lnTo>
                  <a:lnTo>
                    <a:pt x="17099" y="20477"/>
                  </a:lnTo>
                  <a:lnTo>
                    <a:pt x="0" y="9218"/>
                  </a:lnTo>
                  <a:lnTo>
                    <a:pt x="3589" y="2181"/>
                  </a:lnTo>
                  <a:lnTo>
                    <a:pt x="16184" y="0"/>
                  </a:lnTo>
                  <a:lnTo>
                    <a:pt x="22939" y="105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FF23CBD-B6A2-710D-F14D-2EF6212AB6B3}"/>
                </a:ext>
              </a:extLst>
            </p:cNvPr>
            <p:cNvSpPr/>
            <p:nvPr/>
          </p:nvSpPr>
          <p:spPr>
            <a:xfrm>
              <a:off x="4454081" y="3803091"/>
              <a:ext cx="322487" cy="104211"/>
            </a:xfrm>
            <a:custGeom>
              <a:avLst/>
              <a:gdLst>
                <a:gd name="csX0" fmla="*/ 80851 w 322487"/>
                <a:gd name="csY0" fmla="*/ 0 h 104211"/>
                <a:gd name="csX1" fmla="*/ 106675 w 322487"/>
                <a:gd name="csY1" fmla="*/ 2252 h 104211"/>
                <a:gd name="csX2" fmla="*/ 130107 w 322487"/>
                <a:gd name="csY2" fmla="*/ 2604 h 104211"/>
                <a:gd name="csX3" fmla="*/ 158183 w 322487"/>
                <a:gd name="csY3" fmla="*/ 13299 h 104211"/>
                <a:gd name="csX4" fmla="*/ 170075 w 322487"/>
                <a:gd name="csY4" fmla="*/ 24839 h 104211"/>
                <a:gd name="csX5" fmla="*/ 197939 w 322487"/>
                <a:gd name="csY5" fmla="*/ 21251 h 104211"/>
                <a:gd name="csX6" fmla="*/ 208565 w 322487"/>
                <a:gd name="csY6" fmla="*/ 28639 h 104211"/>
                <a:gd name="csX7" fmla="*/ 233826 w 322487"/>
                <a:gd name="csY7" fmla="*/ 48060 h 104211"/>
                <a:gd name="csX8" fmla="*/ 252403 w 322487"/>
                <a:gd name="csY8" fmla="*/ 62133 h 104211"/>
                <a:gd name="csX9" fmla="*/ 262254 w 322487"/>
                <a:gd name="csY9" fmla="*/ 61711 h 104211"/>
                <a:gd name="csX10" fmla="*/ 280057 w 322487"/>
                <a:gd name="csY10" fmla="*/ 68114 h 104211"/>
                <a:gd name="csX11" fmla="*/ 277875 w 322487"/>
                <a:gd name="csY11" fmla="*/ 76840 h 104211"/>
                <a:gd name="csX12" fmla="*/ 299900 w 322487"/>
                <a:gd name="csY12" fmla="*/ 78177 h 104211"/>
                <a:gd name="csX13" fmla="*/ 322487 w 322487"/>
                <a:gd name="csY13" fmla="*/ 90913 h 104211"/>
                <a:gd name="csX14" fmla="*/ 318969 w 322487"/>
                <a:gd name="csY14" fmla="*/ 98161 h 104211"/>
                <a:gd name="csX15" fmla="*/ 299055 w 322487"/>
                <a:gd name="csY15" fmla="*/ 102101 h 104211"/>
                <a:gd name="csX16" fmla="*/ 279001 w 322487"/>
                <a:gd name="csY16" fmla="*/ 103649 h 104211"/>
                <a:gd name="csX17" fmla="*/ 258384 w 322487"/>
                <a:gd name="csY17" fmla="*/ 101186 h 104211"/>
                <a:gd name="csX18" fmla="*/ 215601 w 322487"/>
                <a:gd name="csY18" fmla="*/ 104212 h 104211"/>
                <a:gd name="csX19" fmla="*/ 235656 w 322487"/>
                <a:gd name="csY19" fmla="*/ 86902 h 104211"/>
                <a:gd name="csX20" fmla="*/ 223482 w 322487"/>
                <a:gd name="csY20" fmla="*/ 78810 h 104211"/>
                <a:gd name="csX21" fmla="*/ 204202 w 322487"/>
                <a:gd name="csY21" fmla="*/ 76699 h 104211"/>
                <a:gd name="csX22" fmla="*/ 193929 w 322487"/>
                <a:gd name="csY22" fmla="*/ 67692 h 104211"/>
                <a:gd name="csX23" fmla="*/ 186822 w 322487"/>
                <a:gd name="csY23" fmla="*/ 49889 h 104211"/>
                <a:gd name="csX24" fmla="*/ 169934 w 322487"/>
                <a:gd name="csY24" fmla="*/ 51156 h 104211"/>
                <a:gd name="csX25" fmla="*/ 142069 w 322487"/>
                <a:gd name="csY25" fmla="*/ 42712 h 104211"/>
                <a:gd name="csX26" fmla="*/ 133133 w 322487"/>
                <a:gd name="csY26" fmla="*/ 36168 h 104211"/>
                <a:gd name="csX27" fmla="*/ 94220 w 322487"/>
                <a:gd name="csY27" fmla="*/ 31313 h 104211"/>
                <a:gd name="csX28" fmla="*/ 83806 w 322487"/>
                <a:gd name="csY28" fmla="*/ 25191 h 104211"/>
                <a:gd name="csX29" fmla="*/ 94994 w 322487"/>
                <a:gd name="csY29" fmla="*/ 17380 h 104211"/>
                <a:gd name="csX30" fmla="*/ 65722 w 322487"/>
                <a:gd name="csY30" fmla="*/ 15762 h 104211"/>
                <a:gd name="csX31" fmla="*/ 44260 w 322487"/>
                <a:gd name="csY31" fmla="*/ 32087 h 104211"/>
                <a:gd name="csX32" fmla="*/ 31876 w 322487"/>
                <a:gd name="csY32" fmla="*/ 32509 h 104211"/>
                <a:gd name="csX33" fmla="*/ 27584 w 322487"/>
                <a:gd name="csY33" fmla="*/ 40109 h 104211"/>
                <a:gd name="csX34" fmla="*/ 12807 w 322487"/>
                <a:gd name="csY34" fmla="*/ 43557 h 104211"/>
                <a:gd name="csX35" fmla="*/ 0 w 322487"/>
                <a:gd name="csY35" fmla="*/ 40601 h 104211"/>
                <a:gd name="csX36" fmla="*/ 15762 w 322487"/>
                <a:gd name="csY36" fmla="*/ 30891 h 104211"/>
                <a:gd name="csX37" fmla="*/ 22236 w 322487"/>
                <a:gd name="csY37" fmla="*/ 19562 h 104211"/>
                <a:gd name="csX38" fmla="*/ 35746 w 322487"/>
                <a:gd name="csY38" fmla="*/ 12596 h 104211"/>
                <a:gd name="csX39" fmla="*/ 51015 w 322487"/>
                <a:gd name="csY39" fmla="*/ 6474 h 104211"/>
                <a:gd name="csX40" fmla="*/ 73603 w 322487"/>
                <a:gd name="csY40" fmla="*/ 3448 h 104211"/>
                <a:gd name="csX41" fmla="*/ 80851 w 322487"/>
                <a:gd name="csY41" fmla="*/ 0 h 1042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22487" h="104211">
                  <a:moveTo>
                    <a:pt x="80851" y="0"/>
                  </a:moveTo>
                  <a:lnTo>
                    <a:pt x="106675" y="2252"/>
                  </a:lnTo>
                  <a:lnTo>
                    <a:pt x="130107" y="2604"/>
                  </a:lnTo>
                  <a:lnTo>
                    <a:pt x="158183" y="13299"/>
                  </a:lnTo>
                  <a:lnTo>
                    <a:pt x="170075" y="24839"/>
                  </a:lnTo>
                  <a:lnTo>
                    <a:pt x="197939" y="21251"/>
                  </a:lnTo>
                  <a:lnTo>
                    <a:pt x="208565" y="28639"/>
                  </a:lnTo>
                  <a:lnTo>
                    <a:pt x="233826" y="48060"/>
                  </a:lnTo>
                  <a:lnTo>
                    <a:pt x="252403" y="62133"/>
                  </a:lnTo>
                  <a:lnTo>
                    <a:pt x="262254" y="61711"/>
                  </a:lnTo>
                  <a:lnTo>
                    <a:pt x="280057" y="68114"/>
                  </a:lnTo>
                  <a:lnTo>
                    <a:pt x="277875" y="76840"/>
                  </a:lnTo>
                  <a:lnTo>
                    <a:pt x="299900" y="78177"/>
                  </a:lnTo>
                  <a:lnTo>
                    <a:pt x="322487" y="90913"/>
                  </a:lnTo>
                  <a:lnTo>
                    <a:pt x="318969" y="98161"/>
                  </a:lnTo>
                  <a:lnTo>
                    <a:pt x="299055" y="102101"/>
                  </a:lnTo>
                  <a:lnTo>
                    <a:pt x="279001" y="103649"/>
                  </a:lnTo>
                  <a:lnTo>
                    <a:pt x="258384" y="101186"/>
                  </a:lnTo>
                  <a:lnTo>
                    <a:pt x="215601" y="104212"/>
                  </a:lnTo>
                  <a:lnTo>
                    <a:pt x="235656" y="86902"/>
                  </a:lnTo>
                  <a:lnTo>
                    <a:pt x="223482" y="78810"/>
                  </a:lnTo>
                  <a:lnTo>
                    <a:pt x="204202" y="76699"/>
                  </a:lnTo>
                  <a:lnTo>
                    <a:pt x="193929" y="67692"/>
                  </a:lnTo>
                  <a:lnTo>
                    <a:pt x="186822" y="49889"/>
                  </a:lnTo>
                  <a:lnTo>
                    <a:pt x="169934" y="51156"/>
                  </a:lnTo>
                  <a:lnTo>
                    <a:pt x="142069" y="42712"/>
                  </a:lnTo>
                  <a:lnTo>
                    <a:pt x="133133" y="36168"/>
                  </a:lnTo>
                  <a:lnTo>
                    <a:pt x="94220" y="31313"/>
                  </a:lnTo>
                  <a:lnTo>
                    <a:pt x="83806" y="25191"/>
                  </a:lnTo>
                  <a:lnTo>
                    <a:pt x="94994" y="17380"/>
                  </a:lnTo>
                  <a:lnTo>
                    <a:pt x="65722" y="15762"/>
                  </a:lnTo>
                  <a:lnTo>
                    <a:pt x="44260" y="32087"/>
                  </a:lnTo>
                  <a:lnTo>
                    <a:pt x="31876" y="32509"/>
                  </a:lnTo>
                  <a:lnTo>
                    <a:pt x="27584" y="40109"/>
                  </a:lnTo>
                  <a:lnTo>
                    <a:pt x="12807" y="43557"/>
                  </a:lnTo>
                  <a:lnTo>
                    <a:pt x="0" y="40601"/>
                  </a:lnTo>
                  <a:lnTo>
                    <a:pt x="15762" y="30891"/>
                  </a:lnTo>
                  <a:lnTo>
                    <a:pt x="22236" y="19562"/>
                  </a:lnTo>
                  <a:lnTo>
                    <a:pt x="35746" y="12596"/>
                  </a:lnTo>
                  <a:lnTo>
                    <a:pt x="51015" y="6474"/>
                  </a:lnTo>
                  <a:lnTo>
                    <a:pt x="73603" y="3448"/>
                  </a:lnTo>
                  <a:lnTo>
                    <a:pt x="8085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8875D2AD-B66E-4BF7-0FCA-50FF900A0AFD}"/>
                </a:ext>
              </a:extLst>
            </p:cNvPr>
            <p:cNvSpPr/>
            <p:nvPr/>
          </p:nvSpPr>
          <p:spPr>
            <a:xfrm>
              <a:off x="7746573" y="4974895"/>
              <a:ext cx="226507" cy="209338"/>
            </a:xfrm>
            <a:custGeom>
              <a:avLst/>
              <a:gdLst>
                <a:gd name="csX0" fmla="*/ 176970 w 226507"/>
                <a:gd name="csY0" fmla="*/ 208706 h 209338"/>
                <a:gd name="csX1" fmla="*/ 161138 w 226507"/>
                <a:gd name="csY1" fmla="*/ 205539 h 209338"/>
                <a:gd name="csX2" fmla="*/ 151076 w 226507"/>
                <a:gd name="csY2" fmla="*/ 209339 h 209338"/>
                <a:gd name="csX3" fmla="*/ 136580 w 226507"/>
                <a:gd name="csY3" fmla="*/ 203991 h 209338"/>
                <a:gd name="csX4" fmla="*/ 124477 w 226507"/>
                <a:gd name="csY4" fmla="*/ 203709 h 209338"/>
                <a:gd name="csX5" fmla="*/ 105408 w 226507"/>
                <a:gd name="csY5" fmla="*/ 189566 h 209338"/>
                <a:gd name="csX6" fmla="*/ 82328 w 226507"/>
                <a:gd name="csY6" fmla="*/ 184711 h 209338"/>
                <a:gd name="csX7" fmla="*/ 73532 w 226507"/>
                <a:gd name="csY7" fmla="*/ 164938 h 209338"/>
                <a:gd name="csX8" fmla="*/ 73462 w 226507"/>
                <a:gd name="csY8" fmla="*/ 153961 h 209338"/>
                <a:gd name="csX9" fmla="*/ 60655 w 226507"/>
                <a:gd name="csY9" fmla="*/ 150583 h 209338"/>
                <a:gd name="csX10" fmla="*/ 26880 w 226507"/>
                <a:gd name="csY10" fmla="*/ 116456 h 209338"/>
                <a:gd name="csX11" fmla="*/ 17451 w 226507"/>
                <a:gd name="csY11" fmla="*/ 98583 h 209338"/>
                <a:gd name="csX12" fmla="*/ 11470 w 226507"/>
                <a:gd name="csY12" fmla="*/ 93094 h 209338"/>
                <a:gd name="csX13" fmla="*/ 0 w 226507"/>
                <a:gd name="csY13" fmla="*/ 68396 h 209338"/>
                <a:gd name="csX14" fmla="*/ 33353 w 226507"/>
                <a:gd name="csY14" fmla="*/ 71773 h 209338"/>
                <a:gd name="csX15" fmla="*/ 43064 w 226507"/>
                <a:gd name="csY15" fmla="*/ 75362 h 209338"/>
                <a:gd name="csX16" fmla="*/ 53126 w 226507"/>
                <a:gd name="csY16" fmla="*/ 74588 h 209338"/>
                <a:gd name="csX17" fmla="*/ 69662 w 226507"/>
                <a:gd name="csY17" fmla="*/ 54674 h 209338"/>
                <a:gd name="csX18" fmla="*/ 95627 w 226507"/>
                <a:gd name="csY18" fmla="*/ 29413 h 209338"/>
                <a:gd name="csX19" fmla="*/ 106323 w 226507"/>
                <a:gd name="csY19" fmla="*/ 27021 h 209338"/>
                <a:gd name="csX20" fmla="*/ 109982 w 226507"/>
                <a:gd name="csY20" fmla="*/ 16395 h 209338"/>
                <a:gd name="csX21" fmla="*/ 127010 w 226507"/>
                <a:gd name="csY21" fmla="*/ 4222 h 209338"/>
                <a:gd name="csX22" fmla="*/ 149598 w 226507"/>
                <a:gd name="csY22" fmla="*/ 0 h 209338"/>
                <a:gd name="csX23" fmla="*/ 151568 w 226507"/>
                <a:gd name="csY23" fmla="*/ 11399 h 209338"/>
                <a:gd name="csX24" fmla="*/ 176478 w 226507"/>
                <a:gd name="csY24" fmla="*/ 10837 h 209338"/>
                <a:gd name="csX25" fmla="*/ 190269 w 226507"/>
                <a:gd name="csY25" fmla="*/ 17240 h 209338"/>
                <a:gd name="csX26" fmla="*/ 196743 w 226507"/>
                <a:gd name="csY26" fmla="*/ 24839 h 209338"/>
                <a:gd name="csX27" fmla="*/ 210957 w 226507"/>
                <a:gd name="csY27" fmla="*/ 27091 h 209338"/>
                <a:gd name="csX28" fmla="*/ 226438 w 226507"/>
                <a:gd name="csY28" fmla="*/ 36942 h 209338"/>
                <a:gd name="csX29" fmla="*/ 226508 w 226507"/>
                <a:gd name="csY29" fmla="*/ 75855 h 209338"/>
                <a:gd name="csX30" fmla="*/ 220737 w 226507"/>
                <a:gd name="csY30" fmla="*/ 97246 h 209338"/>
                <a:gd name="csX31" fmla="*/ 219401 w 226507"/>
                <a:gd name="csY31" fmla="*/ 120396 h 209338"/>
                <a:gd name="csX32" fmla="*/ 224256 w 226507"/>
                <a:gd name="csY32" fmla="*/ 129614 h 209338"/>
                <a:gd name="csX33" fmla="*/ 220878 w 226507"/>
                <a:gd name="csY33" fmla="*/ 147909 h 209338"/>
                <a:gd name="csX34" fmla="*/ 216305 w 226507"/>
                <a:gd name="csY34" fmla="*/ 150724 h 209338"/>
                <a:gd name="csX35" fmla="*/ 208494 w 226507"/>
                <a:gd name="csY35" fmla="*/ 173170 h 209338"/>
                <a:gd name="csX36" fmla="*/ 176970 w 226507"/>
                <a:gd name="csY36" fmla="*/ 208706 h 2093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6507" h="209338">
                  <a:moveTo>
                    <a:pt x="176970" y="208706"/>
                  </a:moveTo>
                  <a:lnTo>
                    <a:pt x="161138" y="205539"/>
                  </a:lnTo>
                  <a:lnTo>
                    <a:pt x="151076" y="209339"/>
                  </a:lnTo>
                  <a:lnTo>
                    <a:pt x="136580" y="203991"/>
                  </a:lnTo>
                  <a:lnTo>
                    <a:pt x="124477" y="203709"/>
                  </a:lnTo>
                  <a:lnTo>
                    <a:pt x="105408" y="189566"/>
                  </a:lnTo>
                  <a:lnTo>
                    <a:pt x="82328" y="184711"/>
                  </a:lnTo>
                  <a:lnTo>
                    <a:pt x="73532" y="164938"/>
                  </a:lnTo>
                  <a:lnTo>
                    <a:pt x="73462" y="153961"/>
                  </a:lnTo>
                  <a:lnTo>
                    <a:pt x="60655" y="150583"/>
                  </a:lnTo>
                  <a:lnTo>
                    <a:pt x="26880" y="116456"/>
                  </a:lnTo>
                  <a:lnTo>
                    <a:pt x="17451" y="98583"/>
                  </a:lnTo>
                  <a:lnTo>
                    <a:pt x="11470" y="93094"/>
                  </a:lnTo>
                  <a:lnTo>
                    <a:pt x="0" y="68396"/>
                  </a:lnTo>
                  <a:lnTo>
                    <a:pt x="33353" y="71773"/>
                  </a:lnTo>
                  <a:lnTo>
                    <a:pt x="43064" y="75362"/>
                  </a:lnTo>
                  <a:lnTo>
                    <a:pt x="53126" y="74588"/>
                  </a:lnTo>
                  <a:lnTo>
                    <a:pt x="69662" y="54674"/>
                  </a:lnTo>
                  <a:lnTo>
                    <a:pt x="95627" y="29413"/>
                  </a:lnTo>
                  <a:lnTo>
                    <a:pt x="106323" y="27021"/>
                  </a:lnTo>
                  <a:lnTo>
                    <a:pt x="109982" y="16395"/>
                  </a:lnTo>
                  <a:lnTo>
                    <a:pt x="127010" y="4222"/>
                  </a:lnTo>
                  <a:lnTo>
                    <a:pt x="149598" y="0"/>
                  </a:lnTo>
                  <a:lnTo>
                    <a:pt x="151568" y="11399"/>
                  </a:lnTo>
                  <a:lnTo>
                    <a:pt x="176478" y="10837"/>
                  </a:lnTo>
                  <a:lnTo>
                    <a:pt x="190269" y="17240"/>
                  </a:lnTo>
                  <a:lnTo>
                    <a:pt x="196743" y="24839"/>
                  </a:lnTo>
                  <a:lnTo>
                    <a:pt x="210957" y="27091"/>
                  </a:lnTo>
                  <a:lnTo>
                    <a:pt x="226438" y="36942"/>
                  </a:lnTo>
                  <a:lnTo>
                    <a:pt x="226508" y="75855"/>
                  </a:lnTo>
                  <a:lnTo>
                    <a:pt x="220737" y="97246"/>
                  </a:lnTo>
                  <a:lnTo>
                    <a:pt x="219401" y="120396"/>
                  </a:lnTo>
                  <a:lnTo>
                    <a:pt x="224256" y="129614"/>
                  </a:lnTo>
                  <a:lnTo>
                    <a:pt x="220878" y="147909"/>
                  </a:lnTo>
                  <a:lnTo>
                    <a:pt x="216305" y="150724"/>
                  </a:lnTo>
                  <a:lnTo>
                    <a:pt x="208494" y="173170"/>
                  </a:lnTo>
                  <a:lnTo>
                    <a:pt x="176970" y="20870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E7FCB0E-9BBF-8E40-C66B-33007DCE03F3}"/>
                </a:ext>
              </a:extLst>
            </p:cNvPr>
            <p:cNvSpPr/>
            <p:nvPr/>
          </p:nvSpPr>
          <p:spPr>
            <a:xfrm>
              <a:off x="7586210" y="5040969"/>
              <a:ext cx="284841" cy="287796"/>
            </a:xfrm>
            <a:custGeom>
              <a:avLst/>
              <a:gdLst>
                <a:gd name="csX0" fmla="*/ 284841 w 284841"/>
                <a:gd name="csY0" fmla="*/ 137636 h 287796"/>
                <a:gd name="csX1" fmla="*/ 242551 w 284841"/>
                <a:gd name="csY1" fmla="*/ 160716 h 287796"/>
                <a:gd name="csX2" fmla="*/ 215742 w 284841"/>
                <a:gd name="csY2" fmla="*/ 184218 h 287796"/>
                <a:gd name="csX3" fmla="*/ 205820 w 284841"/>
                <a:gd name="csY3" fmla="*/ 205328 h 287796"/>
                <a:gd name="csX4" fmla="*/ 196813 w 284841"/>
                <a:gd name="csY4" fmla="*/ 217220 h 287796"/>
                <a:gd name="csX5" fmla="*/ 180559 w 284841"/>
                <a:gd name="csY5" fmla="*/ 219753 h 287796"/>
                <a:gd name="csX6" fmla="*/ 175352 w 284841"/>
                <a:gd name="csY6" fmla="*/ 234952 h 287796"/>
                <a:gd name="csX7" fmla="*/ 172326 w 284841"/>
                <a:gd name="csY7" fmla="*/ 244873 h 287796"/>
                <a:gd name="csX8" fmla="*/ 153186 w 284841"/>
                <a:gd name="csY8" fmla="*/ 252332 h 287796"/>
                <a:gd name="csX9" fmla="*/ 128910 w 284841"/>
                <a:gd name="csY9" fmla="*/ 250714 h 287796"/>
                <a:gd name="csX10" fmla="*/ 114626 w 284841"/>
                <a:gd name="csY10" fmla="*/ 241848 h 287796"/>
                <a:gd name="csX11" fmla="*/ 102031 w 284841"/>
                <a:gd name="csY11" fmla="*/ 237978 h 287796"/>
                <a:gd name="csX12" fmla="*/ 87465 w 284841"/>
                <a:gd name="csY12" fmla="*/ 245366 h 287796"/>
                <a:gd name="csX13" fmla="*/ 80146 w 284841"/>
                <a:gd name="csY13" fmla="*/ 260635 h 287796"/>
                <a:gd name="csX14" fmla="*/ 66003 w 284841"/>
                <a:gd name="csY14" fmla="*/ 270205 h 287796"/>
                <a:gd name="csX15" fmla="*/ 51085 w 284841"/>
                <a:gd name="csY15" fmla="*/ 284560 h 287796"/>
                <a:gd name="csX16" fmla="*/ 29694 w 284841"/>
                <a:gd name="csY16" fmla="*/ 287797 h 287796"/>
                <a:gd name="csX17" fmla="*/ 23009 w 284841"/>
                <a:gd name="csY17" fmla="*/ 276538 h 287796"/>
                <a:gd name="csX18" fmla="*/ 25754 w 284841"/>
                <a:gd name="csY18" fmla="*/ 257047 h 287796"/>
                <a:gd name="csX19" fmla="*/ 8092 w 284841"/>
                <a:gd name="csY19" fmla="*/ 226789 h 287796"/>
                <a:gd name="csX20" fmla="*/ 0 w 284841"/>
                <a:gd name="csY20" fmla="*/ 222004 h 287796"/>
                <a:gd name="csX21" fmla="*/ 0 w 284841"/>
                <a:gd name="csY21" fmla="*/ 130036 h 287796"/>
                <a:gd name="csX22" fmla="*/ 29413 w 284841"/>
                <a:gd name="csY22" fmla="*/ 128910 h 287796"/>
                <a:gd name="csX23" fmla="*/ 30328 w 284841"/>
                <a:gd name="csY23" fmla="*/ 18225 h 287796"/>
                <a:gd name="csX24" fmla="*/ 52563 w 284841"/>
                <a:gd name="csY24" fmla="*/ 17240 h 287796"/>
                <a:gd name="csX25" fmla="*/ 98582 w 284841"/>
                <a:gd name="csY25" fmla="*/ 6403 h 287796"/>
                <a:gd name="csX26" fmla="*/ 109982 w 284841"/>
                <a:gd name="csY26" fmla="*/ 19139 h 287796"/>
                <a:gd name="csX27" fmla="*/ 129051 w 284841"/>
                <a:gd name="csY27" fmla="*/ 7037 h 287796"/>
                <a:gd name="csX28" fmla="*/ 138128 w 284841"/>
                <a:gd name="csY28" fmla="*/ 6966 h 287796"/>
                <a:gd name="csX29" fmla="*/ 154946 w 284841"/>
                <a:gd name="csY29" fmla="*/ 0 h 287796"/>
                <a:gd name="csX30" fmla="*/ 160364 w 284841"/>
                <a:gd name="csY30" fmla="*/ 2322 h 287796"/>
                <a:gd name="csX31" fmla="*/ 171834 w 284841"/>
                <a:gd name="csY31" fmla="*/ 27020 h 287796"/>
                <a:gd name="csX32" fmla="*/ 177814 w 284841"/>
                <a:gd name="csY32" fmla="*/ 32509 h 287796"/>
                <a:gd name="csX33" fmla="*/ 187244 w 284841"/>
                <a:gd name="csY33" fmla="*/ 50382 h 287796"/>
                <a:gd name="csX34" fmla="*/ 221019 w 284841"/>
                <a:gd name="csY34" fmla="*/ 84510 h 287796"/>
                <a:gd name="csX35" fmla="*/ 233826 w 284841"/>
                <a:gd name="csY35" fmla="*/ 87887 h 287796"/>
                <a:gd name="csX36" fmla="*/ 233896 w 284841"/>
                <a:gd name="csY36" fmla="*/ 98864 h 287796"/>
                <a:gd name="csX37" fmla="*/ 242692 w 284841"/>
                <a:gd name="csY37" fmla="*/ 118637 h 287796"/>
                <a:gd name="csX38" fmla="*/ 265772 w 284841"/>
                <a:gd name="csY38" fmla="*/ 123492 h 287796"/>
                <a:gd name="csX39" fmla="*/ 284841 w 284841"/>
                <a:gd name="csY39" fmla="*/ 137636 h 2877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84841" h="287796">
                  <a:moveTo>
                    <a:pt x="284841" y="137636"/>
                  </a:moveTo>
                  <a:lnTo>
                    <a:pt x="242551" y="160716"/>
                  </a:lnTo>
                  <a:lnTo>
                    <a:pt x="215742" y="184218"/>
                  </a:lnTo>
                  <a:lnTo>
                    <a:pt x="205820" y="205328"/>
                  </a:lnTo>
                  <a:lnTo>
                    <a:pt x="196813" y="217220"/>
                  </a:lnTo>
                  <a:lnTo>
                    <a:pt x="180559" y="219753"/>
                  </a:lnTo>
                  <a:lnTo>
                    <a:pt x="175352" y="234952"/>
                  </a:lnTo>
                  <a:lnTo>
                    <a:pt x="172326" y="244873"/>
                  </a:lnTo>
                  <a:lnTo>
                    <a:pt x="153186" y="252332"/>
                  </a:lnTo>
                  <a:lnTo>
                    <a:pt x="128910" y="250714"/>
                  </a:lnTo>
                  <a:lnTo>
                    <a:pt x="114626" y="241848"/>
                  </a:lnTo>
                  <a:lnTo>
                    <a:pt x="102031" y="237978"/>
                  </a:lnTo>
                  <a:lnTo>
                    <a:pt x="87465" y="245366"/>
                  </a:lnTo>
                  <a:lnTo>
                    <a:pt x="80146" y="260635"/>
                  </a:lnTo>
                  <a:lnTo>
                    <a:pt x="66003" y="270205"/>
                  </a:lnTo>
                  <a:lnTo>
                    <a:pt x="51085" y="284560"/>
                  </a:lnTo>
                  <a:lnTo>
                    <a:pt x="29694" y="287797"/>
                  </a:lnTo>
                  <a:lnTo>
                    <a:pt x="23009" y="276538"/>
                  </a:lnTo>
                  <a:lnTo>
                    <a:pt x="25754" y="257047"/>
                  </a:lnTo>
                  <a:lnTo>
                    <a:pt x="8092" y="226789"/>
                  </a:lnTo>
                  <a:lnTo>
                    <a:pt x="0" y="222004"/>
                  </a:lnTo>
                  <a:lnTo>
                    <a:pt x="0" y="130036"/>
                  </a:lnTo>
                  <a:lnTo>
                    <a:pt x="29413" y="128910"/>
                  </a:lnTo>
                  <a:lnTo>
                    <a:pt x="30328" y="18225"/>
                  </a:lnTo>
                  <a:lnTo>
                    <a:pt x="52563" y="17240"/>
                  </a:lnTo>
                  <a:lnTo>
                    <a:pt x="98582" y="6403"/>
                  </a:lnTo>
                  <a:lnTo>
                    <a:pt x="109982" y="19139"/>
                  </a:lnTo>
                  <a:lnTo>
                    <a:pt x="129051" y="7037"/>
                  </a:lnTo>
                  <a:lnTo>
                    <a:pt x="138128" y="6966"/>
                  </a:lnTo>
                  <a:lnTo>
                    <a:pt x="154946" y="0"/>
                  </a:lnTo>
                  <a:lnTo>
                    <a:pt x="160364" y="2322"/>
                  </a:lnTo>
                  <a:lnTo>
                    <a:pt x="171834" y="27020"/>
                  </a:lnTo>
                  <a:lnTo>
                    <a:pt x="177814" y="32509"/>
                  </a:lnTo>
                  <a:lnTo>
                    <a:pt x="187244" y="50382"/>
                  </a:lnTo>
                  <a:lnTo>
                    <a:pt x="221019" y="84510"/>
                  </a:lnTo>
                  <a:lnTo>
                    <a:pt x="233826" y="87887"/>
                  </a:lnTo>
                  <a:lnTo>
                    <a:pt x="233896" y="98864"/>
                  </a:lnTo>
                  <a:lnTo>
                    <a:pt x="242692" y="118637"/>
                  </a:lnTo>
                  <a:lnTo>
                    <a:pt x="265772" y="123492"/>
                  </a:lnTo>
                  <a:lnTo>
                    <a:pt x="284841" y="13763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736A6B68-EFFF-05B3-FC27-FB43FF0C7DFB}"/>
                </a:ext>
              </a:extLst>
            </p:cNvPr>
            <p:cNvSpPr/>
            <p:nvPr/>
          </p:nvSpPr>
          <p:spPr>
            <a:xfrm>
              <a:off x="7342462" y="5018803"/>
              <a:ext cx="398693" cy="381524"/>
            </a:xfrm>
            <a:custGeom>
              <a:avLst/>
              <a:gdLst>
                <a:gd name="csX0" fmla="*/ 243748 w 398693"/>
                <a:gd name="csY0" fmla="*/ 244170 h 381524"/>
                <a:gd name="csX1" fmla="*/ 243748 w 398693"/>
                <a:gd name="csY1" fmla="*/ 362596 h 381524"/>
                <a:gd name="csX2" fmla="*/ 217079 w 398693"/>
                <a:gd name="csY2" fmla="*/ 379202 h 381524"/>
                <a:gd name="csX3" fmla="*/ 201036 w 398693"/>
                <a:gd name="csY3" fmla="*/ 381524 h 381524"/>
                <a:gd name="csX4" fmla="*/ 182248 w 398693"/>
                <a:gd name="csY4" fmla="*/ 375403 h 381524"/>
                <a:gd name="csX5" fmla="*/ 168808 w 398693"/>
                <a:gd name="csY5" fmla="*/ 373080 h 381524"/>
                <a:gd name="csX6" fmla="*/ 163812 w 398693"/>
                <a:gd name="csY6" fmla="*/ 359218 h 381524"/>
                <a:gd name="csX7" fmla="*/ 151990 w 398693"/>
                <a:gd name="csY7" fmla="*/ 350352 h 381524"/>
                <a:gd name="csX8" fmla="*/ 137706 w 398693"/>
                <a:gd name="csY8" fmla="*/ 366325 h 381524"/>
                <a:gd name="csX9" fmla="*/ 115470 w 398693"/>
                <a:gd name="csY9" fmla="*/ 341908 h 381524"/>
                <a:gd name="csX10" fmla="*/ 103790 w 398693"/>
                <a:gd name="csY10" fmla="*/ 318406 h 381524"/>
                <a:gd name="csX11" fmla="*/ 97246 w 398693"/>
                <a:gd name="csY11" fmla="*/ 287163 h 381524"/>
                <a:gd name="csX12" fmla="*/ 89857 w 398693"/>
                <a:gd name="csY12" fmla="*/ 264084 h 381524"/>
                <a:gd name="csX13" fmla="*/ 79865 w 398693"/>
                <a:gd name="csY13" fmla="*/ 215250 h 381524"/>
                <a:gd name="csX14" fmla="*/ 79162 w 398693"/>
                <a:gd name="csY14" fmla="*/ 177534 h 381524"/>
                <a:gd name="csX15" fmla="*/ 75362 w 398693"/>
                <a:gd name="csY15" fmla="*/ 160364 h 381524"/>
                <a:gd name="csX16" fmla="*/ 63752 w 398693"/>
                <a:gd name="csY16" fmla="*/ 147487 h 381524"/>
                <a:gd name="csX17" fmla="*/ 48341 w 398693"/>
                <a:gd name="csY17" fmla="*/ 121663 h 381524"/>
                <a:gd name="csX18" fmla="*/ 32650 w 398693"/>
                <a:gd name="csY18" fmla="*/ 84369 h 381524"/>
                <a:gd name="csX19" fmla="*/ 26105 w 398693"/>
                <a:gd name="csY19" fmla="*/ 64878 h 381524"/>
                <a:gd name="csX20" fmla="*/ 1830 w 398693"/>
                <a:gd name="csY20" fmla="*/ 34761 h 381524"/>
                <a:gd name="csX21" fmla="*/ 0 w 398693"/>
                <a:gd name="csY21" fmla="*/ 11118 h 381524"/>
                <a:gd name="csX22" fmla="*/ 14354 w 398693"/>
                <a:gd name="csY22" fmla="*/ 5277 h 381524"/>
                <a:gd name="csX23" fmla="*/ 32227 w 398693"/>
                <a:gd name="csY23" fmla="*/ 0 h 381524"/>
                <a:gd name="csX24" fmla="*/ 51578 w 398693"/>
                <a:gd name="csY24" fmla="*/ 915 h 381524"/>
                <a:gd name="csX25" fmla="*/ 69381 w 398693"/>
                <a:gd name="csY25" fmla="*/ 14848 h 381524"/>
                <a:gd name="csX26" fmla="*/ 73955 w 398693"/>
                <a:gd name="csY26" fmla="*/ 12666 h 381524"/>
                <a:gd name="csX27" fmla="*/ 194984 w 398693"/>
                <a:gd name="csY27" fmla="*/ 11329 h 381524"/>
                <a:gd name="csX28" fmla="*/ 215671 w 398693"/>
                <a:gd name="csY28" fmla="*/ 26106 h 381524"/>
                <a:gd name="csX29" fmla="*/ 288008 w 398693"/>
                <a:gd name="csY29" fmla="*/ 30469 h 381524"/>
                <a:gd name="csX30" fmla="*/ 342893 w 398693"/>
                <a:gd name="csY30" fmla="*/ 17944 h 381524"/>
                <a:gd name="csX31" fmla="*/ 367310 w 398693"/>
                <a:gd name="csY31" fmla="*/ 10907 h 381524"/>
                <a:gd name="csX32" fmla="*/ 386731 w 398693"/>
                <a:gd name="csY32" fmla="*/ 12666 h 381524"/>
                <a:gd name="csX33" fmla="*/ 398482 w 398693"/>
                <a:gd name="csY33" fmla="*/ 19632 h 381524"/>
                <a:gd name="csX34" fmla="*/ 398693 w 398693"/>
                <a:gd name="csY34" fmla="*/ 22165 h 381524"/>
                <a:gd name="csX35" fmla="*/ 381876 w 398693"/>
                <a:gd name="csY35" fmla="*/ 29132 h 381524"/>
                <a:gd name="csX36" fmla="*/ 372799 w 398693"/>
                <a:gd name="csY36" fmla="*/ 29202 h 381524"/>
                <a:gd name="csX37" fmla="*/ 353729 w 398693"/>
                <a:gd name="csY37" fmla="*/ 41305 h 381524"/>
                <a:gd name="csX38" fmla="*/ 342330 w 398693"/>
                <a:gd name="csY38" fmla="*/ 28569 h 381524"/>
                <a:gd name="csX39" fmla="*/ 296311 w 398693"/>
                <a:gd name="csY39" fmla="*/ 39405 h 381524"/>
                <a:gd name="csX40" fmla="*/ 274075 w 398693"/>
                <a:gd name="csY40" fmla="*/ 40390 h 381524"/>
                <a:gd name="csX41" fmla="*/ 273161 w 398693"/>
                <a:gd name="csY41" fmla="*/ 151076 h 381524"/>
                <a:gd name="csX42" fmla="*/ 243748 w 398693"/>
                <a:gd name="csY42" fmla="*/ 152202 h 381524"/>
                <a:gd name="csX43" fmla="*/ 243748 w 398693"/>
                <a:gd name="csY43" fmla="*/ 244170 h 38152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98693" h="381524">
                  <a:moveTo>
                    <a:pt x="243748" y="244170"/>
                  </a:moveTo>
                  <a:lnTo>
                    <a:pt x="243748" y="362596"/>
                  </a:lnTo>
                  <a:lnTo>
                    <a:pt x="217079" y="379202"/>
                  </a:lnTo>
                  <a:lnTo>
                    <a:pt x="201036" y="381524"/>
                  </a:lnTo>
                  <a:lnTo>
                    <a:pt x="182248" y="375403"/>
                  </a:lnTo>
                  <a:lnTo>
                    <a:pt x="168808" y="373080"/>
                  </a:lnTo>
                  <a:lnTo>
                    <a:pt x="163812" y="359218"/>
                  </a:lnTo>
                  <a:lnTo>
                    <a:pt x="151990" y="350352"/>
                  </a:lnTo>
                  <a:lnTo>
                    <a:pt x="137706" y="366325"/>
                  </a:lnTo>
                  <a:lnTo>
                    <a:pt x="115470" y="341908"/>
                  </a:lnTo>
                  <a:lnTo>
                    <a:pt x="103790" y="318406"/>
                  </a:lnTo>
                  <a:lnTo>
                    <a:pt x="97246" y="287163"/>
                  </a:lnTo>
                  <a:lnTo>
                    <a:pt x="89857" y="264084"/>
                  </a:lnTo>
                  <a:lnTo>
                    <a:pt x="79865" y="215250"/>
                  </a:lnTo>
                  <a:lnTo>
                    <a:pt x="79162" y="177534"/>
                  </a:lnTo>
                  <a:lnTo>
                    <a:pt x="75362" y="160364"/>
                  </a:lnTo>
                  <a:lnTo>
                    <a:pt x="63752" y="147487"/>
                  </a:lnTo>
                  <a:lnTo>
                    <a:pt x="48341" y="121663"/>
                  </a:lnTo>
                  <a:lnTo>
                    <a:pt x="32650" y="84369"/>
                  </a:lnTo>
                  <a:lnTo>
                    <a:pt x="26105" y="64878"/>
                  </a:lnTo>
                  <a:lnTo>
                    <a:pt x="1830" y="34761"/>
                  </a:lnTo>
                  <a:lnTo>
                    <a:pt x="0" y="11118"/>
                  </a:lnTo>
                  <a:lnTo>
                    <a:pt x="14354" y="5277"/>
                  </a:lnTo>
                  <a:lnTo>
                    <a:pt x="32227" y="0"/>
                  </a:lnTo>
                  <a:lnTo>
                    <a:pt x="51578" y="915"/>
                  </a:lnTo>
                  <a:lnTo>
                    <a:pt x="69381" y="14848"/>
                  </a:lnTo>
                  <a:lnTo>
                    <a:pt x="73955" y="12666"/>
                  </a:lnTo>
                  <a:lnTo>
                    <a:pt x="194984" y="11329"/>
                  </a:lnTo>
                  <a:lnTo>
                    <a:pt x="215671" y="26106"/>
                  </a:lnTo>
                  <a:lnTo>
                    <a:pt x="288008" y="30469"/>
                  </a:lnTo>
                  <a:lnTo>
                    <a:pt x="342893" y="17944"/>
                  </a:lnTo>
                  <a:lnTo>
                    <a:pt x="367310" y="10907"/>
                  </a:lnTo>
                  <a:lnTo>
                    <a:pt x="386731" y="12666"/>
                  </a:lnTo>
                  <a:lnTo>
                    <a:pt x="398482" y="19632"/>
                  </a:lnTo>
                  <a:lnTo>
                    <a:pt x="398693" y="22165"/>
                  </a:lnTo>
                  <a:lnTo>
                    <a:pt x="381876" y="29132"/>
                  </a:lnTo>
                  <a:lnTo>
                    <a:pt x="372799" y="29202"/>
                  </a:lnTo>
                  <a:lnTo>
                    <a:pt x="353729" y="41305"/>
                  </a:lnTo>
                  <a:lnTo>
                    <a:pt x="342330" y="28569"/>
                  </a:lnTo>
                  <a:lnTo>
                    <a:pt x="296311" y="39405"/>
                  </a:lnTo>
                  <a:lnTo>
                    <a:pt x="274075" y="40390"/>
                  </a:lnTo>
                  <a:lnTo>
                    <a:pt x="273161" y="151076"/>
                  </a:lnTo>
                  <a:lnTo>
                    <a:pt x="243748" y="152202"/>
                  </a:lnTo>
                  <a:lnTo>
                    <a:pt x="243748" y="24417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AE1B3B00-B107-EF87-9D66-188054599C6E}"/>
                </a:ext>
              </a:extLst>
            </p:cNvPr>
            <p:cNvSpPr/>
            <p:nvPr/>
          </p:nvSpPr>
          <p:spPr>
            <a:xfrm>
              <a:off x="6465562" y="4007856"/>
              <a:ext cx="183936" cy="130036"/>
            </a:xfrm>
            <a:custGeom>
              <a:avLst/>
              <a:gdLst>
                <a:gd name="csX0" fmla="*/ 27232 w 183936"/>
                <a:gd name="csY0" fmla="*/ 91687 h 130036"/>
                <a:gd name="csX1" fmla="*/ 14918 w 183936"/>
                <a:gd name="csY1" fmla="*/ 68044 h 130036"/>
                <a:gd name="csX2" fmla="*/ 0 w 183936"/>
                <a:gd name="csY2" fmla="*/ 57137 h 130036"/>
                <a:gd name="csX3" fmla="*/ 13158 w 183936"/>
                <a:gd name="csY3" fmla="*/ 51367 h 130036"/>
                <a:gd name="csX4" fmla="*/ 27654 w 183936"/>
                <a:gd name="csY4" fmla="*/ 29906 h 130036"/>
                <a:gd name="csX5" fmla="*/ 34761 w 183936"/>
                <a:gd name="csY5" fmla="*/ 14214 h 130036"/>
                <a:gd name="csX6" fmla="*/ 44964 w 183936"/>
                <a:gd name="csY6" fmla="*/ 4363 h 130036"/>
                <a:gd name="csX7" fmla="*/ 59811 w 183936"/>
                <a:gd name="csY7" fmla="*/ 7037 h 130036"/>
                <a:gd name="csX8" fmla="*/ 74377 w 183936"/>
                <a:gd name="csY8" fmla="*/ 352 h 130036"/>
                <a:gd name="csX9" fmla="*/ 91054 w 183936"/>
                <a:gd name="csY9" fmla="*/ 0 h 130036"/>
                <a:gd name="csX10" fmla="*/ 105338 w 183936"/>
                <a:gd name="csY10" fmla="*/ 9007 h 130036"/>
                <a:gd name="csX11" fmla="*/ 125181 w 183936"/>
                <a:gd name="csY11" fmla="*/ 17099 h 130036"/>
                <a:gd name="csX12" fmla="*/ 143195 w 183936"/>
                <a:gd name="csY12" fmla="*/ 39616 h 130036"/>
                <a:gd name="csX13" fmla="*/ 162967 w 183936"/>
                <a:gd name="csY13" fmla="*/ 60585 h 130036"/>
                <a:gd name="csX14" fmla="*/ 164304 w 183936"/>
                <a:gd name="csY14" fmla="*/ 79584 h 130036"/>
                <a:gd name="csX15" fmla="*/ 170215 w 183936"/>
                <a:gd name="csY15" fmla="*/ 96964 h 130036"/>
                <a:gd name="csX16" fmla="*/ 181403 w 183936"/>
                <a:gd name="csY16" fmla="*/ 105478 h 130036"/>
                <a:gd name="csX17" fmla="*/ 183936 w 183936"/>
                <a:gd name="csY17" fmla="*/ 117230 h 130036"/>
                <a:gd name="csX18" fmla="*/ 182529 w 183936"/>
                <a:gd name="csY18" fmla="*/ 126729 h 130036"/>
                <a:gd name="csX19" fmla="*/ 178237 w 183936"/>
                <a:gd name="csY19" fmla="*/ 128418 h 130036"/>
                <a:gd name="csX20" fmla="*/ 161982 w 183936"/>
                <a:gd name="csY20" fmla="*/ 126025 h 130036"/>
                <a:gd name="csX21" fmla="*/ 159730 w 183936"/>
                <a:gd name="csY21" fmla="*/ 129403 h 130036"/>
                <a:gd name="csX22" fmla="*/ 153116 w 183936"/>
                <a:gd name="csY22" fmla="*/ 130036 h 130036"/>
                <a:gd name="csX23" fmla="*/ 131654 w 183936"/>
                <a:gd name="csY23" fmla="*/ 122648 h 130036"/>
                <a:gd name="csX24" fmla="*/ 117229 w 183936"/>
                <a:gd name="csY24" fmla="*/ 122366 h 130036"/>
                <a:gd name="csX25" fmla="*/ 62063 w 183936"/>
                <a:gd name="csY25" fmla="*/ 121100 h 130036"/>
                <a:gd name="csX26" fmla="*/ 54041 w 183936"/>
                <a:gd name="csY26" fmla="*/ 124477 h 130036"/>
                <a:gd name="csX27" fmla="*/ 44190 w 183936"/>
                <a:gd name="csY27" fmla="*/ 123492 h 130036"/>
                <a:gd name="csX28" fmla="*/ 28357 w 183936"/>
                <a:gd name="csY28" fmla="*/ 128488 h 130036"/>
                <a:gd name="csX29" fmla="*/ 23432 w 183936"/>
                <a:gd name="csY29" fmla="*/ 105197 h 130036"/>
                <a:gd name="csX30" fmla="*/ 50593 w 183936"/>
                <a:gd name="csY30" fmla="*/ 105830 h 130036"/>
                <a:gd name="csX31" fmla="*/ 57770 w 183936"/>
                <a:gd name="csY31" fmla="*/ 101608 h 130036"/>
                <a:gd name="csX32" fmla="*/ 63118 w 183936"/>
                <a:gd name="csY32" fmla="*/ 101327 h 130036"/>
                <a:gd name="csX33" fmla="*/ 74236 w 183936"/>
                <a:gd name="csY33" fmla="*/ 94290 h 130036"/>
                <a:gd name="csX34" fmla="*/ 87043 w 183936"/>
                <a:gd name="csY34" fmla="*/ 100764 h 130036"/>
                <a:gd name="csX35" fmla="*/ 99990 w 183936"/>
                <a:gd name="csY35" fmla="*/ 101257 h 130036"/>
                <a:gd name="csX36" fmla="*/ 112937 w 183936"/>
                <a:gd name="csY36" fmla="*/ 94431 h 130036"/>
                <a:gd name="csX37" fmla="*/ 106886 w 183936"/>
                <a:gd name="csY37" fmla="*/ 85635 h 130036"/>
                <a:gd name="csX38" fmla="*/ 97034 w 183936"/>
                <a:gd name="csY38" fmla="*/ 90772 h 130036"/>
                <a:gd name="csX39" fmla="*/ 87817 w 183936"/>
                <a:gd name="csY39" fmla="*/ 90631 h 130036"/>
                <a:gd name="csX40" fmla="*/ 75995 w 183936"/>
                <a:gd name="csY40" fmla="*/ 83173 h 130036"/>
                <a:gd name="csX41" fmla="*/ 66495 w 183936"/>
                <a:gd name="csY41" fmla="*/ 83665 h 130036"/>
                <a:gd name="csX42" fmla="*/ 59811 w 183936"/>
                <a:gd name="csY42" fmla="*/ 90842 h 130036"/>
                <a:gd name="csX43" fmla="*/ 27232 w 183936"/>
                <a:gd name="csY43" fmla="*/ 91687 h 13003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183936" h="130036">
                  <a:moveTo>
                    <a:pt x="27232" y="91687"/>
                  </a:moveTo>
                  <a:lnTo>
                    <a:pt x="14918" y="68044"/>
                  </a:lnTo>
                  <a:lnTo>
                    <a:pt x="0" y="57137"/>
                  </a:lnTo>
                  <a:lnTo>
                    <a:pt x="13158" y="51367"/>
                  </a:lnTo>
                  <a:lnTo>
                    <a:pt x="27654" y="29906"/>
                  </a:lnTo>
                  <a:lnTo>
                    <a:pt x="34761" y="14214"/>
                  </a:lnTo>
                  <a:lnTo>
                    <a:pt x="44964" y="4363"/>
                  </a:lnTo>
                  <a:lnTo>
                    <a:pt x="59811" y="7037"/>
                  </a:lnTo>
                  <a:lnTo>
                    <a:pt x="74377" y="352"/>
                  </a:lnTo>
                  <a:lnTo>
                    <a:pt x="91054" y="0"/>
                  </a:lnTo>
                  <a:lnTo>
                    <a:pt x="105338" y="9007"/>
                  </a:lnTo>
                  <a:lnTo>
                    <a:pt x="125181" y="17099"/>
                  </a:lnTo>
                  <a:lnTo>
                    <a:pt x="143195" y="39616"/>
                  </a:lnTo>
                  <a:lnTo>
                    <a:pt x="162967" y="60585"/>
                  </a:lnTo>
                  <a:lnTo>
                    <a:pt x="164304" y="79584"/>
                  </a:lnTo>
                  <a:lnTo>
                    <a:pt x="170215" y="96964"/>
                  </a:lnTo>
                  <a:lnTo>
                    <a:pt x="181403" y="105478"/>
                  </a:lnTo>
                  <a:lnTo>
                    <a:pt x="183936" y="117230"/>
                  </a:lnTo>
                  <a:lnTo>
                    <a:pt x="182529" y="126729"/>
                  </a:lnTo>
                  <a:lnTo>
                    <a:pt x="178237" y="128418"/>
                  </a:lnTo>
                  <a:lnTo>
                    <a:pt x="161982" y="126025"/>
                  </a:lnTo>
                  <a:lnTo>
                    <a:pt x="159730" y="129403"/>
                  </a:lnTo>
                  <a:lnTo>
                    <a:pt x="153116" y="130036"/>
                  </a:lnTo>
                  <a:lnTo>
                    <a:pt x="131654" y="122648"/>
                  </a:lnTo>
                  <a:lnTo>
                    <a:pt x="117229" y="122366"/>
                  </a:lnTo>
                  <a:lnTo>
                    <a:pt x="62063" y="121100"/>
                  </a:lnTo>
                  <a:lnTo>
                    <a:pt x="54041" y="124477"/>
                  </a:lnTo>
                  <a:lnTo>
                    <a:pt x="44190" y="123492"/>
                  </a:lnTo>
                  <a:lnTo>
                    <a:pt x="28357" y="128488"/>
                  </a:lnTo>
                  <a:lnTo>
                    <a:pt x="23432" y="105197"/>
                  </a:lnTo>
                  <a:lnTo>
                    <a:pt x="50593" y="105830"/>
                  </a:lnTo>
                  <a:lnTo>
                    <a:pt x="57770" y="101608"/>
                  </a:lnTo>
                  <a:lnTo>
                    <a:pt x="63118" y="101327"/>
                  </a:lnTo>
                  <a:lnTo>
                    <a:pt x="74236" y="94290"/>
                  </a:lnTo>
                  <a:lnTo>
                    <a:pt x="87043" y="100764"/>
                  </a:lnTo>
                  <a:lnTo>
                    <a:pt x="99990" y="101257"/>
                  </a:lnTo>
                  <a:lnTo>
                    <a:pt x="112937" y="94431"/>
                  </a:lnTo>
                  <a:lnTo>
                    <a:pt x="106886" y="85635"/>
                  </a:lnTo>
                  <a:lnTo>
                    <a:pt x="97034" y="90772"/>
                  </a:lnTo>
                  <a:lnTo>
                    <a:pt x="87817" y="90631"/>
                  </a:lnTo>
                  <a:lnTo>
                    <a:pt x="75995" y="83173"/>
                  </a:lnTo>
                  <a:lnTo>
                    <a:pt x="66495" y="83665"/>
                  </a:lnTo>
                  <a:lnTo>
                    <a:pt x="59811" y="90842"/>
                  </a:lnTo>
                  <a:lnTo>
                    <a:pt x="27232" y="9168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A2B6BEBF-0578-71C4-3D64-80B7099E3F26}"/>
                </a:ext>
              </a:extLst>
            </p:cNvPr>
            <p:cNvSpPr/>
            <p:nvPr/>
          </p:nvSpPr>
          <p:spPr>
            <a:xfrm>
              <a:off x="6628529" y="3746587"/>
              <a:ext cx="491013" cy="458926"/>
            </a:xfrm>
            <a:custGeom>
              <a:avLst/>
              <a:gdLst>
                <a:gd name="csX0" fmla="*/ 19562 w 491013"/>
                <a:gd name="csY0" fmla="*/ 387998 h 458926"/>
                <a:gd name="csX1" fmla="*/ 20969 w 491013"/>
                <a:gd name="csY1" fmla="*/ 378498 h 458926"/>
                <a:gd name="csX2" fmla="*/ 18436 w 491013"/>
                <a:gd name="csY2" fmla="*/ 366747 h 458926"/>
                <a:gd name="csX3" fmla="*/ 7248 w 491013"/>
                <a:gd name="csY3" fmla="*/ 358233 h 458926"/>
                <a:gd name="csX4" fmla="*/ 1337 w 491013"/>
                <a:gd name="csY4" fmla="*/ 340853 h 458926"/>
                <a:gd name="csX5" fmla="*/ 0 w 491013"/>
                <a:gd name="csY5" fmla="*/ 321854 h 458926"/>
                <a:gd name="csX6" fmla="*/ 9992 w 491013"/>
                <a:gd name="csY6" fmla="*/ 316295 h 458926"/>
                <a:gd name="csX7" fmla="*/ 15058 w 491013"/>
                <a:gd name="csY7" fmla="*/ 298281 h 458926"/>
                <a:gd name="csX8" fmla="*/ 24487 w 491013"/>
                <a:gd name="csY8" fmla="*/ 297578 h 458926"/>
                <a:gd name="csX9" fmla="*/ 45386 w 491013"/>
                <a:gd name="csY9" fmla="*/ 306092 h 458926"/>
                <a:gd name="csX10" fmla="*/ 62204 w 491013"/>
                <a:gd name="csY10" fmla="*/ 300111 h 458926"/>
                <a:gd name="csX11" fmla="*/ 73743 w 491013"/>
                <a:gd name="csY11" fmla="*/ 302081 h 458926"/>
                <a:gd name="csX12" fmla="*/ 78247 w 491013"/>
                <a:gd name="csY12" fmla="*/ 295326 h 458926"/>
                <a:gd name="csX13" fmla="*/ 198080 w 491013"/>
                <a:gd name="csY13" fmla="*/ 294833 h 458926"/>
                <a:gd name="csX14" fmla="*/ 204695 w 491013"/>
                <a:gd name="csY14" fmla="*/ 273442 h 458926"/>
                <a:gd name="csX15" fmla="*/ 199558 w 491013"/>
                <a:gd name="csY15" fmla="*/ 269642 h 458926"/>
                <a:gd name="csX16" fmla="*/ 185133 w 491013"/>
                <a:gd name="csY16" fmla="*/ 136299 h 458926"/>
                <a:gd name="csX17" fmla="*/ 170708 w 491013"/>
                <a:gd name="csY17" fmla="*/ 563 h 458926"/>
                <a:gd name="csX18" fmla="*/ 216446 w 491013"/>
                <a:gd name="csY18" fmla="*/ 0 h 458926"/>
                <a:gd name="csX19" fmla="*/ 317139 w 491013"/>
                <a:gd name="csY19" fmla="*/ 68959 h 458926"/>
                <a:gd name="csX20" fmla="*/ 417903 w 491013"/>
                <a:gd name="csY20" fmla="*/ 137214 h 458926"/>
                <a:gd name="csX21" fmla="*/ 425010 w 491013"/>
                <a:gd name="csY21" fmla="*/ 151850 h 458926"/>
                <a:gd name="csX22" fmla="*/ 443587 w 491013"/>
                <a:gd name="csY22" fmla="*/ 160716 h 458926"/>
                <a:gd name="csX23" fmla="*/ 457449 w 491013"/>
                <a:gd name="csY23" fmla="*/ 165782 h 458926"/>
                <a:gd name="csX24" fmla="*/ 457801 w 491013"/>
                <a:gd name="csY24" fmla="*/ 185485 h 458926"/>
                <a:gd name="csX25" fmla="*/ 490943 w 491013"/>
                <a:gd name="csY25" fmla="*/ 182459 h 458926"/>
                <a:gd name="csX26" fmla="*/ 491014 w 491013"/>
                <a:gd name="csY26" fmla="*/ 253458 h 458926"/>
                <a:gd name="csX27" fmla="*/ 474689 w 491013"/>
                <a:gd name="csY27" fmla="*/ 273935 h 458926"/>
                <a:gd name="csX28" fmla="*/ 472156 w 491013"/>
                <a:gd name="csY28" fmla="*/ 292793 h 458926"/>
                <a:gd name="csX29" fmla="*/ 445628 w 491013"/>
                <a:gd name="csY29" fmla="*/ 297648 h 458926"/>
                <a:gd name="csX30" fmla="*/ 404815 w 491013"/>
                <a:gd name="csY30" fmla="*/ 300322 h 458926"/>
                <a:gd name="csX31" fmla="*/ 393768 w 491013"/>
                <a:gd name="csY31" fmla="*/ 311158 h 458926"/>
                <a:gd name="csX32" fmla="*/ 374628 w 491013"/>
                <a:gd name="csY32" fmla="*/ 312355 h 458926"/>
                <a:gd name="csX33" fmla="*/ 355489 w 491013"/>
                <a:gd name="csY33" fmla="*/ 312495 h 458926"/>
                <a:gd name="csX34" fmla="*/ 348030 w 491013"/>
                <a:gd name="csY34" fmla="*/ 306655 h 458926"/>
                <a:gd name="csX35" fmla="*/ 331635 w 491013"/>
                <a:gd name="csY35" fmla="*/ 310947 h 458926"/>
                <a:gd name="csX36" fmla="*/ 303700 w 491013"/>
                <a:gd name="csY36" fmla="*/ 323613 h 458926"/>
                <a:gd name="csX37" fmla="*/ 298000 w 491013"/>
                <a:gd name="csY37" fmla="*/ 333183 h 458926"/>
                <a:gd name="csX38" fmla="*/ 274849 w 491013"/>
                <a:gd name="csY38" fmla="*/ 346834 h 458926"/>
                <a:gd name="csX39" fmla="*/ 270768 w 491013"/>
                <a:gd name="csY39" fmla="*/ 354644 h 458926"/>
                <a:gd name="csX40" fmla="*/ 258243 w 491013"/>
                <a:gd name="csY40" fmla="*/ 360837 h 458926"/>
                <a:gd name="csX41" fmla="*/ 243818 w 491013"/>
                <a:gd name="csY41" fmla="*/ 356685 h 458926"/>
                <a:gd name="csX42" fmla="*/ 235655 w 491013"/>
                <a:gd name="csY42" fmla="*/ 364144 h 458926"/>
                <a:gd name="csX43" fmla="*/ 231222 w 491013"/>
                <a:gd name="csY43" fmla="*/ 384972 h 458926"/>
                <a:gd name="csX44" fmla="*/ 207509 w 491013"/>
                <a:gd name="csY44" fmla="*/ 410093 h 458926"/>
                <a:gd name="csX45" fmla="*/ 208213 w 491013"/>
                <a:gd name="csY45" fmla="*/ 420296 h 458926"/>
                <a:gd name="csX46" fmla="*/ 200050 w 491013"/>
                <a:gd name="csY46" fmla="*/ 433103 h 458926"/>
                <a:gd name="csX47" fmla="*/ 202021 w 491013"/>
                <a:gd name="csY47" fmla="*/ 450694 h 458926"/>
                <a:gd name="csX48" fmla="*/ 189707 w 491013"/>
                <a:gd name="csY48" fmla="*/ 455127 h 458926"/>
                <a:gd name="csX49" fmla="*/ 182741 w 491013"/>
                <a:gd name="csY49" fmla="*/ 458927 h 458926"/>
                <a:gd name="csX50" fmla="*/ 178167 w 491013"/>
                <a:gd name="csY50" fmla="*/ 446050 h 458926"/>
                <a:gd name="csX51" fmla="*/ 169512 w 491013"/>
                <a:gd name="csY51" fmla="*/ 449427 h 458926"/>
                <a:gd name="csX52" fmla="*/ 164375 w 491013"/>
                <a:gd name="csY52" fmla="*/ 448864 h 458926"/>
                <a:gd name="csX53" fmla="*/ 158886 w 491013"/>
                <a:gd name="csY53" fmla="*/ 457660 h 458926"/>
                <a:gd name="csX54" fmla="*/ 135806 w 491013"/>
                <a:gd name="csY54" fmla="*/ 457379 h 458926"/>
                <a:gd name="csX55" fmla="*/ 127503 w 491013"/>
                <a:gd name="csY55" fmla="*/ 452875 h 458926"/>
                <a:gd name="csX56" fmla="*/ 123633 w 491013"/>
                <a:gd name="csY56" fmla="*/ 455619 h 458926"/>
                <a:gd name="csX57" fmla="*/ 114486 w 491013"/>
                <a:gd name="csY57" fmla="*/ 446894 h 458926"/>
                <a:gd name="csX58" fmla="*/ 116104 w 491013"/>
                <a:gd name="csY58" fmla="*/ 437887 h 458926"/>
                <a:gd name="csX59" fmla="*/ 112375 w 491013"/>
                <a:gd name="csY59" fmla="*/ 434369 h 458926"/>
                <a:gd name="csX60" fmla="*/ 105971 w 491013"/>
                <a:gd name="csY60" fmla="*/ 437395 h 458926"/>
                <a:gd name="csX61" fmla="*/ 107167 w 491013"/>
                <a:gd name="csY61" fmla="*/ 427544 h 458926"/>
                <a:gd name="csX62" fmla="*/ 113289 w 491013"/>
                <a:gd name="csY62" fmla="*/ 419733 h 458926"/>
                <a:gd name="csX63" fmla="*/ 101045 w 491013"/>
                <a:gd name="csY63" fmla="*/ 407067 h 458926"/>
                <a:gd name="csX64" fmla="*/ 97527 w 491013"/>
                <a:gd name="csY64" fmla="*/ 398693 h 458926"/>
                <a:gd name="csX65" fmla="*/ 90843 w 491013"/>
                <a:gd name="csY65" fmla="*/ 392079 h 458926"/>
                <a:gd name="csX66" fmla="*/ 84861 w 491013"/>
                <a:gd name="csY66" fmla="*/ 391235 h 458926"/>
                <a:gd name="csX67" fmla="*/ 77684 w 491013"/>
                <a:gd name="csY67" fmla="*/ 395527 h 458926"/>
                <a:gd name="csX68" fmla="*/ 68044 w 491013"/>
                <a:gd name="csY68" fmla="*/ 399538 h 458926"/>
                <a:gd name="csX69" fmla="*/ 59881 w 491013"/>
                <a:gd name="csY69" fmla="*/ 406152 h 458926"/>
                <a:gd name="csX70" fmla="*/ 47075 w 491013"/>
                <a:gd name="csY70" fmla="*/ 403689 h 458926"/>
                <a:gd name="csX71" fmla="*/ 38772 w 491013"/>
                <a:gd name="csY71" fmla="*/ 396020 h 458926"/>
                <a:gd name="csX72" fmla="*/ 33846 w 491013"/>
                <a:gd name="csY72" fmla="*/ 394964 h 458926"/>
                <a:gd name="csX73" fmla="*/ 26035 w 491013"/>
                <a:gd name="csY73" fmla="*/ 399045 h 458926"/>
                <a:gd name="csX74" fmla="*/ 21321 w 491013"/>
                <a:gd name="csY74" fmla="*/ 399045 h 458926"/>
                <a:gd name="csX75" fmla="*/ 19562 w 491013"/>
                <a:gd name="csY75" fmla="*/ 387998 h 4589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491013" h="458926">
                  <a:moveTo>
                    <a:pt x="19562" y="387998"/>
                  </a:moveTo>
                  <a:lnTo>
                    <a:pt x="20969" y="378498"/>
                  </a:lnTo>
                  <a:lnTo>
                    <a:pt x="18436" y="366747"/>
                  </a:lnTo>
                  <a:lnTo>
                    <a:pt x="7248" y="358233"/>
                  </a:lnTo>
                  <a:lnTo>
                    <a:pt x="1337" y="340853"/>
                  </a:lnTo>
                  <a:lnTo>
                    <a:pt x="0" y="321854"/>
                  </a:lnTo>
                  <a:lnTo>
                    <a:pt x="9992" y="316295"/>
                  </a:lnTo>
                  <a:lnTo>
                    <a:pt x="15058" y="298281"/>
                  </a:lnTo>
                  <a:lnTo>
                    <a:pt x="24487" y="297578"/>
                  </a:lnTo>
                  <a:lnTo>
                    <a:pt x="45386" y="306092"/>
                  </a:lnTo>
                  <a:lnTo>
                    <a:pt x="62204" y="300111"/>
                  </a:lnTo>
                  <a:lnTo>
                    <a:pt x="73743" y="302081"/>
                  </a:lnTo>
                  <a:lnTo>
                    <a:pt x="78247" y="295326"/>
                  </a:lnTo>
                  <a:lnTo>
                    <a:pt x="198080" y="294833"/>
                  </a:lnTo>
                  <a:lnTo>
                    <a:pt x="204695" y="273442"/>
                  </a:lnTo>
                  <a:lnTo>
                    <a:pt x="199558" y="269642"/>
                  </a:lnTo>
                  <a:lnTo>
                    <a:pt x="185133" y="136299"/>
                  </a:lnTo>
                  <a:lnTo>
                    <a:pt x="170708" y="563"/>
                  </a:lnTo>
                  <a:lnTo>
                    <a:pt x="216446" y="0"/>
                  </a:lnTo>
                  <a:lnTo>
                    <a:pt x="317139" y="68959"/>
                  </a:lnTo>
                  <a:lnTo>
                    <a:pt x="417903" y="137214"/>
                  </a:lnTo>
                  <a:lnTo>
                    <a:pt x="425010" y="151850"/>
                  </a:lnTo>
                  <a:lnTo>
                    <a:pt x="443587" y="160716"/>
                  </a:lnTo>
                  <a:lnTo>
                    <a:pt x="457449" y="165782"/>
                  </a:lnTo>
                  <a:lnTo>
                    <a:pt x="457801" y="185485"/>
                  </a:lnTo>
                  <a:lnTo>
                    <a:pt x="490943" y="182459"/>
                  </a:lnTo>
                  <a:lnTo>
                    <a:pt x="491014" y="253458"/>
                  </a:lnTo>
                  <a:lnTo>
                    <a:pt x="474689" y="273935"/>
                  </a:lnTo>
                  <a:lnTo>
                    <a:pt x="472156" y="292793"/>
                  </a:lnTo>
                  <a:lnTo>
                    <a:pt x="445628" y="297648"/>
                  </a:lnTo>
                  <a:lnTo>
                    <a:pt x="404815" y="300322"/>
                  </a:lnTo>
                  <a:lnTo>
                    <a:pt x="393768" y="311158"/>
                  </a:lnTo>
                  <a:lnTo>
                    <a:pt x="374628" y="312355"/>
                  </a:lnTo>
                  <a:lnTo>
                    <a:pt x="355489" y="312495"/>
                  </a:lnTo>
                  <a:lnTo>
                    <a:pt x="348030" y="306655"/>
                  </a:lnTo>
                  <a:lnTo>
                    <a:pt x="331635" y="310947"/>
                  </a:lnTo>
                  <a:lnTo>
                    <a:pt x="303700" y="323613"/>
                  </a:lnTo>
                  <a:lnTo>
                    <a:pt x="298000" y="333183"/>
                  </a:lnTo>
                  <a:lnTo>
                    <a:pt x="274849" y="346834"/>
                  </a:lnTo>
                  <a:lnTo>
                    <a:pt x="270768" y="354644"/>
                  </a:lnTo>
                  <a:lnTo>
                    <a:pt x="258243" y="360837"/>
                  </a:lnTo>
                  <a:lnTo>
                    <a:pt x="243818" y="356685"/>
                  </a:lnTo>
                  <a:lnTo>
                    <a:pt x="235655" y="364144"/>
                  </a:lnTo>
                  <a:lnTo>
                    <a:pt x="231222" y="384972"/>
                  </a:lnTo>
                  <a:lnTo>
                    <a:pt x="207509" y="410093"/>
                  </a:lnTo>
                  <a:lnTo>
                    <a:pt x="208213" y="420296"/>
                  </a:lnTo>
                  <a:lnTo>
                    <a:pt x="200050" y="433103"/>
                  </a:lnTo>
                  <a:lnTo>
                    <a:pt x="202021" y="450694"/>
                  </a:lnTo>
                  <a:lnTo>
                    <a:pt x="189707" y="455127"/>
                  </a:lnTo>
                  <a:lnTo>
                    <a:pt x="182741" y="458927"/>
                  </a:lnTo>
                  <a:lnTo>
                    <a:pt x="178167" y="446050"/>
                  </a:lnTo>
                  <a:lnTo>
                    <a:pt x="169512" y="449427"/>
                  </a:lnTo>
                  <a:lnTo>
                    <a:pt x="164375" y="448864"/>
                  </a:lnTo>
                  <a:lnTo>
                    <a:pt x="158886" y="457660"/>
                  </a:lnTo>
                  <a:lnTo>
                    <a:pt x="135806" y="457379"/>
                  </a:lnTo>
                  <a:lnTo>
                    <a:pt x="127503" y="452875"/>
                  </a:lnTo>
                  <a:lnTo>
                    <a:pt x="123633" y="455619"/>
                  </a:lnTo>
                  <a:lnTo>
                    <a:pt x="114486" y="446894"/>
                  </a:lnTo>
                  <a:lnTo>
                    <a:pt x="116104" y="437887"/>
                  </a:lnTo>
                  <a:lnTo>
                    <a:pt x="112375" y="434369"/>
                  </a:lnTo>
                  <a:lnTo>
                    <a:pt x="105971" y="437395"/>
                  </a:lnTo>
                  <a:lnTo>
                    <a:pt x="107167" y="427544"/>
                  </a:lnTo>
                  <a:lnTo>
                    <a:pt x="113289" y="419733"/>
                  </a:lnTo>
                  <a:lnTo>
                    <a:pt x="101045" y="407067"/>
                  </a:lnTo>
                  <a:lnTo>
                    <a:pt x="97527" y="398693"/>
                  </a:lnTo>
                  <a:lnTo>
                    <a:pt x="90843" y="392079"/>
                  </a:lnTo>
                  <a:lnTo>
                    <a:pt x="84861" y="391235"/>
                  </a:lnTo>
                  <a:lnTo>
                    <a:pt x="77684" y="395527"/>
                  </a:lnTo>
                  <a:lnTo>
                    <a:pt x="68044" y="399538"/>
                  </a:lnTo>
                  <a:lnTo>
                    <a:pt x="59881" y="406152"/>
                  </a:lnTo>
                  <a:lnTo>
                    <a:pt x="47075" y="403689"/>
                  </a:lnTo>
                  <a:lnTo>
                    <a:pt x="38772" y="396020"/>
                  </a:lnTo>
                  <a:lnTo>
                    <a:pt x="33846" y="394964"/>
                  </a:lnTo>
                  <a:lnTo>
                    <a:pt x="26035" y="399045"/>
                  </a:lnTo>
                  <a:lnTo>
                    <a:pt x="21321" y="399045"/>
                  </a:lnTo>
                  <a:lnTo>
                    <a:pt x="19562" y="387998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A4C42B5B-8455-4469-4970-583F6A2D2A6D}"/>
                </a:ext>
              </a:extLst>
            </p:cNvPr>
            <p:cNvSpPr/>
            <p:nvPr/>
          </p:nvSpPr>
          <p:spPr>
            <a:xfrm>
              <a:off x="6482379" y="3669114"/>
              <a:ext cx="362595" cy="399326"/>
            </a:xfrm>
            <a:custGeom>
              <a:avLst/>
              <a:gdLst>
                <a:gd name="csX0" fmla="*/ 0 w 362595"/>
                <a:gd name="csY0" fmla="*/ 202583 h 399326"/>
                <a:gd name="csX1" fmla="*/ 6474 w 362595"/>
                <a:gd name="csY1" fmla="*/ 192169 h 399326"/>
                <a:gd name="csX2" fmla="*/ 123493 w 362595"/>
                <a:gd name="csY2" fmla="*/ 192380 h 399326"/>
                <a:gd name="csX3" fmla="*/ 117793 w 362595"/>
                <a:gd name="csY3" fmla="*/ 147135 h 399326"/>
                <a:gd name="csX4" fmla="*/ 125111 w 362595"/>
                <a:gd name="csY4" fmla="*/ 130951 h 399326"/>
                <a:gd name="csX5" fmla="*/ 153116 w 362595"/>
                <a:gd name="csY5" fmla="*/ 128136 h 399326"/>
                <a:gd name="csX6" fmla="*/ 152132 w 362595"/>
                <a:gd name="csY6" fmla="*/ 46934 h 399326"/>
                <a:gd name="csX7" fmla="*/ 250151 w 362595"/>
                <a:gd name="csY7" fmla="*/ 48552 h 399326"/>
                <a:gd name="csX8" fmla="*/ 250221 w 362595"/>
                <a:gd name="csY8" fmla="*/ 0 h 399326"/>
                <a:gd name="csX9" fmla="*/ 362596 w 362595"/>
                <a:gd name="csY9" fmla="*/ 77473 h 399326"/>
                <a:gd name="csX10" fmla="*/ 316858 w 362595"/>
                <a:gd name="csY10" fmla="*/ 78036 h 399326"/>
                <a:gd name="csX11" fmla="*/ 331283 w 362595"/>
                <a:gd name="csY11" fmla="*/ 213772 h 399326"/>
                <a:gd name="csX12" fmla="*/ 345708 w 362595"/>
                <a:gd name="csY12" fmla="*/ 347115 h 399326"/>
                <a:gd name="csX13" fmla="*/ 350845 w 362595"/>
                <a:gd name="csY13" fmla="*/ 350915 h 399326"/>
                <a:gd name="csX14" fmla="*/ 344230 w 362595"/>
                <a:gd name="csY14" fmla="*/ 372306 h 399326"/>
                <a:gd name="csX15" fmla="*/ 224397 w 362595"/>
                <a:gd name="csY15" fmla="*/ 372799 h 399326"/>
                <a:gd name="csX16" fmla="*/ 219894 w 362595"/>
                <a:gd name="csY16" fmla="*/ 379554 h 399326"/>
                <a:gd name="csX17" fmla="*/ 208354 w 362595"/>
                <a:gd name="csY17" fmla="*/ 377583 h 399326"/>
                <a:gd name="csX18" fmla="*/ 191536 w 362595"/>
                <a:gd name="csY18" fmla="*/ 383565 h 399326"/>
                <a:gd name="csX19" fmla="*/ 170637 w 362595"/>
                <a:gd name="csY19" fmla="*/ 375050 h 399326"/>
                <a:gd name="csX20" fmla="*/ 161209 w 362595"/>
                <a:gd name="csY20" fmla="*/ 375754 h 399326"/>
                <a:gd name="csX21" fmla="*/ 156142 w 362595"/>
                <a:gd name="csY21" fmla="*/ 393768 h 399326"/>
                <a:gd name="csX22" fmla="*/ 146150 w 362595"/>
                <a:gd name="csY22" fmla="*/ 399327 h 399326"/>
                <a:gd name="csX23" fmla="*/ 126377 w 362595"/>
                <a:gd name="csY23" fmla="*/ 378358 h 399326"/>
                <a:gd name="csX24" fmla="*/ 108364 w 362595"/>
                <a:gd name="csY24" fmla="*/ 355840 h 399326"/>
                <a:gd name="csX25" fmla="*/ 88520 w 362595"/>
                <a:gd name="csY25" fmla="*/ 347748 h 399326"/>
                <a:gd name="csX26" fmla="*/ 74236 w 362595"/>
                <a:gd name="csY26" fmla="*/ 338742 h 399326"/>
                <a:gd name="csX27" fmla="*/ 57560 w 362595"/>
                <a:gd name="csY27" fmla="*/ 339093 h 399326"/>
                <a:gd name="csX28" fmla="*/ 42994 w 362595"/>
                <a:gd name="csY28" fmla="*/ 345778 h 399326"/>
                <a:gd name="csX29" fmla="*/ 28146 w 362595"/>
                <a:gd name="csY29" fmla="*/ 343104 h 399326"/>
                <a:gd name="csX30" fmla="*/ 17944 w 362595"/>
                <a:gd name="csY30" fmla="*/ 352955 h 399326"/>
                <a:gd name="csX31" fmla="*/ 15340 w 362595"/>
                <a:gd name="csY31" fmla="*/ 336420 h 399326"/>
                <a:gd name="csX32" fmla="*/ 23643 w 362595"/>
                <a:gd name="csY32" fmla="*/ 321291 h 399326"/>
                <a:gd name="csX33" fmla="*/ 27372 w 362595"/>
                <a:gd name="csY33" fmla="*/ 292230 h 399326"/>
                <a:gd name="csX34" fmla="*/ 24065 w 362595"/>
                <a:gd name="csY34" fmla="*/ 261691 h 399326"/>
                <a:gd name="csX35" fmla="*/ 20477 w 362595"/>
                <a:gd name="csY35" fmla="*/ 246351 h 399326"/>
                <a:gd name="csX36" fmla="*/ 23432 w 362595"/>
                <a:gd name="csY36" fmla="*/ 230800 h 399326"/>
                <a:gd name="csX37" fmla="*/ 15762 w 362595"/>
                <a:gd name="csY37" fmla="*/ 216023 h 399326"/>
                <a:gd name="csX38" fmla="*/ 0 w 362595"/>
                <a:gd name="csY38" fmla="*/ 202583 h 3993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362595" h="399326">
                  <a:moveTo>
                    <a:pt x="0" y="202583"/>
                  </a:moveTo>
                  <a:lnTo>
                    <a:pt x="6474" y="192169"/>
                  </a:lnTo>
                  <a:lnTo>
                    <a:pt x="123493" y="192380"/>
                  </a:lnTo>
                  <a:lnTo>
                    <a:pt x="117793" y="147135"/>
                  </a:lnTo>
                  <a:lnTo>
                    <a:pt x="125111" y="130951"/>
                  </a:lnTo>
                  <a:lnTo>
                    <a:pt x="153116" y="128136"/>
                  </a:lnTo>
                  <a:lnTo>
                    <a:pt x="152132" y="46934"/>
                  </a:lnTo>
                  <a:lnTo>
                    <a:pt x="250151" y="48552"/>
                  </a:lnTo>
                  <a:lnTo>
                    <a:pt x="250221" y="0"/>
                  </a:lnTo>
                  <a:lnTo>
                    <a:pt x="362596" y="77473"/>
                  </a:lnTo>
                  <a:lnTo>
                    <a:pt x="316858" y="78036"/>
                  </a:lnTo>
                  <a:lnTo>
                    <a:pt x="331283" y="213772"/>
                  </a:lnTo>
                  <a:lnTo>
                    <a:pt x="345708" y="347115"/>
                  </a:lnTo>
                  <a:lnTo>
                    <a:pt x="350845" y="350915"/>
                  </a:lnTo>
                  <a:lnTo>
                    <a:pt x="344230" y="372306"/>
                  </a:lnTo>
                  <a:lnTo>
                    <a:pt x="224397" y="372799"/>
                  </a:lnTo>
                  <a:lnTo>
                    <a:pt x="219894" y="379554"/>
                  </a:lnTo>
                  <a:lnTo>
                    <a:pt x="208354" y="377583"/>
                  </a:lnTo>
                  <a:lnTo>
                    <a:pt x="191536" y="383565"/>
                  </a:lnTo>
                  <a:lnTo>
                    <a:pt x="170637" y="375050"/>
                  </a:lnTo>
                  <a:lnTo>
                    <a:pt x="161209" y="375754"/>
                  </a:lnTo>
                  <a:lnTo>
                    <a:pt x="156142" y="393768"/>
                  </a:lnTo>
                  <a:lnTo>
                    <a:pt x="146150" y="399327"/>
                  </a:lnTo>
                  <a:lnTo>
                    <a:pt x="126377" y="378358"/>
                  </a:lnTo>
                  <a:lnTo>
                    <a:pt x="108364" y="355840"/>
                  </a:lnTo>
                  <a:lnTo>
                    <a:pt x="88520" y="347748"/>
                  </a:lnTo>
                  <a:lnTo>
                    <a:pt x="74236" y="338742"/>
                  </a:lnTo>
                  <a:lnTo>
                    <a:pt x="57560" y="339093"/>
                  </a:lnTo>
                  <a:lnTo>
                    <a:pt x="42994" y="345778"/>
                  </a:lnTo>
                  <a:lnTo>
                    <a:pt x="28146" y="343104"/>
                  </a:lnTo>
                  <a:lnTo>
                    <a:pt x="17944" y="352955"/>
                  </a:lnTo>
                  <a:lnTo>
                    <a:pt x="15340" y="336420"/>
                  </a:lnTo>
                  <a:lnTo>
                    <a:pt x="23643" y="321291"/>
                  </a:lnTo>
                  <a:lnTo>
                    <a:pt x="27372" y="292230"/>
                  </a:lnTo>
                  <a:lnTo>
                    <a:pt x="24065" y="261691"/>
                  </a:lnTo>
                  <a:lnTo>
                    <a:pt x="20477" y="246351"/>
                  </a:lnTo>
                  <a:lnTo>
                    <a:pt x="23432" y="230800"/>
                  </a:lnTo>
                  <a:lnTo>
                    <a:pt x="15762" y="216023"/>
                  </a:lnTo>
                  <a:lnTo>
                    <a:pt x="0" y="20258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E9C244D3-77C9-065D-52F0-DABE7556FF7E}"/>
                </a:ext>
              </a:extLst>
            </p:cNvPr>
            <p:cNvSpPr/>
            <p:nvPr/>
          </p:nvSpPr>
          <p:spPr>
            <a:xfrm>
              <a:off x="7015049" y="4140847"/>
              <a:ext cx="90350" cy="183584"/>
            </a:xfrm>
            <a:custGeom>
              <a:avLst/>
              <a:gdLst>
                <a:gd name="csX0" fmla="*/ 57348 w 90350"/>
                <a:gd name="csY0" fmla="*/ 180066 h 183584"/>
                <a:gd name="csX1" fmla="*/ 32650 w 90350"/>
                <a:gd name="csY1" fmla="*/ 183585 h 183584"/>
                <a:gd name="csX2" fmla="*/ 25262 w 90350"/>
                <a:gd name="csY2" fmla="*/ 162897 h 183584"/>
                <a:gd name="csX3" fmla="*/ 26669 w 90350"/>
                <a:gd name="csY3" fmla="*/ 93868 h 183584"/>
                <a:gd name="csX4" fmla="*/ 20617 w 90350"/>
                <a:gd name="csY4" fmla="*/ 87606 h 183584"/>
                <a:gd name="csX5" fmla="*/ 19492 w 90350"/>
                <a:gd name="csY5" fmla="*/ 72829 h 183584"/>
                <a:gd name="csX6" fmla="*/ 9147 w 90350"/>
                <a:gd name="csY6" fmla="*/ 62274 h 183584"/>
                <a:gd name="csX7" fmla="*/ 0 w 90350"/>
                <a:gd name="csY7" fmla="*/ 53408 h 183584"/>
                <a:gd name="csX8" fmla="*/ 3800 w 90350"/>
                <a:gd name="csY8" fmla="*/ 37505 h 183584"/>
                <a:gd name="csX9" fmla="*/ 14073 w 90350"/>
                <a:gd name="csY9" fmla="*/ 34057 h 183584"/>
                <a:gd name="csX10" fmla="*/ 20195 w 90350"/>
                <a:gd name="csY10" fmla="*/ 20828 h 183584"/>
                <a:gd name="csX11" fmla="*/ 34761 w 90350"/>
                <a:gd name="csY11" fmla="*/ 18014 h 183584"/>
                <a:gd name="csX12" fmla="*/ 41305 w 90350"/>
                <a:gd name="csY12" fmla="*/ 8937 h 183584"/>
                <a:gd name="csX13" fmla="*/ 51297 w 90350"/>
                <a:gd name="csY13" fmla="*/ 70 h 183584"/>
                <a:gd name="csX14" fmla="*/ 61992 w 90350"/>
                <a:gd name="csY14" fmla="*/ 0 h 183584"/>
                <a:gd name="csX15" fmla="*/ 84791 w 90350"/>
                <a:gd name="csY15" fmla="*/ 17451 h 183584"/>
                <a:gd name="csX16" fmla="*/ 83665 w 90350"/>
                <a:gd name="csY16" fmla="*/ 27513 h 183584"/>
                <a:gd name="csX17" fmla="*/ 90350 w 90350"/>
                <a:gd name="csY17" fmla="*/ 45386 h 183584"/>
                <a:gd name="csX18" fmla="*/ 84439 w 90350"/>
                <a:gd name="csY18" fmla="*/ 57560 h 183584"/>
                <a:gd name="csX19" fmla="*/ 87606 w 90350"/>
                <a:gd name="csY19" fmla="*/ 65652 h 183584"/>
                <a:gd name="csX20" fmla="*/ 73110 w 90350"/>
                <a:gd name="csY20" fmla="*/ 84369 h 183584"/>
                <a:gd name="csX21" fmla="*/ 63892 w 90350"/>
                <a:gd name="csY21" fmla="*/ 93587 h 183584"/>
                <a:gd name="csX22" fmla="*/ 58263 w 90350"/>
                <a:gd name="csY22" fmla="*/ 112586 h 183584"/>
                <a:gd name="csX23" fmla="*/ 59037 w 90350"/>
                <a:gd name="csY23" fmla="*/ 131655 h 183584"/>
                <a:gd name="csX24" fmla="*/ 57348 w 90350"/>
                <a:gd name="csY24" fmla="*/ 180066 h 1835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90350" h="183584">
                  <a:moveTo>
                    <a:pt x="57348" y="180066"/>
                  </a:moveTo>
                  <a:lnTo>
                    <a:pt x="32650" y="183585"/>
                  </a:lnTo>
                  <a:lnTo>
                    <a:pt x="25262" y="162897"/>
                  </a:lnTo>
                  <a:lnTo>
                    <a:pt x="26669" y="93868"/>
                  </a:lnTo>
                  <a:lnTo>
                    <a:pt x="20617" y="87606"/>
                  </a:lnTo>
                  <a:lnTo>
                    <a:pt x="19492" y="72829"/>
                  </a:lnTo>
                  <a:lnTo>
                    <a:pt x="9147" y="62274"/>
                  </a:lnTo>
                  <a:lnTo>
                    <a:pt x="0" y="53408"/>
                  </a:lnTo>
                  <a:lnTo>
                    <a:pt x="3800" y="37505"/>
                  </a:lnTo>
                  <a:lnTo>
                    <a:pt x="14073" y="34057"/>
                  </a:lnTo>
                  <a:lnTo>
                    <a:pt x="20195" y="20828"/>
                  </a:lnTo>
                  <a:lnTo>
                    <a:pt x="34761" y="18014"/>
                  </a:lnTo>
                  <a:lnTo>
                    <a:pt x="41305" y="8937"/>
                  </a:lnTo>
                  <a:lnTo>
                    <a:pt x="51297" y="70"/>
                  </a:lnTo>
                  <a:lnTo>
                    <a:pt x="61992" y="0"/>
                  </a:lnTo>
                  <a:lnTo>
                    <a:pt x="84791" y="17451"/>
                  </a:lnTo>
                  <a:lnTo>
                    <a:pt x="83665" y="27513"/>
                  </a:lnTo>
                  <a:lnTo>
                    <a:pt x="90350" y="45386"/>
                  </a:lnTo>
                  <a:lnTo>
                    <a:pt x="84439" y="57560"/>
                  </a:lnTo>
                  <a:lnTo>
                    <a:pt x="87606" y="65652"/>
                  </a:lnTo>
                  <a:lnTo>
                    <a:pt x="73110" y="84369"/>
                  </a:lnTo>
                  <a:lnTo>
                    <a:pt x="63892" y="93587"/>
                  </a:lnTo>
                  <a:lnTo>
                    <a:pt x="58263" y="112586"/>
                  </a:lnTo>
                  <a:lnTo>
                    <a:pt x="59037" y="131655"/>
                  </a:lnTo>
                  <a:lnTo>
                    <a:pt x="57348" y="18006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63132ECE-1B33-2576-9096-260F0B2BCE93}"/>
                </a:ext>
              </a:extLst>
            </p:cNvPr>
            <p:cNvSpPr/>
            <p:nvPr/>
          </p:nvSpPr>
          <p:spPr>
            <a:xfrm>
              <a:off x="7000835" y="3794155"/>
              <a:ext cx="466103" cy="364143"/>
            </a:xfrm>
            <a:custGeom>
              <a:avLst/>
              <a:gdLst>
                <a:gd name="csX0" fmla="*/ 434721 w 466103"/>
                <a:gd name="csY0" fmla="*/ 19210 h 364143"/>
                <a:gd name="csX1" fmla="*/ 442038 w 466103"/>
                <a:gd name="csY1" fmla="*/ 67903 h 364143"/>
                <a:gd name="csX2" fmla="*/ 453227 w 466103"/>
                <a:gd name="csY2" fmla="*/ 75995 h 364143"/>
                <a:gd name="csX3" fmla="*/ 453719 w 466103"/>
                <a:gd name="csY3" fmla="*/ 85917 h 364143"/>
                <a:gd name="csX4" fmla="*/ 466104 w 466103"/>
                <a:gd name="csY4" fmla="*/ 96613 h 364143"/>
                <a:gd name="csX5" fmla="*/ 459630 w 466103"/>
                <a:gd name="csY5" fmla="*/ 109982 h 364143"/>
                <a:gd name="csX6" fmla="*/ 448161 w 466103"/>
                <a:gd name="csY6" fmla="*/ 172819 h 364143"/>
                <a:gd name="csX7" fmla="*/ 446542 w 466103"/>
                <a:gd name="csY7" fmla="*/ 212787 h 364143"/>
                <a:gd name="csX8" fmla="*/ 408474 w 466103"/>
                <a:gd name="csY8" fmla="*/ 241707 h 364143"/>
                <a:gd name="csX9" fmla="*/ 395527 w 466103"/>
                <a:gd name="csY9" fmla="*/ 281886 h 364143"/>
                <a:gd name="csX10" fmla="*/ 407982 w 466103"/>
                <a:gd name="csY10" fmla="*/ 293215 h 364143"/>
                <a:gd name="csX11" fmla="*/ 407911 w 466103"/>
                <a:gd name="csY11" fmla="*/ 312777 h 364143"/>
                <a:gd name="csX12" fmla="*/ 427051 w 466103"/>
                <a:gd name="csY12" fmla="*/ 313480 h 364143"/>
                <a:gd name="csX13" fmla="*/ 424095 w 466103"/>
                <a:gd name="csY13" fmla="*/ 327764 h 364143"/>
                <a:gd name="csX14" fmla="*/ 415651 w 466103"/>
                <a:gd name="csY14" fmla="*/ 329524 h 364143"/>
                <a:gd name="csX15" fmla="*/ 414737 w 466103"/>
                <a:gd name="csY15" fmla="*/ 339164 h 364143"/>
                <a:gd name="csX16" fmla="*/ 409178 w 466103"/>
                <a:gd name="csY16" fmla="*/ 339867 h 364143"/>
                <a:gd name="csX17" fmla="*/ 388912 w 466103"/>
                <a:gd name="csY17" fmla="*/ 306584 h 364143"/>
                <a:gd name="csX18" fmla="*/ 381946 w 466103"/>
                <a:gd name="csY18" fmla="*/ 305388 h 364143"/>
                <a:gd name="csX19" fmla="*/ 358585 w 466103"/>
                <a:gd name="csY19" fmla="*/ 322346 h 364143"/>
                <a:gd name="csX20" fmla="*/ 335434 w 466103"/>
                <a:gd name="csY20" fmla="*/ 313480 h 364143"/>
                <a:gd name="csX21" fmla="*/ 319391 w 466103"/>
                <a:gd name="csY21" fmla="*/ 311721 h 364143"/>
                <a:gd name="csX22" fmla="*/ 310736 w 466103"/>
                <a:gd name="csY22" fmla="*/ 316013 h 364143"/>
                <a:gd name="csX23" fmla="*/ 293285 w 466103"/>
                <a:gd name="csY23" fmla="*/ 315099 h 364143"/>
                <a:gd name="csX24" fmla="*/ 275623 w 466103"/>
                <a:gd name="csY24" fmla="*/ 328046 h 364143"/>
                <a:gd name="csX25" fmla="*/ 260424 w 466103"/>
                <a:gd name="csY25" fmla="*/ 328750 h 364143"/>
                <a:gd name="csX26" fmla="*/ 224256 w 466103"/>
                <a:gd name="csY26" fmla="*/ 313058 h 364143"/>
                <a:gd name="csX27" fmla="*/ 210113 w 466103"/>
                <a:gd name="csY27" fmla="*/ 320517 h 364143"/>
                <a:gd name="csX28" fmla="*/ 194843 w 466103"/>
                <a:gd name="csY28" fmla="*/ 320024 h 364143"/>
                <a:gd name="csX29" fmla="*/ 183655 w 466103"/>
                <a:gd name="csY29" fmla="*/ 308555 h 364143"/>
                <a:gd name="csX30" fmla="*/ 153749 w 466103"/>
                <a:gd name="csY30" fmla="*/ 297155 h 364143"/>
                <a:gd name="csX31" fmla="*/ 121592 w 466103"/>
                <a:gd name="csY31" fmla="*/ 300814 h 364143"/>
                <a:gd name="csX32" fmla="*/ 113852 w 466103"/>
                <a:gd name="csY32" fmla="*/ 307358 h 364143"/>
                <a:gd name="csX33" fmla="*/ 109630 w 466103"/>
                <a:gd name="csY33" fmla="*/ 324809 h 364143"/>
                <a:gd name="csX34" fmla="*/ 101116 w 466103"/>
                <a:gd name="csY34" fmla="*/ 337053 h 364143"/>
                <a:gd name="csX35" fmla="*/ 99005 w 466103"/>
                <a:gd name="csY35" fmla="*/ 364144 h 364143"/>
                <a:gd name="csX36" fmla="*/ 76206 w 466103"/>
                <a:gd name="csY36" fmla="*/ 346693 h 364143"/>
                <a:gd name="csX37" fmla="*/ 65511 w 466103"/>
                <a:gd name="csY37" fmla="*/ 346763 h 364143"/>
                <a:gd name="csX38" fmla="*/ 55518 w 466103"/>
                <a:gd name="csY38" fmla="*/ 355630 h 364143"/>
                <a:gd name="csX39" fmla="*/ 56152 w 466103"/>
                <a:gd name="csY39" fmla="*/ 334872 h 364143"/>
                <a:gd name="csX40" fmla="*/ 21743 w 466103"/>
                <a:gd name="csY40" fmla="*/ 327976 h 364143"/>
                <a:gd name="csX41" fmla="*/ 20828 w 466103"/>
                <a:gd name="csY41" fmla="*/ 313269 h 364143"/>
                <a:gd name="csX42" fmla="*/ 4010 w 466103"/>
                <a:gd name="csY42" fmla="*/ 293426 h 364143"/>
                <a:gd name="csX43" fmla="*/ 0 w 466103"/>
                <a:gd name="csY43" fmla="*/ 279564 h 364143"/>
                <a:gd name="csX44" fmla="*/ 2322 w 466103"/>
                <a:gd name="csY44" fmla="*/ 264787 h 364143"/>
                <a:gd name="csX45" fmla="*/ 21462 w 466103"/>
                <a:gd name="csY45" fmla="*/ 263591 h 364143"/>
                <a:gd name="csX46" fmla="*/ 32509 w 466103"/>
                <a:gd name="csY46" fmla="*/ 252754 h 364143"/>
                <a:gd name="csX47" fmla="*/ 73321 w 466103"/>
                <a:gd name="csY47" fmla="*/ 250081 h 364143"/>
                <a:gd name="csX48" fmla="*/ 99849 w 466103"/>
                <a:gd name="csY48" fmla="*/ 245225 h 364143"/>
                <a:gd name="csX49" fmla="*/ 102382 w 466103"/>
                <a:gd name="csY49" fmla="*/ 226367 h 364143"/>
                <a:gd name="csX50" fmla="*/ 118707 w 466103"/>
                <a:gd name="csY50" fmla="*/ 205891 h 364143"/>
                <a:gd name="csX51" fmla="*/ 118637 w 466103"/>
                <a:gd name="csY51" fmla="*/ 134891 h 364143"/>
                <a:gd name="csX52" fmla="*/ 160716 w 466103"/>
                <a:gd name="csY52" fmla="*/ 121030 h 364143"/>
                <a:gd name="csX53" fmla="*/ 247195 w 466103"/>
                <a:gd name="csY53" fmla="*/ 59881 h 364143"/>
                <a:gd name="csX54" fmla="*/ 349508 w 466103"/>
                <a:gd name="csY54" fmla="*/ 0 h 364143"/>
                <a:gd name="csX55" fmla="*/ 396793 w 466103"/>
                <a:gd name="csY55" fmla="*/ 13581 h 364143"/>
                <a:gd name="csX56" fmla="*/ 413611 w 466103"/>
                <a:gd name="csY56" fmla="*/ 30891 h 364143"/>
                <a:gd name="csX57" fmla="*/ 434721 w 466103"/>
                <a:gd name="csY57" fmla="*/ 19210 h 3641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466103" h="364143">
                  <a:moveTo>
                    <a:pt x="434721" y="19210"/>
                  </a:moveTo>
                  <a:lnTo>
                    <a:pt x="442038" y="67903"/>
                  </a:lnTo>
                  <a:lnTo>
                    <a:pt x="453227" y="75995"/>
                  </a:lnTo>
                  <a:lnTo>
                    <a:pt x="453719" y="85917"/>
                  </a:lnTo>
                  <a:lnTo>
                    <a:pt x="466104" y="96613"/>
                  </a:lnTo>
                  <a:lnTo>
                    <a:pt x="459630" y="109982"/>
                  </a:lnTo>
                  <a:lnTo>
                    <a:pt x="448161" y="172819"/>
                  </a:lnTo>
                  <a:lnTo>
                    <a:pt x="446542" y="212787"/>
                  </a:lnTo>
                  <a:lnTo>
                    <a:pt x="408474" y="241707"/>
                  </a:lnTo>
                  <a:lnTo>
                    <a:pt x="395527" y="281886"/>
                  </a:lnTo>
                  <a:lnTo>
                    <a:pt x="407982" y="293215"/>
                  </a:lnTo>
                  <a:lnTo>
                    <a:pt x="407911" y="312777"/>
                  </a:lnTo>
                  <a:lnTo>
                    <a:pt x="427051" y="313480"/>
                  </a:lnTo>
                  <a:lnTo>
                    <a:pt x="424095" y="327764"/>
                  </a:lnTo>
                  <a:lnTo>
                    <a:pt x="415651" y="329524"/>
                  </a:lnTo>
                  <a:lnTo>
                    <a:pt x="414737" y="339164"/>
                  </a:lnTo>
                  <a:lnTo>
                    <a:pt x="409178" y="339867"/>
                  </a:lnTo>
                  <a:lnTo>
                    <a:pt x="388912" y="306584"/>
                  </a:lnTo>
                  <a:lnTo>
                    <a:pt x="381946" y="305388"/>
                  </a:lnTo>
                  <a:lnTo>
                    <a:pt x="358585" y="322346"/>
                  </a:lnTo>
                  <a:lnTo>
                    <a:pt x="335434" y="313480"/>
                  </a:lnTo>
                  <a:lnTo>
                    <a:pt x="319391" y="311721"/>
                  </a:lnTo>
                  <a:lnTo>
                    <a:pt x="310736" y="316013"/>
                  </a:lnTo>
                  <a:lnTo>
                    <a:pt x="293285" y="315099"/>
                  </a:lnTo>
                  <a:lnTo>
                    <a:pt x="275623" y="328046"/>
                  </a:lnTo>
                  <a:lnTo>
                    <a:pt x="260424" y="328750"/>
                  </a:lnTo>
                  <a:lnTo>
                    <a:pt x="224256" y="313058"/>
                  </a:lnTo>
                  <a:lnTo>
                    <a:pt x="210113" y="320517"/>
                  </a:lnTo>
                  <a:lnTo>
                    <a:pt x="194843" y="320024"/>
                  </a:lnTo>
                  <a:lnTo>
                    <a:pt x="183655" y="308555"/>
                  </a:lnTo>
                  <a:lnTo>
                    <a:pt x="153749" y="297155"/>
                  </a:lnTo>
                  <a:lnTo>
                    <a:pt x="121592" y="300814"/>
                  </a:lnTo>
                  <a:lnTo>
                    <a:pt x="113852" y="307358"/>
                  </a:lnTo>
                  <a:lnTo>
                    <a:pt x="109630" y="324809"/>
                  </a:lnTo>
                  <a:lnTo>
                    <a:pt x="101116" y="337053"/>
                  </a:lnTo>
                  <a:lnTo>
                    <a:pt x="99005" y="364144"/>
                  </a:lnTo>
                  <a:lnTo>
                    <a:pt x="76206" y="346693"/>
                  </a:lnTo>
                  <a:lnTo>
                    <a:pt x="65511" y="346763"/>
                  </a:lnTo>
                  <a:lnTo>
                    <a:pt x="55518" y="355630"/>
                  </a:lnTo>
                  <a:lnTo>
                    <a:pt x="56152" y="334872"/>
                  </a:lnTo>
                  <a:lnTo>
                    <a:pt x="21743" y="327976"/>
                  </a:lnTo>
                  <a:lnTo>
                    <a:pt x="20828" y="313269"/>
                  </a:lnTo>
                  <a:lnTo>
                    <a:pt x="4010" y="293426"/>
                  </a:lnTo>
                  <a:lnTo>
                    <a:pt x="0" y="279564"/>
                  </a:lnTo>
                  <a:lnTo>
                    <a:pt x="2322" y="264787"/>
                  </a:lnTo>
                  <a:lnTo>
                    <a:pt x="21462" y="263591"/>
                  </a:lnTo>
                  <a:lnTo>
                    <a:pt x="32509" y="252754"/>
                  </a:lnTo>
                  <a:lnTo>
                    <a:pt x="73321" y="250081"/>
                  </a:lnTo>
                  <a:lnTo>
                    <a:pt x="99849" y="245225"/>
                  </a:lnTo>
                  <a:lnTo>
                    <a:pt x="102382" y="226367"/>
                  </a:lnTo>
                  <a:lnTo>
                    <a:pt x="118707" y="205891"/>
                  </a:lnTo>
                  <a:lnTo>
                    <a:pt x="118637" y="134891"/>
                  </a:lnTo>
                  <a:lnTo>
                    <a:pt x="160716" y="121030"/>
                  </a:lnTo>
                  <a:lnTo>
                    <a:pt x="247195" y="59881"/>
                  </a:lnTo>
                  <a:lnTo>
                    <a:pt x="349508" y="0"/>
                  </a:lnTo>
                  <a:lnTo>
                    <a:pt x="396793" y="13581"/>
                  </a:lnTo>
                  <a:lnTo>
                    <a:pt x="413611" y="30891"/>
                  </a:lnTo>
                  <a:lnTo>
                    <a:pt x="434721" y="1921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F330A903-8FFE-032C-6FB6-57853774DD42}"/>
                </a:ext>
              </a:extLst>
            </p:cNvPr>
            <p:cNvSpPr/>
            <p:nvPr/>
          </p:nvSpPr>
          <p:spPr>
            <a:xfrm>
              <a:off x="7072397" y="4091310"/>
              <a:ext cx="354996" cy="290048"/>
            </a:xfrm>
            <a:custGeom>
              <a:avLst/>
              <a:gdLst>
                <a:gd name="csX0" fmla="*/ 0 w 354996"/>
                <a:gd name="csY0" fmla="*/ 229604 h 290048"/>
                <a:gd name="csX1" fmla="*/ 1689 w 354996"/>
                <a:gd name="csY1" fmla="*/ 181192 h 290048"/>
                <a:gd name="csX2" fmla="*/ 915 w 354996"/>
                <a:gd name="csY2" fmla="*/ 162123 h 290048"/>
                <a:gd name="csX3" fmla="*/ 6544 w 354996"/>
                <a:gd name="csY3" fmla="*/ 143124 h 290048"/>
                <a:gd name="csX4" fmla="*/ 15762 w 354996"/>
                <a:gd name="csY4" fmla="*/ 133906 h 290048"/>
                <a:gd name="csX5" fmla="*/ 30257 w 354996"/>
                <a:gd name="csY5" fmla="*/ 115189 h 290048"/>
                <a:gd name="csX6" fmla="*/ 27091 w 354996"/>
                <a:gd name="csY6" fmla="*/ 107097 h 290048"/>
                <a:gd name="csX7" fmla="*/ 33002 w 354996"/>
                <a:gd name="csY7" fmla="*/ 94924 h 290048"/>
                <a:gd name="csX8" fmla="*/ 26317 w 354996"/>
                <a:gd name="csY8" fmla="*/ 77051 h 290048"/>
                <a:gd name="csX9" fmla="*/ 27442 w 354996"/>
                <a:gd name="csY9" fmla="*/ 66988 h 290048"/>
                <a:gd name="csX10" fmla="*/ 29554 w 354996"/>
                <a:gd name="csY10" fmla="*/ 39897 h 290048"/>
                <a:gd name="csX11" fmla="*/ 38068 w 354996"/>
                <a:gd name="csY11" fmla="*/ 27654 h 290048"/>
                <a:gd name="csX12" fmla="*/ 42290 w 354996"/>
                <a:gd name="csY12" fmla="*/ 10203 h 290048"/>
                <a:gd name="csX13" fmla="*/ 50030 w 354996"/>
                <a:gd name="csY13" fmla="*/ 3659 h 290048"/>
                <a:gd name="csX14" fmla="*/ 82187 w 354996"/>
                <a:gd name="csY14" fmla="*/ 0 h 290048"/>
                <a:gd name="csX15" fmla="*/ 112093 w 354996"/>
                <a:gd name="csY15" fmla="*/ 11399 h 290048"/>
                <a:gd name="csX16" fmla="*/ 123281 w 354996"/>
                <a:gd name="csY16" fmla="*/ 22869 h 290048"/>
                <a:gd name="csX17" fmla="*/ 138551 w 354996"/>
                <a:gd name="csY17" fmla="*/ 23361 h 290048"/>
                <a:gd name="csX18" fmla="*/ 152694 w 354996"/>
                <a:gd name="csY18" fmla="*/ 15903 h 290048"/>
                <a:gd name="csX19" fmla="*/ 188862 w 354996"/>
                <a:gd name="csY19" fmla="*/ 31594 h 290048"/>
                <a:gd name="csX20" fmla="*/ 204061 w 354996"/>
                <a:gd name="csY20" fmla="*/ 30891 h 290048"/>
                <a:gd name="csX21" fmla="*/ 221723 w 354996"/>
                <a:gd name="csY21" fmla="*/ 17943 h 290048"/>
                <a:gd name="csX22" fmla="*/ 239174 w 354996"/>
                <a:gd name="csY22" fmla="*/ 18858 h 290048"/>
                <a:gd name="csX23" fmla="*/ 247829 w 354996"/>
                <a:gd name="csY23" fmla="*/ 14566 h 290048"/>
                <a:gd name="csX24" fmla="*/ 263872 w 354996"/>
                <a:gd name="csY24" fmla="*/ 16325 h 290048"/>
                <a:gd name="csX25" fmla="*/ 287023 w 354996"/>
                <a:gd name="csY25" fmla="*/ 25191 h 290048"/>
                <a:gd name="csX26" fmla="*/ 310384 w 354996"/>
                <a:gd name="csY26" fmla="*/ 8233 h 290048"/>
                <a:gd name="csX27" fmla="*/ 317350 w 354996"/>
                <a:gd name="csY27" fmla="*/ 9429 h 290048"/>
                <a:gd name="csX28" fmla="*/ 337616 w 354996"/>
                <a:gd name="csY28" fmla="*/ 42712 h 290048"/>
                <a:gd name="csX29" fmla="*/ 343175 w 354996"/>
                <a:gd name="csY29" fmla="*/ 42008 h 290048"/>
                <a:gd name="csX30" fmla="*/ 354996 w 354996"/>
                <a:gd name="csY30" fmla="*/ 54111 h 290048"/>
                <a:gd name="csX31" fmla="*/ 351689 w 354996"/>
                <a:gd name="csY31" fmla="*/ 59530 h 290048"/>
                <a:gd name="csX32" fmla="*/ 350141 w 354996"/>
                <a:gd name="csY32" fmla="*/ 69592 h 290048"/>
                <a:gd name="csX33" fmla="*/ 324950 w 354996"/>
                <a:gd name="csY33" fmla="*/ 93024 h 290048"/>
                <a:gd name="csX34" fmla="*/ 317069 w 354996"/>
                <a:gd name="csY34" fmla="*/ 112304 h 290048"/>
                <a:gd name="csX35" fmla="*/ 312847 w 354996"/>
                <a:gd name="csY35" fmla="*/ 127925 h 290048"/>
                <a:gd name="csX36" fmla="*/ 306514 w 354996"/>
                <a:gd name="csY36" fmla="*/ 134680 h 290048"/>
                <a:gd name="csX37" fmla="*/ 300533 w 354996"/>
                <a:gd name="csY37" fmla="*/ 155720 h 290048"/>
                <a:gd name="csX38" fmla="*/ 284560 w 354996"/>
                <a:gd name="csY38" fmla="*/ 168104 h 290048"/>
                <a:gd name="csX39" fmla="*/ 279915 w 354996"/>
                <a:gd name="csY39" fmla="*/ 183374 h 290048"/>
                <a:gd name="csX40" fmla="*/ 273161 w 354996"/>
                <a:gd name="csY40" fmla="*/ 195477 h 290048"/>
                <a:gd name="csX41" fmla="*/ 270416 w 354996"/>
                <a:gd name="csY41" fmla="*/ 207931 h 290048"/>
                <a:gd name="csX42" fmla="*/ 249870 w 354996"/>
                <a:gd name="csY42" fmla="*/ 218064 h 290048"/>
                <a:gd name="csX43" fmla="*/ 233122 w 354996"/>
                <a:gd name="csY43" fmla="*/ 205680 h 290048"/>
                <a:gd name="csX44" fmla="*/ 221794 w 354996"/>
                <a:gd name="csY44" fmla="*/ 206172 h 290048"/>
                <a:gd name="csX45" fmla="*/ 203991 w 354996"/>
                <a:gd name="csY45" fmla="*/ 223764 h 290048"/>
                <a:gd name="csX46" fmla="*/ 195336 w 354996"/>
                <a:gd name="csY46" fmla="*/ 224045 h 290048"/>
                <a:gd name="csX47" fmla="*/ 181122 w 354996"/>
                <a:gd name="csY47" fmla="*/ 252965 h 290048"/>
                <a:gd name="csX48" fmla="*/ 173452 w 354996"/>
                <a:gd name="csY48" fmla="*/ 274146 h 290048"/>
                <a:gd name="csX49" fmla="*/ 142491 w 354996"/>
                <a:gd name="csY49" fmla="*/ 284912 h 290048"/>
                <a:gd name="csX50" fmla="*/ 131162 w 354996"/>
                <a:gd name="csY50" fmla="*/ 283364 h 290048"/>
                <a:gd name="csX51" fmla="*/ 119622 w 354996"/>
                <a:gd name="csY51" fmla="*/ 290048 h 290048"/>
                <a:gd name="csX52" fmla="*/ 95768 w 354996"/>
                <a:gd name="csY52" fmla="*/ 289415 h 290048"/>
                <a:gd name="csX53" fmla="*/ 79795 w 354996"/>
                <a:gd name="csY53" fmla="*/ 270627 h 290048"/>
                <a:gd name="csX54" fmla="*/ 69944 w 354996"/>
                <a:gd name="csY54" fmla="*/ 248955 h 290048"/>
                <a:gd name="csX55" fmla="*/ 48764 w 354996"/>
                <a:gd name="csY55" fmla="*/ 229252 h 290048"/>
                <a:gd name="csX56" fmla="*/ 26317 w 354996"/>
                <a:gd name="csY56" fmla="*/ 229604 h 290048"/>
                <a:gd name="csX57" fmla="*/ 0 w 354996"/>
                <a:gd name="csY57" fmla="*/ 229604 h 29004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354996" h="290048">
                  <a:moveTo>
                    <a:pt x="0" y="229604"/>
                  </a:moveTo>
                  <a:lnTo>
                    <a:pt x="1689" y="181192"/>
                  </a:lnTo>
                  <a:lnTo>
                    <a:pt x="915" y="162123"/>
                  </a:lnTo>
                  <a:lnTo>
                    <a:pt x="6544" y="143124"/>
                  </a:lnTo>
                  <a:lnTo>
                    <a:pt x="15762" y="133906"/>
                  </a:lnTo>
                  <a:lnTo>
                    <a:pt x="30257" y="115189"/>
                  </a:lnTo>
                  <a:lnTo>
                    <a:pt x="27091" y="107097"/>
                  </a:lnTo>
                  <a:lnTo>
                    <a:pt x="33002" y="94924"/>
                  </a:lnTo>
                  <a:lnTo>
                    <a:pt x="26317" y="77051"/>
                  </a:lnTo>
                  <a:lnTo>
                    <a:pt x="27442" y="66988"/>
                  </a:lnTo>
                  <a:lnTo>
                    <a:pt x="29554" y="39897"/>
                  </a:lnTo>
                  <a:lnTo>
                    <a:pt x="38068" y="27654"/>
                  </a:lnTo>
                  <a:lnTo>
                    <a:pt x="42290" y="10203"/>
                  </a:lnTo>
                  <a:lnTo>
                    <a:pt x="50030" y="3659"/>
                  </a:lnTo>
                  <a:lnTo>
                    <a:pt x="82187" y="0"/>
                  </a:lnTo>
                  <a:lnTo>
                    <a:pt x="112093" y="11399"/>
                  </a:lnTo>
                  <a:lnTo>
                    <a:pt x="123281" y="22869"/>
                  </a:lnTo>
                  <a:lnTo>
                    <a:pt x="138551" y="23361"/>
                  </a:lnTo>
                  <a:lnTo>
                    <a:pt x="152694" y="15903"/>
                  </a:lnTo>
                  <a:lnTo>
                    <a:pt x="188862" y="31594"/>
                  </a:lnTo>
                  <a:lnTo>
                    <a:pt x="204061" y="30891"/>
                  </a:lnTo>
                  <a:lnTo>
                    <a:pt x="221723" y="17943"/>
                  </a:lnTo>
                  <a:lnTo>
                    <a:pt x="239174" y="18858"/>
                  </a:lnTo>
                  <a:lnTo>
                    <a:pt x="247829" y="14566"/>
                  </a:lnTo>
                  <a:lnTo>
                    <a:pt x="263872" y="16325"/>
                  </a:lnTo>
                  <a:lnTo>
                    <a:pt x="287023" y="25191"/>
                  </a:lnTo>
                  <a:lnTo>
                    <a:pt x="310384" y="8233"/>
                  </a:lnTo>
                  <a:lnTo>
                    <a:pt x="317350" y="9429"/>
                  </a:lnTo>
                  <a:lnTo>
                    <a:pt x="337616" y="42712"/>
                  </a:lnTo>
                  <a:lnTo>
                    <a:pt x="343175" y="42008"/>
                  </a:lnTo>
                  <a:lnTo>
                    <a:pt x="354996" y="54111"/>
                  </a:lnTo>
                  <a:lnTo>
                    <a:pt x="351689" y="59530"/>
                  </a:lnTo>
                  <a:lnTo>
                    <a:pt x="350141" y="69592"/>
                  </a:lnTo>
                  <a:lnTo>
                    <a:pt x="324950" y="93024"/>
                  </a:lnTo>
                  <a:lnTo>
                    <a:pt x="317069" y="112304"/>
                  </a:lnTo>
                  <a:lnTo>
                    <a:pt x="312847" y="127925"/>
                  </a:lnTo>
                  <a:lnTo>
                    <a:pt x="306514" y="134680"/>
                  </a:lnTo>
                  <a:lnTo>
                    <a:pt x="300533" y="155720"/>
                  </a:lnTo>
                  <a:lnTo>
                    <a:pt x="284560" y="168104"/>
                  </a:lnTo>
                  <a:lnTo>
                    <a:pt x="279915" y="183374"/>
                  </a:lnTo>
                  <a:lnTo>
                    <a:pt x="273161" y="195477"/>
                  </a:lnTo>
                  <a:lnTo>
                    <a:pt x="270416" y="207931"/>
                  </a:lnTo>
                  <a:lnTo>
                    <a:pt x="249870" y="218064"/>
                  </a:lnTo>
                  <a:lnTo>
                    <a:pt x="233122" y="205680"/>
                  </a:lnTo>
                  <a:lnTo>
                    <a:pt x="221794" y="206172"/>
                  </a:lnTo>
                  <a:lnTo>
                    <a:pt x="203991" y="223764"/>
                  </a:lnTo>
                  <a:lnTo>
                    <a:pt x="195336" y="224045"/>
                  </a:lnTo>
                  <a:lnTo>
                    <a:pt x="181122" y="252965"/>
                  </a:lnTo>
                  <a:lnTo>
                    <a:pt x="173452" y="274146"/>
                  </a:lnTo>
                  <a:lnTo>
                    <a:pt x="142491" y="284912"/>
                  </a:lnTo>
                  <a:lnTo>
                    <a:pt x="131162" y="283364"/>
                  </a:lnTo>
                  <a:lnTo>
                    <a:pt x="119622" y="290048"/>
                  </a:lnTo>
                  <a:lnTo>
                    <a:pt x="95768" y="289415"/>
                  </a:lnTo>
                  <a:lnTo>
                    <a:pt x="79795" y="270627"/>
                  </a:lnTo>
                  <a:lnTo>
                    <a:pt x="69944" y="248955"/>
                  </a:lnTo>
                  <a:lnTo>
                    <a:pt x="48764" y="229252"/>
                  </a:lnTo>
                  <a:lnTo>
                    <a:pt x="26317" y="229604"/>
                  </a:lnTo>
                  <a:lnTo>
                    <a:pt x="0" y="22960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56148D79-A009-6736-46BB-B6CE801A3F59}"/>
                </a:ext>
              </a:extLst>
            </p:cNvPr>
            <p:cNvSpPr/>
            <p:nvPr/>
          </p:nvSpPr>
          <p:spPr>
            <a:xfrm>
              <a:off x="7245497" y="4121919"/>
              <a:ext cx="224748" cy="334519"/>
            </a:xfrm>
            <a:custGeom>
              <a:avLst/>
              <a:gdLst>
                <a:gd name="csX0" fmla="*/ 179433 w 224748"/>
                <a:gd name="csY0" fmla="*/ 0 h 334519"/>
                <a:gd name="csX1" fmla="*/ 191325 w 224748"/>
                <a:gd name="csY1" fmla="*/ 19421 h 334519"/>
                <a:gd name="csX2" fmla="*/ 193295 w 224748"/>
                <a:gd name="csY2" fmla="*/ 39546 h 334519"/>
                <a:gd name="csX3" fmla="*/ 192240 w 224748"/>
                <a:gd name="csY3" fmla="*/ 59600 h 334519"/>
                <a:gd name="csX4" fmla="*/ 208494 w 224748"/>
                <a:gd name="csY4" fmla="*/ 87043 h 334519"/>
                <a:gd name="csX5" fmla="*/ 191818 w 224748"/>
                <a:gd name="csY5" fmla="*/ 86761 h 334519"/>
                <a:gd name="csX6" fmla="*/ 183374 w 224748"/>
                <a:gd name="csY6" fmla="*/ 88872 h 334519"/>
                <a:gd name="csX7" fmla="*/ 169723 w 224748"/>
                <a:gd name="csY7" fmla="*/ 85847 h 334519"/>
                <a:gd name="csX8" fmla="*/ 163249 w 224748"/>
                <a:gd name="csY8" fmla="*/ 100060 h 334519"/>
                <a:gd name="csX9" fmla="*/ 180911 w 224748"/>
                <a:gd name="csY9" fmla="*/ 117652 h 334519"/>
                <a:gd name="csX10" fmla="*/ 193929 w 224748"/>
                <a:gd name="csY10" fmla="*/ 122789 h 334519"/>
                <a:gd name="csX11" fmla="*/ 198080 w 224748"/>
                <a:gd name="csY11" fmla="*/ 135243 h 334519"/>
                <a:gd name="csX12" fmla="*/ 207509 w 224748"/>
                <a:gd name="csY12" fmla="*/ 155931 h 334519"/>
                <a:gd name="csX13" fmla="*/ 202865 w 224748"/>
                <a:gd name="csY13" fmla="*/ 164093 h 334519"/>
                <a:gd name="csX14" fmla="*/ 187807 w 224748"/>
                <a:gd name="csY14" fmla="*/ 194492 h 334519"/>
                <a:gd name="csX15" fmla="*/ 180630 w 224748"/>
                <a:gd name="csY15" fmla="*/ 199910 h 334519"/>
                <a:gd name="csX16" fmla="*/ 178378 w 224748"/>
                <a:gd name="csY16" fmla="*/ 223201 h 334519"/>
                <a:gd name="csX17" fmla="*/ 181333 w 224748"/>
                <a:gd name="csY17" fmla="*/ 235796 h 334519"/>
                <a:gd name="csX18" fmla="*/ 178941 w 224748"/>
                <a:gd name="csY18" fmla="*/ 244733 h 334519"/>
                <a:gd name="csX19" fmla="*/ 193014 w 224748"/>
                <a:gd name="csY19" fmla="*/ 260354 h 334519"/>
                <a:gd name="csX20" fmla="*/ 195547 w 224748"/>
                <a:gd name="csY20" fmla="*/ 271050 h 334519"/>
                <a:gd name="csX21" fmla="*/ 206594 w 224748"/>
                <a:gd name="csY21" fmla="*/ 286530 h 334519"/>
                <a:gd name="csX22" fmla="*/ 220245 w 224748"/>
                <a:gd name="csY22" fmla="*/ 296100 h 334519"/>
                <a:gd name="csX23" fmla="*/ 221582 w 224748"/>
                <a:gd name="csY23" fmla="*/ 309751 h 334519"/>
                <a:gd name="csX24" fmla="*/ 224749 w 224748"/>
                <a:gd name="csY24" fmla="*/ 318406 h 334519"/>
                <a:gd name="csX25" fmla="*/ 222568 w 224748"/>
                <a:gd name="csY25" fmla="*/ 334520 h 334519"/>
                <a:gd name="csX26" fmla="*/ 198854 w 224748"/>
                <a:gd name="csY26" fmla="*/ 327483 h 334519"/>
                <a:gd name="csX27" fmla="*/ 174719 w 224748"/>
                <a:gd name="csY27" fmla="*/ 319602 h 334519"/>
                <a:gd name="csX28" fmla="*/ 137003 w 224748"/>
                <a:gd name="csY28" fmla="*/ 318406 h 334519"/>
                <a:gd name="csX29" fmla="*/ 133273 w 224748"/>
                <a:gd name="csY29" fmla="*/ 316788 h 334519"/>
                <a:gd name="csX30" fmla="*/ 115611 w 224748"/>
                <a:gd name="csY30" fmla="*/ 320658 h 334519"/>
                <a:gd name="csX31" fmla="*/ 97457 w 224748"/>
                <a:gd name="csY31" fmla="*/ 316647 h 334519"/>
                <a:gd name="csX32" fmla="*/ 83313 w 224748"/>
                <a:gd name="csY32" fmla="*/ 318617 h 334519"/>
                <a:gd name="csX33" fmla="*/ 34690 w 224748"/>
                <a:gd name="csY33" fmla="*/ 317914 h 334519"/>
                <a:gd name="csX34" fmla="*/ 39053 w 224748"/>
                <a:gd name="csY34" fmla="*/ 294341 h 334519"/>
                <a:gd name="csX35" fmla="*/ 27372 w 224748"/>
                <a:gd name="csY35" fmla="*/ 274568 h 334519"/>
                <a:gd name="csX36" fmla="*/ 13721 w 224748"/>
                <a:gd name="csY36" fmla="*/ 269502 h 334519"/>
                <a:gd name="csX37" fmla="*/ 7670 w 224748"/>
                <a:gd name="csY37" fmla="*/ 256062 h 334519"/>
                <a:gd name="csX38" fmla="*/ 0 w 224748"/>
                <a:gd name="csY38" fmla="*/ 251769 h 334519"/>
                <a:gd name="csX39" fmla="*/ 352 w 224748"/>
                <a:gd name="csY39" fmla="*/ 243537 h 334519"/>
                <a:gd name="csX40" fmla="*/ 8022 w 224748"/>
                <a:gd name="csY40" fmla="*/ 222356 h 334519"/>
                <a:gd name="csX41" fmla="*/ 22236 w 224748"/>
                <a:gd name="csY41" fmla="*/ 193436 h 334519"/>
                <a:gd name="csX42" fmla="*/ 30891 w 224748"/>
                <a:gd name="csY42" fmla="*/ 193155 h 334519"/>
                <a:gd name="csX43" fmla="*/ 48694 w 224748"/>
                <a:gd name="csY43" fmla="*/ 175563 h 334519"/>
                <a:gd name="csX44" fmla="*/ 60022 w 224748"/>
                <a:gd name="csY44" fmla="*/ 175071 h 334519"/>
                <a:gd name="csX45" fmla="*/ 76769 w 224748"/>
                <a:gd name="csY45" fmla="*/ 187455 h 334519"/>
                <a:gd name="csX46" fmla="*/ 97316 w 224748"/>
                <a:gd name="csY46" fmla="*/ 177322 h 334519"/>
                <a:gd name="csX47" fmla="*/ 100061 w 224748"/>
                <a:gd name="csY47" fmla="*/ 164868 h 334519"/>
                <a:gd name="csX48" fmla="*/ 106815 w 224748"/>
                <a:gd name="csY48" fmla="*/ 152765 h 334519"/>
                <a:gd name="csX49" fmla="*/ 111460 w 224748"/>
                <a:gd name="csY49" fmla="*/ 137495 h 334519"/>
                <a:gd name="csX50" fmla="*/ 127433 w 224748"/>
                <a:gd name="csY50" fmla="*/ 125111 h 334519"/>
                <a:gd name="csX51" fmla="*/ 133414 w 224748"/>
                <a:gd name="csY51" fmla="*/ 104071 h 334519"/>
                <a:gd name="csX52" fmla="*/ 139747 w 224748"/>
                <a:gd name="csY52" fmla="*/ 97316 h 334519"/>
                <a:gd name="csX53" fmla="*/ 143969 w 224748"/>
                <a:gd name="csY53" fmla="*/ 81695 h 334519"/>
                <a:gd name="csX54" fmla="*/ 151850 w 224748"/>
                <a:gd name="csY54" fmla="*/ 62415 h 334519"/>
                <a:gd name="csX55" fmla="*/ 177041 w 224748"/>
                <a:gd name="csY55" fmla="*/ 38983 h 334519"/>
                <a:gd name="csX56" fmla="*/ 178589 w 224748"/>
                <a:gd name="csY56" fmla="*/ 28921 h 334519"/>
                <a:gd name="csX57" fmla="*/ 181896 w 224748"/>
                <a:gd name="csY57" fmla="*/ 23502 h 334519"/>
                <a:gd name="csX58" fmla="*/ 170075 w 224748"/>
                <a:gd name="csY58" fmla="*/ 11399 h 334519"/>
                <a:gd name="csX59" fmla="*/ 170989 w 224748"/>
                <a:gd name="csY59" fmla="*/ 1759 h 334519"/>
                <a:gd name="csX60" fmla="*/ 179433 w 224748"/>
                <a:gd name="csY60" fmla="*/ 0 h 3345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224748" h="334519">
                  <a:moveTo>
                    <a:pt x="179433" y="0"/>
                  </a:moveTo>
                  <a:lnTo>
                    <a:pt x="191325" y="19421"/>
                  </a:lnTo>
                  <a:lnTo>
                    <a:pt x="193295" y="39546"/>
                  </a:lnTo>
                  <a:lnTo>
                    <a:pt x="192240" y="59600"/>
                  </a:lnTo>
                  <a:lnTo>
                    <a:pt x="208494" y="87043"/>
                  </a:lnTo>
                  <a:lnTo>
                    <a:pt x="191818" y="86761"/>
                  </a:lnTo>
                  <a:lnTo>
                    <a:pt x="183374" y="88872"/>
                  </a:lnTo>
                  <a:lnTo>
                    <a:pt x="169723" y="85847"/>
                  </a:lnTo>
                  <a:lnTo>
                    <a:pt x="163249" y="100060"/>
                  </a:lnTo>
                  <a:lnTo>
                    <a:pt x="180911" y="117652"/>
                  </a:lnTo>
                  <a:lnTo>
                    <a:pt x="193929" y="122789"/>
                  </a:lnTo>
                  <a:lnTo>
                    <a:pt x="198080" y="135243"/>
                  </a:lnTo>
                  <a:lnTo>
                    <a:pt x="207509" y="155931"/>
                  </a:lnTo>
                  <a:lnTo>
                    <a:pt x="202865" y="164093"/>
                  </a:lnTo>
                  <a:lnTo>
                    <a:pt x="187807" y="194492"/>
                  </a:lnTo>
                  <a:lnTo>
                    <a:pt x="180630" y="199910"/>
                  </a:lnTo>
                  <a:lnTo>
                    <a:pt x="178378" y="223201"/>
                  </a:lnTo>
                  <a:lnTo>
                    <a:pt x="181333" y="235796"/>
                  </a:lnTo>
                  <a:lnTo>
                    <a:pt x="178941" y="244733"/>
                  </a:lnTo>
                  <a:lnTo>
                    <a:pt x="193014" y="260354"/>
                  </a:lnTo>
                  <a:lnTo>
                    <a:pt x="195547" y="271050"/>
                  </a:lnTo>
                  <a:lnTo>
                    <a:pt x="206594" y="286530"/>
                  </a:lnTo>
                  <a:lnTo>
                    <a:pt x="220245" y="296100"/>
                  </a:lnTo>
                  <a:lnTo>
                    <a:pt x="221582" y="309751"/>
                  </a:lnTo>
                  <a:lnTo>
                    <a:pt x="224749" y="318406"/>
                  </a:lnTo>
                  <a:lnTo>
                    <a:pt x="222568" y="334520"/>
                  </a:lnTo>
                  <a:lnTo>
                    <a:pt x="198854" y="327483"/>
                  </a:lnTo>
                  <a:lnTo>
                    <a:pt x="174719" y="319602"/>
                  </a:lnTo>
                  <a:lnTo>
                    <a:pt x="137003" y="318406"/>
                  </a:lnTo>
                  <a:lnTo>
                    <a:pt x="133273" y="316788"/>
                  </a:lnTo>
                  <a:lnTo>
                    <a:pt x="115611" y="320658"/>
                  </a:lnTo>
                  <a:lnTo>
                    <a:pt x="97457" y="316647"/>
                  </a:lnTo>
                  <a:lnTo>
                    <a:pt x="83313" y="318617"/>
                  </a:lnTo>
                  <a:lnTo>
                    <a:pt x="34690" y="317914"/>
                  </a:lnTo>
                  <a:lnTo>
                    <a:pt x="39053" y="294341"/>
                  </a:lnTo>
                  <a:lnTo>
                    <a:pt x="27372" y="274568"/>
                  </a:lnTo>
                  <a:lnTo>
                    <a:pt x="13721" y="269502"/>
                  </a:lnTo>
                  <a:lnTo>
                    <a:pt x="7670" y="256062"/>
                  </a:lnTo>
                  <a:lnTo>
                    <a:pt x="0" y="251769"/>
                  </a:lnTo>
                  <a:lnTo>
                    <a:pt x="352" y="243537"/>
                  </a:lnTo>
                  <a:lnTo>
                    <a:pt x="8022" y="222356"/>
                  </a:lnTo>
                  <a:lnTo>
                    <a:pt x="22236" y="193436"/>
                  </a:lnTo>
                  <a:lnTo>
                    <a:pt x="30891" y="193155"/>
                  </a:lnTo>
                  <a:lnTo>
                    <a:pt x="48694" y="175563"/>
                  </a:lnTo>
                  <a:lnTo>
                    <a:pt x="60022" y="175071"/>
                  </a:lnTo>
                  <a:lnTo>
                    <a:pt x="76769" y="187455"/>
                  </a:lnTo>
                  <a:lnTo>
                    <a:pt x="97316" y="177322"/>
                  </a:lnTo>
                  <a:lnTo>
                    <a:pt x="100061" y="164868"/>
                  </a:lnTo>
                  <a:lnTo>
                    <a:pt x="106815" y="152765"/>
                  </a:lnTo>
                  <a:lnTo>
                    <a:pt x="111460" y="137495"/>
                  </a:lnTo>
                  <a:lnTo>
                    <a:pt x="127433" y="125111"/>
                  </a:lnTo>
                  <a:lnTo>
                    <a:pt x="133414" y="104071"/>
                  </a:lnTo>
                  <a:lnTo>
                    <a:pt x="139747" y="97316"/>
                  </a:lnTo>
                  <a:lnTo>
                    <a:pt x="143969" y="81695"/>
                  </a:lnTo>
                  <a:lnTo>
                    <a:pt x="151850" y="62415"/>
                  </a:lnTo>
                  <a:lnTo>
                    <a:pt x="177041" y="38983"/>
                  </a:lnTo>
                  <a:lnTo>
                    <a:pt x="178589" y="28921"/>
                  </a:lnTo>
                  <a:lnTo>
                    <a:pt x="181896" y="23502"/>
                  </a:lnTo>
                  <a:lnTo>
                    <a:pt x="170075" y="11399"/>
                  </a:lnTo>
                  <a:lnTo>
                    <a:pt x="170989" y="1759"/>
                  </a:lnTo>
                  <a:lnTo>
                    <a:pt x="17943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EEEE7817-06DC-0D14-80FF-BD69FC1490E1}"/>
                </a:ext>
              </a:extLst>
            </p:cNvPr>
            <p:cNvSpPr/>
            <p:nvPr/>
          </p:nvSpPr>
          <p:spPr>
            <a:xfrm>
              <a:off x="6990491" y="4177649"/>
              <a:ext cx="57207" cy="153116"/>
            </a:xfrm>
            <a:custGeom>
              <a:avLst/>
              <a:gdLst>
                <a:gd name="csX0" fmla="*/ 28358 w 57207"/>
                <a:gd name="csY0" fmla="*/ 704 h 153116"/>
                <a:gd name="csX1" fmla="*/ 24558 w 57207"/>
                <a:gd name="csY1" fmla="*/ 16606 h 153116"/>
                <a:gd name="csX2" fmla="*/ 33705 w 57207"/>
                <a:gd name="csY2" fmla="*/ 25472 h 153116"/>
                <a:gd name="csX3" fmla="*/ 44049 w 57207"/>
                <a:gd name="csY3" fmla="*/ 36027 h 153116"/>
                <a:gd name="csX4" fmla="*/ 45175 w 57207"/>
                <a:gd name="csY4" fmla="*/ 50804 h 153116"/>
                <a:gd name="csX5" fmla="*/ 51227 w 57207"/>
                <a:gd name="csY5" fmla="*/ 57067 h 153116"/>
                <a:gd name="csX6" fmla="*/ 49819 w 57207"/>
                <a:gd name="csY6" fmla="*/ 126096 h 153116"/>
                <a:gd name="csX7" fmla="*/ 57208 w 57207"/>
                <a:gd name="csY7" fmla="*/ 146783 h 153116"/>
                <a:gd name="csX8" fmla="*/ 33143 w 57207"/>
                <a:gd name="csY8" fmla="*/ 153116 h 153116"/>
                <a:gd name="csX9" fmla="*/ 26528 w 57207"/>
                <a:gd name="csY9" fmla="*/ 142632 h 153116"/>
                <a:gd name="csX10" fmla="*/ 18506 w 57207"/>
                <a:gd name="csY10" fmla="*/ 123563 h 153116"/>
                <a:gd name="csX11" fmla="*/ 16184 w 57207"/>
                <a:gd name="csY11" fmla="*/ 108645 h 153116"/>
                <a:gd name="csX12" fmla="*/ 22798 w 57207"/>
                <a:gd name="csY12" fmla="*/ 81625 h 153116"/>
                <a:gd name="csX13" fmla="*/ 15269 w 57207"/>
                <a:gd name="csY13" fmla="*/ 70647 h 153116"/>
                <a:gd name="csX14" fmla="*/ 12455 w 57207"/>
                <a:gd name="csY14" fmla="*/ 46934 h 153116"/>
                <a:gd name="csX15" fmla="*/ 12455 w 57207"/>
                <a:gd name="csY15" fmla="*/ 24980 h 153116"/>
                <a:gd name="csX16" fmla="*/ 0 w 57207"/>
                <a:gd name="csY16" fmla="*/ 9429 h 153116"/>
                <a:gd name="csX17" fmla="*/ 2181 w 57207"/>
                <a:gd name="csY17" fmla="*/ 0 h 153116"/>
                <a:gd name="csX18" fmla="*/ 28358 w 57207"/>
                <a:gd name="csY18" fmla="*/ 704 h 15311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57207" h="153116">
                  <a:moveTo>
                    <a:pt x="28358" y="704"/>
                  </a:moveTo>
                  <a:lnTo>
                    <a:pt x="24558" y="16606"/>
                  </a:lnTo>
                  <a:lnTo>
                    <a:pt x="33705" y="25472"/>
                  </a:lnTo>
                  <a:lnTo>
                    <a:pt x="44049" y="36027"/>
                  </a:lnTo>
                  <a:lnTo>
                    <a:pt x="45175" y="50804"/>
                  </a:lnTo>
                  <a:lnTo>
                    <a:pt x="51227" y="57067"/>
                  </a:lnTo>
                  <a:lnTo>
                    <a:pt x="49819" y="126096"/>
                  </a:lnTo>
                  <a:lnTo>
                    <a:pt x="57208" y="146783"/>
                  </a:lnTo>
                  <a:lnTo>
                    <a:pt x="33143" y="153116"/>
                  </a:lnTo>
                  <a:lnTo>
                    <a:pt x="26528" y="142632"/>
                  </a:lnTo>
                  <a:lnTo>
                    <a:pt x="18506" y="123563"/>
                  </a:lnTo>
                  <a:lnTo>
                    <a:pt x="16184" y="108645"/>
                  </a:lnTo>
                  <a:lnTo>
                    <a:pt x="22798" y="81625"/>
                  </a:lnTo>
                  <a:lnTo>
                    <a:pt x="15269" y="70647"/>
                  </a:lnTo>
                  <a:lnTo>
                    <a:pt x="12455" y="46934"/>
                  </a:lnTo>
                  <a:lnTo>
                    <a:pt x="12455" y="24980"/>
                  </a:lnTo>
                  <a:lnTo>
                    <a:pt x="0" y="9429"/>
                  </a:lnTo>
                  <a:lnTo>
                    <a:pt x="2181" y="0"/>
                  </a:lnTo>
                  <a:lnTo>
                    <a:pt x="28358" y="70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5D858B8-84FE-D0D2-BE49-38347EEE394A}"/>
                </a:ext>
              </a:extLst>
            </p:cNvPr>
            <p:cNvSpPr/>
            <p:nvPr/>
          </p:nvSpPr>
          <p:spPr>
            <a:xfrm>
              <a:off x="6895075" y="4175257"/>
              <a:ext cx="128558" cy="192028"/>
            </a:xfrm>
            <a:custGeom>
              <a:avLst/>
              <a:gdLst>
                <a:gd name="csX0" fmla="*/ 97598 w 128558"/>
                <a:gd name="csY0" fmla="*/ 2392 h 192028"/>
                <a:gd name="csX1" fmla="*/ 95416 w 128558"/>
                <a:gd name="csY1" fmla="*/ 11821 h 192028"/>
                <a:gd name="csX2" fmla="*/ 107871 w 128558"/>
                <a:gd name="csY2" fmla="*/ 27372 h 192028"/>
                <a:gd name="csX3" fmla="*/ 107871 w 128558"/>
                <a:gd name="csY3" fmla="*/ 49326 h 192028"/>
                <a:gd name="csX4" fmla="*/ 110685 w 128558"/>
                <a:gd name="csY4" fmla="*/ 73040 h 192028"/>
                <a:gd name="csX5" fmla="*/ 118215 w 128558"/>
                <a:gd name="csY5" fmla="*/ 84017 h 192028"/>
                <a:gd name="csX6" fmla="*/ 111600 w 128558"/>
                <a:gd name="csY6" fmla="*/ 111037 h 192028"/>
                <a:gd name="csX7" fmla="*/ 113922 w 128558"/>
                <a:gd name="csY7" fmla="*/ 125955 h 192028"/>
                <a:gd name="csX8" fmla="*/ 121944 w 128558"/>
                <a:gd name="csY8" fmla="*/ 145024 h 192028"/>
                <a:gd name="csX9" fmla="*/ 128559 w 128558"/>
                <a:gd name="csY9" fmla="*/ 155509 h 192028"/>
                <a:gd name="csX10" fmla="*/ 81765 w 128558"/>
                <a:gd name="csY10" fmla="*/ 173100 h 192028"/>
                <a:gd name="csX11" fmla="*/ 65159 w 128558"/>
                <a:gd name="csY11" fmla="*/ 183374 h 192028"/>
                <a:gd name="csX12" fmla="*/ 38209 w 128558"/>
                <a:gd name="csY12" fmla="*/ 192029 h 192028"/>
                <a:gd name="csX13" fmla="*/ 11611 w 128558"/>
                <a:gd name="csY13" fmla="*/ 183514 h 192028"/>
                <a:gd name="csX14" fmla="*/ 12948 w 128558"/>
                <a:gd name="csY14" fmla="*/ 171693 h 192028"/>
                <a:gd name="csX15" fmla="*/ 0 w 128558"/>
                <a:gd name="csY15" fmla="*/ 145868 h 192028"/>
                <a:gd name="csX16" fmla="*/ 7811 w 128558"/>
                <a:gd name="csY16" fmla="*/ 112022 h 192028"/>
                <a:gd name="csX17" fmla="*/ 20406 w 128558"/>
                <a:gd name="csY17" fmla="*/ 86761 h 192028"/>
                <a:gd name="csX18" fmla="*/ 12455 w 128558"/>
                <a:gd name="csY18" fmla="*/ 43979 h 192028"/>
                <a:gd name="csX19" fmla="*/ 8374 w 128558"/>
                <a:gd name="csY19" fmla="*/ 21250 h 192028"/>
                <a:gd name="csX20" fmla="*/ 9077 w 128558"/>
                <a:gd name="csY20" fmla="*/ 4081 h 192028"/>
                <a:gd name="csX21" fmla="*/ 61007 w 128558"/>
                <a:gd name="csY21" fmla="*/ 2674 h 192028"/>
                <a:gd name="csX22" fmla="*/ 74166 w 128558"/>
                <a:gd name="csY22" fmla="*/ 4925 h 192028"/>
                <a:gd name="csX23" fmla="*/ 83806 w 128558"/>
                <a:gd name="csY23" fmla="*/ 0 h 192028"/>
                <a:gd name="csX24" fmla="*/ 97598 w 128558"/>
                <a:gd name="csY24" fmla="*/ 2392 h 1920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128558" h="192028">
                  <a:moveTo>
                    <a:pt x="97598" y="2392"/>
                  </a:moveTo>
                  <a:lnTo>
                    <a:pt x="95416" y="11821"/>
                  </a:lnTo>
                  <a:lnTo>
                    <a:pt x="107871" y="27372"/>
                  </a:lnTo>
                  <a:lnTo>
                    <a:pt x="107871" y="49326"/>
                  </a:lnTo>
                  <a:lnTo>
                    <a:pt x="110685" y="73040"/>
                  </a:lnTo>
                  <a:lnTo>
                    <a:pt x="118215" y="84017"/>
                  </a:lnTo>
                  <a:lnTo>
                    <a:pt x="111600" y="111037"/>
                  </a:lnTo>
                  <a:lnTo>
                    <a:pt x="113922" y="125955"/>
                  </a:lnTo>
                  <a:lnTo>
                    <a:pt x="121944" y="145024"/>
                  </a:lnTo>
                  <a:lnTo>
                    <a:pt x="128559" y="155509"/>
                  </a:lnTo>
                  <a:lnTo>
                    <a:pt x="81765" y="173100"/>
                  </a:lnTo>
                  <a:lnTo>
                    <a:pt x="65159" y="183374"/>
                  </a:lnTo>
                  <a:lnTo>
                    <a:pt x="38209" y="192029"/>
                  </a:lnTo>
                  <a:lnTo>
                    <a:pt x="11611" y="183514"/>
                  </a:lnTo>
                  <a:lnTo>
                    <a:pt x="12948" y="171693"/>
                  </a:lnTo>
                  <a:lnTo>
                    <a:pt x="0" y="145868"/>
                  </a:lnTo>
                  <a:lnTo>
                    <a:pt x="7811" y="112022"/>
                  </a:lnTo>
                  <a:lnTo>
                    <a:pt x="20406" y="86761"/>
                  </a:lnTo>
                  <a:lnTo>
                    <a:pt x="12455" y="43979"/>
                  </a:lnTo>
                  <a:lnTo>
                    <a:pt x="8374" y="21250"/>
                  </a:lnTo>
                  <a:lnTo>
                    <a:pt x="9077" y="4081"/>
                  </a:lnTo>
                  <a:lnTo>
                    <a:pt x="61007" y="2674"/>
                  </a:lnTo>
                  <a:lnTo>
                    <a:pt x="74166" y="4925"/>
                  </a:lnTo>
                  <a:lnTo>
                    <a:pt x="83806" y="0"/>
                  </a:lnTo>
                  <a:lnTo>
                    <a:pt x="97598" y="23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0F402F4-9943-3B9E-DDE5-8C8FEA4C1069}"/>
                </a:ext>
              </a:extLst>
            </p:cNvPr>
            <p:cNvSpPr/>
            <p:nvPr/>
          </p:nvSpPr>
          <p:spPr>
            <a:xfrm>
              <a:off x="6735063" y="4192637"/>
              <a:ext cx="180418" cy="185766"/>
            </a:xfrm>
            <a:custGeom>
              <a:avLst/>
              <a:gdLst>
                <a:gd name="csX0" fmla="*/ 17099 w 180418"/>
                <a:gd name="csY0" fmla="*/ 9570 h 185766"/>
                <a:gd name="csX1" fmla="*/ 20969 w 180418"/>
                <a:gd name="csY1" fmla="*/ 6826 h 185766"/>
                <a:gd name="csX2" fmla="*/ 29272 w 180418"/>
                <a:gd name="csY2" fmla="*/ 11329 h 185766"/>
                <a:gd name="csX3" fmla="*/ 52352 w 180418"/>
                <a:gd name="csY3" fmla="*/ 11610 h 185766"/>
                <a:gd name="csX4" fmla="*/ 57841 w 180418"/>
                <a:gd name="csY4" fmla="*/ 2815 h 185766"/>
                <a:gd name="csX5" fmla="*/ 62978 w 180418"/>
                <a:gd name="csY5" fmla="*/ 3377 h 185766"/>
                <a:gd name="csX6" fmla="*/ 71632 w 180418"/>
                <a:gd name="csY6" fmla="*/ 0 h 185766"/>
                <a:gd name="csX7" fmla="*/ 76206 w 180418"/>
                <a:gd name="csY7" fmla="*/ 12877 h 185766"/>
                <a:gd name="csX8" fmla="*/ 83173 w 180418"/>
                <a:gd name="csY8" fmla="*/ 9077 h 185766"/>
                <a:gd name="csX9" fmla="*/ 95487 w 180418"/>
                <a:gd name="csY9" fmla="*/ 4644 h 185766"/>
                <a:gd name="csX10" fmla="*/ 108926 w 180418"/>
                <a:gd name="csY10" fmla="*/ 11188 h 185766"/>
                <a:gd name="csX11" fmla="*/ 114204 w 180418"/>
                <a:gd name="csY11" fmla="*/ 21180 h 185766"/>
                <a:gd name="csX12" fmla="*/ 127573 w 180418"/>
                <a:gd name="csY12" fmla="*/ 27513 h 185766"/>
                <a:gd name="csX13" fmla="*/ 138058 w 180418"/>
                <a:gd name="csY13" fmla="*/ 19913 h 185766"/>
                <a:gd name="csX14" fmla="*/ 152061 w 180418"/>
                <a:gd name="csY14" fmla="*/ 18788 h 185766"/>
                <a:gd name="csX15" fmla="*/ 172467 w 180418"/>
                <a:gd name="csY15" fmla="*/ 26598 h 185766"/>
                <a:gd name="csX16" fmla="*/ 180418 w 180418"/>
                <a:gd name="csY16" fmla="*/ 69381 h 185766"/>
                <a:gd name="csX17" fmla="*/ 167823 w 180418"/>
                <a:gd name="csY17" fmla="*/ 94642 h 185766"/>
                <a:gd name="csX18" fmla="*/ 160012 w 180418"/>
                <a:gd name="csY18" fmla="*/ 128488 h 185766"/>
                <a:gd name="csX19" fmla="*/ 172960 w 180418"/>
                <a:gd name="csY19" fmla="*/ 154312 h 185766"/>
                <a:gd name="csX20" fmla="*/ 171623 w 180418"/>
                <a:gd name="csY20" fmla="*/ 166134 h 185766"/>
                <a:gd name="csX21" fmla="*/ 158042 w 180418"/>
                <a:gd name="csY21" fmla="*/ 166486 h 185766"/>
                <a:gd name="csX22" fmla="*/ 137214 w 180418"/>
                <a:gd name="csY22" fmla="*/ 160575 h 185766"/>
                <a:gd name="csX23" fmla="*/ 118074 w 180418"/>
                <a:gd name="csY23" fmla="*/ 160927 h 185766"/>
                <a:gd name="csX24" fmla="*/ 82680 w 180418"/>
                <a:gd name="csY24" fmla="*/ 166134 h 185766"/>
                <a:gd name="csX25" fmla="*/ 61922 w 180418"/>
                <a:gd name="csY25" fmla="*/ 174789 h 185766"/>
                <a:gd name="csX26" fmla="*/ 32368 w 180418"/>
                <a:gd name="csY26" fmla="*/ 185766 h 185766"/>
                <a:gd name="csX27" fmla="*/ 26598 w 180418"/>
                <a:gd name="csY27" fmla="*/ 184992 h 185766"/>
                <a:gd name="csX28" fmla="*/ 28920 w 180418"/>
                <a:gd name="csY28" fmla="*/ 160364 h 185766"/>
                <a:gd name="csX29" fmla="*/ 31735 w 180418"/>
                <a:gd name="csY29" fmla="*/ 156564 h 185766"/>
                <a:gd name="csX30" fmla="*/ 30820 w 180418"/>
                <a:gd name="csY30" fmla="*/ 144813 h 185766"/>
                <a:gd name="csX31" fmla="*/ 18155 w 180418"/>
                <a:gd name="csY31" fmla="*/ 132217 h 185766"/>
                <a:gd name="csX32" fmla="*/ 8725 w 180418"/>
                <a:gd name="csY32" fmla="*/ 130247 h 185766"/>
                <a:gd name="csX33" fmla="*/ 0 w 180418"/>
                <a:gd name="csY33" fmla="*/ 122015 h 185766"/>
                <a:gd name="csX34" fmla="*/ 6474 w 180418"/>
                <a:gd name="csY34" fmla="*/ 108715 h 185766"/>
                <a:gd name="csX35" fmla="*/ 3518 w 180418"/>
                <a:gd name="csY35" fmla="*/ 94150 h 185766"/>
                <a:gd name="csX36" fmla="*/ 4855 w 180418"/>
                <a:gd name="csY36" fmla="*/ 85424 h 185766"/>
                <a:gd name="csX37" fmla="*/ 9640 w 180418"/>
                <a:gd name="csY37" fmla="*/ 85424 h 185766"/>
                <a:gd name="csX38" fmla="*/ 11399 w 180418"/>
                <a:gd name="csY38" fmla="*/ 72266 h 185766"/>
                <a:gd name="csX39" fmla="*/ 9077 w 180418"/>
                <a:gd name="csY39" fmla="*/ 66496 h 185766"/>
                <a:gd name="csX40" fmla="*/ 11892 w 180418"/>
                <a:gd name="csY40" fmla="*/ 62344 h 185766"/>
                <a:gd name="csX41" fmla="*/ 23010 w 180418"/>
                <a:gd name="csY41" fmla="*/ 58685 h 185766"/>
                <a:gd name="csX42" fmla="*/ 15621 w 180418"/>
                <a:gd name="csY42" fmla="*/ 34620 h 185766"/>
                <a:gd name="csX43" fmla="*/ 8725 w 180418"/>
                <a:gd name="csY43" fmla="*/ 22165 h 185766"/>
                <a:gd name="csX44" fmla="*/ 11118 w 180418"/>
                <a:gd name="csY44" fmla="*/ 11892 h 185766"/>
                <a:gd name="csX45" fmla="*/ 17099 w 180418"/>
                <a:gd name="csY45" fmla="*/ 9570 h 1857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</a:cxnLst>
              <a:rect l="l" t="t" r="r" b="b"/>
              <a:pathLst>
                <a:path w="180418" h="185766">
                  <a:moveTo>
                    <a:pt x="17099" y="9570"/>
                  </a:moveTo>
                  <a:lnTo>
                    <a:pt x="20969" y="6826"/>
                  </a:lnTo>
                  <a:lnTo>
                    <a:pt x="29272" y="11329"/>
                  </a:lnTo>
                  <a:lnTo>
                    <a:pt x="52352" y="11610"/>
                  </a:lnTo>
                  <a:lnTo>
                    <a:pt x="57841" y="2815"/>
                  </a:lnTo>
                  <a:lnTo>
                    <a:pt x="62978" y="3377"/>
                  </a:lnTo>
                  <a:lnTo>
                    <a:pt x="71632" y="0"/>
                  </a:lnTo>
                  <a:lnTo>
                    <a:pt x="76206" y="12877"/>
                  </a:lnTo>
                  <a:lnTo>
                    <a:pt x="83173" y="9077"/>
                  </a:lnTo>
                  <a:lnTo>
                    <a:pt x="95487" y="4644"/>
                  </a:lnTo>
                  <a:lnTo>
                    <a:pt x="108926" y="11188"/>
                  </a:lnTo>
                  <a:lnTo>
                    <a:pt x="114204" y="21180"/>
                  </a:lnTo>
                  <a:lnTo>
                    <a:pt x="127573" y="27513"/>
                  </a:lnTo>
                  <a:lnTo>
                    <a:pt x="138058" y="19913"/>
                  </a:lnTo>
                  <a:lnTo>
                    <a:pt x="152061" y="18788"/>
                  </a:lnTo>
                  <a:lnTo>
                    <a:pt x="172467" y="26598"/>
                  </a:lnTo>
                  <a:lnTo>
                    <a:pt x="180418" y="69381"/>
                  </a:lnTo>
                  <a:lnTo>
                    <a:pt x="167823" y="94642"/>
                  </a:lnTo>
                  <a:lnTo>
                    <a:pt x="160012" y="128488"/>
                  </a:lnTo>
                  <a:lnTo>
                    <a:pt x="172960" y="154312"/>
                  </a:lnTo>
                  <a:lnTo>
                    <a:pt x="171623" y="166134"/>
                  </a:lnTo>
                  <a:lnTo>
                    <a:pt x="158042" y="166486"/>
                  </a:lnTo>
                  <a:lnTo>
                    <a:pt x="137214" y="160575"/>
                  </a:lnTo>
                  <a:lnTo>
                    <a:pt x="118074" y="160927"/>
                  </a:lnTo>
                  <a:lnTo>
                    <a:pt x="82680" y="166134"/>
                  </a:lnTo>
                  <a:lnTo>
                    <a:pt x="61922" y="174789"/>
                  </a:lnTo>
                  <a:lnTo>
                    <a:pt x="32368" y="185766"/>
                  </a:lnTo>
                  <a:lnTo>
                    <a:pt x="26598" y="184992"/>
                  </a:lnTo>
                  <a:lnTo>
                    <a:pt x="28920" y="160364"/>
                  </a:lnTo>
                  <a:lnTo>
                    <a:pt x="31735" y="156564"/>
                  </a:lnTo>
                  <a:lnTo>
                    <a:pt x="30820" y="144813"/>
                  </a:lnTo>
                  <a:lnTo>
                    <a:pt x="18155" y="132217"/>
                  </a:lnTo>
                  <a:lnTo>
                    <a:pt x="8725" y="130247"/>
                  </a:lnTo>
                  <a:lnTo>
                    <a:pt x="0" y="122015"/>
                  </a:lnTo>
                  <a:lnTo>
                    <a:pt x="6474" y="108715"/>
                  </a:lnTo>
                  <a:lnTo>
                    <a:pt x="3518" y="94150"/>
                  </a:lnTo>
                  <a:lnTo>
                    <a:pt x="4855" y="85424"/>
                  </a:lnTo>
                  <a:lnTo>
                    <a:pt x="9640" y="85424"/>
                  </a:lnTo>
                  <a:lnTo>
                    <a:pt x="11399" y="72266"/>
                  </a:lnTo>
                  <a:lnTo>
                    <a:pt x="9077" y="66496"/>
                  </a:lnTo>
                  <a:lnTo>
                    <a:pt x="11892" y="62344"/>
                  </a:lnTo>
                  <a:lnTo>
                    <a:pt x="23010" y="58685"/>
                  </a:lnTo>
                  <a:lnTo>
                    <a:pt x="15621" y="34620"/>
                  </a:lnTo>
                  <a:lnTo>
                    <a:pt x="8725" y="22165"/>
                  </a:lnTo>
                  <a:lnTo>
                    <a:pt x="11118" y="11892"/>
                  </a:lnTo>
                  <a:lnTo>
                    <a:pt x="17099" y="957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57AA698E-5848-44E4-428C-CE5D067E8EDF}"/>
                </a:ext>
              </a:extLst>
            </p:cNvPr>
            <p:cNvSpPr/>
            <p:nvPr/>
          </p:nvSpPr>
          <p:spPr>
            <a:xfrm>
              <a:off x="6540079" y="4130222"/>
              <a:ext cx="217993" cy="159167"/>
            </a:xfrm>
            <a:custGeom>
              <a:avLst/>
              <a:gdLst>
                <a:gd name="csX0" fmla="*/ 42712 w 217993"/>
                <a:gd name="csY0" fmla="*/ 0 h 159167"/>
                <a:gd name="csX1" fmla="*/ 57137 w 217993"/>
                <a:gd name="csY1" fmla="*/ 281 h 159167"/>
                <a:gd name="csX2" fmla="*/ 78599 w 217993"/>
                <a:gd name="csY2" fmla="*/ 7670 h 159167"/>
                <a:gd name="csX3" fmla="*/ 85213 w 217993"/>
                <a:gd name="csY3" fmla="*/ 7037 h 159167"/>
                <a:gd name="csX4" fmla="*/ 87465 w 217993"/>
                <a:gd name="csY4" fmla="*/ 3659 h 159167"/>
                <a:gd name="csX5" fmla="*/ 103719 w 217993"/>
                <a:gd name="csY5" fmla="*/ 6051 h 159167"/>
                <a:gd name="csX6" fmla="*/ 108012 w 217993"/>
                <a:gd name="csY6" fmla="*/ 4363 h 159167"/>
                <a:gd name="csX7" fmla="*/ 109771 w 217993"/>
                <a:gd name="csY7" fmla="*/ 15410 h 159167"/>
                <a:gd name="csX8" fmla="*/ 114486 w 217993"/>
                <a:gd name="csY8" fmla="*/ 15410 h 159167"/>
                <a:gd name="csX9" fmla="*/ 122296 w 217993"/>
                <a:gd name="csY9" fmla="*/ 11329 h 159167"/>
                <a:gd name="csX10" fmla="*/ 127222 w 217993"/>
                <a:gd name="csY10" fmla="*/ 12384 h 159167"/>
                <a:gd name="csX11" fmla="*/ 135525 w 217993"/>
                <a:gd name="csY11" fmla="*/ 20054 h 159167"/>
                <a:gd name="csX12" fmla="*/ 148332 w 217993"/>
                <a:gd name="csY12" fmla="*/ 22517 h 159167"/>
                <a:gd name="csX13" fmla="*/ 156494 w 217993"/>
                <a:gd name="csY13" fmla="*/ 15903 h 159167"/>
                <a:gd name="csX14" fmla="*/ 166134 w 217993"/>
                <a:gd name="csY14" fmla="*/ 11892 h 159167"/>
                <a:gd name="csX15" fmla="*/ 173311 w 217993"/>
                <a:gd name="csY15" fmla="*/ 7599 h 159167"/>
                <a:gd name="csX16" fmla="*/ 179293 w 217993"/>
                <a:gd name="csY16" fmla="*/ 8444 h 159167"/>
                <a:gd name="csX17" fmla="*/ 185977 w 217993"/>
                <a:gd name="csY17" fmla="*/ 15058 h 159167"/>
                <a:gd name="csX18" fmla="*/ 189495 w 217993"/>
                <a:gd name="csY18" fmla="*/ 23432 h 159167"/>
                <a:gd name="csX19" fmla="*/ 201739 w 217993"/>
                <a:gd name="csY19" fmla="*/ 36098 h 159167"/>
                <a:gd name="csX20" fmla="*/ 195617 w 217993"/>
                <a:gd name="csY20" fmla="*/ 43908 h 159167"/>
                <a:gd name="csX21" fmla="*/ 194421 w 217993"/>
                <a:gd name="csY21" fmla="*/ 53759 h 159167"/>
                <a:gd name="csX22" fmla="*/ 200825 w 217993"/>
                <a:gd name="csY22" fmla="*/ 50734 h 159167"/>
                <a:gd name="csX23" fmla="*/ 204554 w 217993"/>
                <a:gd name="csY23" fmla="*/ 54252 h 159167"/>
                <a:gd name="csX24" fmla="*/ 202936 w 217993"/>
                <a:gd name="csY24" fmla="*/ 63259 h 159167"/>
                <a:gd name="csX25" fmla="*/ 212083 w 217993"/>
                <a:gd name="csY25" fmla="*/ 71984 h 159167"/>
                <a:gd name="csX26" fmla="*/ 206102 w 217993"/>
                <a:gd name="csY26" fmla="*/ 74306 h 159167"/>
                <a:gd name="csX27" fmla="*/ 203709 w 217993"/>
                <a:gd name="csY27" fmla="*/ 84580 h 159167"/>
                <a:gd name="csX28" fmla="*/ 210605 w 217993"/>
                <a:gd name="csY28" fmla="*/ 97034 h 159167"/>
                <a:gd name="csX29" fmla="*/ 217994 w 217993"/>
                <a:gd name="csY29" fmla="*/ 121100 h 159167"/>
                <a:gd name="csX30" fmla="*/ 206876 w 217993"/>
                <a:gd name="csY30" fmla="*/ 124759 h 159167"/>
                <a:gd name="csX31" fmla="*/ 204061 w 217993"/>
                <a:gd name="csY31" fmla="*/ 128910 h 159167"/>
                <a:gd name="csX32" fmla="*/ 206383 w 217993"/>
                <a:gd name="csY32" fmla="*/ 134680 h 159167"/>
                <a:gd name="csX33" fmla="*/ 204624 w 217993"/>
                <a:gd name="csY33" fmla="*/ 147839 h 159167"/>
                <a:gd name="csX34" fmla="*/ 199839 w 217993"/>
                <a:gd name="csY34" fmla="*/ 147839 h 159167"/>
                <a:gd name="csX35" fmla="*/ 191395 w 217993"/>
                <a:gd name="csY35" fmla="*/ 147065 h 159167"/>
                <a:gd name="csX36" fmla="*/ 185344 w 217993"/>
                <a:gd name="csY36" fmla="*/ 159168 h 159167"/>
                <a:gd name="csX37" fmla="*/ 176900 w 217993"/>
                <a:gd name="csY37" fmla="*/ 159027 h 159167"/>
                <a:gd name="csX38" fmla="*/ 171060 w 217993"/>
                <a:gd name="csY38" fmla="*/ 152624 h 159167"/>
                <a:gd name="csX39" fmla="*/ 173030 w 217993"/>
                <a:gd name="csY39" fmla="*/ 140591 h 159167"/>
                <a:gd name="csX40" fmla="*/ 160575 w 217993"/>
                <a:gd name="csY40" fmla="*/ 122155 h 159167"/>
                <a:gd name="csX41" fmla="*/ 152765 w 217993"/>
                <a:gd name="csY41" fmla="*/ 125533 h 159167"/>
                <a:gd name="csX42" fmla="*/ 146361 w 217993"/>
                <a:gd name="csY42" fmla="*/ 126237 h 159167"/>
                <a:gd name="csX43" fmla="*/ 138128 w 217993"/>
                <a:gd name="csY43" fmla="*/ 127925 h 159167"/>
                <a:gd name="csX44" fmla="*/ 138480 w 217993"/>
                <a:gd name="csY44" fmla="*/ 116878 h 159167"/>
                <a:gd name="csX45" fmla="*/ 133695 w 217993"/>
                <a:gd name="csY45" fmla="*/ 108997 h 159167"/>
                <a:gd name="csX46" fmla="*/ 134681 w 217993"/>
                <a:gd name="csY46" fmla="*/ 100271 h 159167"/>
                <a:gd name="csX47" fmla="*/ 128207 w 217993"/>
                <a:gd name="csY47" fmla="*/ 87605 h 159167"/>
                <a:gd name="csX48" fmla="*/ 119904 w 217993"/>
                <a:gd name="csY48" fmla="*/ 76839 h 159167"/>
                <a:gd name="csX49" fmla="*/ 95979 w 217993"/>
                <a:gd name="csY49" fmla="*/ 76769 h 159167"/>
                <a:gd name="csX50" fmla="*/ 89013 w 217993"/>
                <a:gd name="csY50" fmla="*/ 82469 h 159167"/>
                <a:gd name="csX51" fmla="*/ 80780 w 217993"/>
                <a:gd name="csY51" fmla="*/ 83172 h 159167"/>
                <a:gd name="csX52" fmla="*/ 75714 w 217993"/>
                <a:gd name="csY52" fmla="*/ 89646 h 159167"/>
                <a:gd name="csX53" fmla="*/ 72266 w 217993"/>
                <a:gd name="csY53" fmla="*/ 98020 h 159167"/>
                <a:gd name="csX54" fmla="*/ 56293 w 217993"/>
                <a:gd name="csY54" fmla="*/ 111249 h 159167"/>
                <a:gd name="csX55" fmla="*/ 43205 w 217993"/>
                <a:gd name="csY55" fmla="*/ 93446 h 159167"/>
                <a:gd name="csX56" fmla="*/ 31594 w 217993"/>
                <a:gd name="csY56" fmla="*/ 81624 h 159167"/>
                <a:gd name="csX57" fmla="*/ 23925 w 217993"/>
                <a:gd name="csY57" fmla="*/ 77754 h 159167"/>
                <a:gd name="csX58" fmla="*/ 16466 w 217993"/>
                <a:gd name="csY58" fmla="*/ 71773 h 159167"/>
                <a:gd name="csX59" fmla="*/ 13088 w 217993"/>
                <a:gd name="csY59" fmla="*/ 58404 h 159167"/>
                <a:gd name="csX60" fmla="*/ 8725 w 217993"/>
                <a:gd name="csY60" fmla="*/ 51719 h 159167"/>
                <a:gd name="csX61" fmla="*/ 0 w 217993"/>
                <a:gd name="csY61" fmla="*/ 46793 h 159167"/>
                <a:gd name="csX62" fmla="*/ 13299 w 217993"/>
                <a:gd name="csY62" fmla="*/ 32087 h 159167"/>
                <a:gd name="csX63" fmla="*/ 22376 w 217993"/>
                <a:gd name="csY63" fmla="*/ 32650 h 159167"/>
                <a:gd name="csX64" fmla="*/ 30187 w 217993"/>
                <a:gd name="csY64" fmla="*/ 27513 h 159167"/>
                <a:gd name="csX65" fmla="*/ 36731 w 217993"/>
                <a:gd name="csY65" fmla="*/ 27513 h 159167"/>
                <a:gd name="csX66" fmla="*/ 41446 w 217993"/>
                <a:gd name="csY66" fmla="*/ 23502 h 159167"/>
                <a:gd name="csX67" fmla="*/ 38913 w 217993"/>
                <a:gd name="csY67" fmla="*/ 13440 h 159167"/>
                <a:gd name="csX68" fmla="*/ 42149 w 217993"/>
                <a:gd name="csY68" fmla="*/ 10273 h 159167"/>
                <a:gd name="csX69" fmla="*/ 42712 w 217993"/>
                <a:gd name="csY69" fmla="*/ 0 h 1591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17993" h="159167">
                  <a:moveTo>
                    <a:pt x="42712" y="0"/>
                  </a:moveTo>
                  <a:lnTo>
                    <a:pt x="57137" y="281"/>
                  </a:lnTo>
                  <a:lnTo>
                    <a:pt x="78599" y="7670"/>
                  </a:lnTo>
                  <a:lnTo>
                    <a:pt x="85213" y="7037"/>
                  </a:lnTo>
                  <a:lnTo>
                    <a:pt x="87465" y="3659"/>
                  </a:lnTo>
                  <a:lnTo>
                    <a:pt x="103719" y="6051"/>
                  </a:lnTo>
                  <a:lnTo>
                    <a:pt x="108012" y="4363"/>
                  </a:lnTo>
                  <a:lnTo>
                    <a:pt x="109771" y="15410"/>
                  </a:lnTo>
                  <a:lnTo>
                    <a:pt x="114486" y="15410"/>
                  </a:lnTo>
                  <a:lnTo>
                    <a:pt x="122296" y="11329"/>
                  </a:lnTo>
                  <a:lnTo>
                    <a:pt x="127222" y="12384"/>
                  </a:lnTo>
                  <a:lnTo>
                    <a:pt x="135525" y="20054"/>
                  </a:lnTo>
                  <a:lnTo>
                    <a:pt x="148332" y="22517"/>
                  </a:lnTo>
                  <a:lnTo>
                    <a:pt x="156494" y="15903"/>
                  </a:lnTo>
                  <a:lnTo>
                    <a:pt x="166134" y="11892"/>
                  </a:lnTo>
                  <a:lnTo>
                    <a:pt x="173311" y="7599"/>
                  </a:lnTo>
                  <a:lnTo>
                    <a:pt x="179293" y="8444"/>
                  </a:lnTo>
                  <a:lnTo>
                    <a:pt x="185977" y="15058"/>
                  </a:lnTo>
                  <a:lnTo>
                    <a:pt x="189495" y="23432"/>
                  </a:lnTo>
                  <a:lnTo>
                    <a:pt x="201739" y="36098"/>
                  </a:lnTo>
                  <a:lnTo>
                    <a:pt x="195617" y="43908"/>
                  </a:lnTo>
                  <a:lnTo>
                    <a:pt x="194421" y="53759"/>
                  </a:lnTo>
                  <a:lnTo>
                    <a:pt x="200825" y="50734"/>
                  </a:lnTo>
                  <a:lnTo>
                    <a:pt x="204554" y="54252"/>
                  </a:lnTo>
                  <a:lnTo>
                    <a:pt x="202936" y="63259"/>
                  </a:lnTo>
                  <a:lnTo>
                    <a:pt x="212083" y="71984"/>
                  </a:lnTo>
                  <a:lnTo>
                    <a:pt x="206102" y="74306"/>
                  </a:lnTo>
                  <a:lnTo>
                    <a:pt x="203709" y="84580"/>
                  </a:lnTo>
                  <a:lnTo>
                    <a:pt x="210605" y="97034"/>
                  </a:lnTo>
                  <a:lnTo>
                    <a:pt x="217994" y="121100"/>
                  </a:lnTo>
                  <a:lnTo>
                    <a:pt x="206876" y="124759"/>
                  </a:lnTo>
                  <a:lnTo>
                    <a:pt x="204061" y="128910"/>
                  </a:lnTo>
                  <a:lnTo>
                    <a:pt x="206383" y="134680"/>
                  </a:lnTo>
                  <a:lnTo>
                    <a:pt x="204624" y="147839"/>
                  </a:lnTo>
                  <a:lnTo>
                    <a:pt x="199839" y="147839"/>
                  </a:lnTo>
                  <a:lnTo>
                    <a:pt x="191395" y="147065"/>
                  </a:lnTo>
                  <a:lnTo>
                    <a:pt x="185344" y="159168"/>
                  </a:lnTo>
                  <a:lnTo>
                    <a:pt x="176900" y="159027"/>
                  </a:lnTo>
                  <a:lnTo>
                    <a:pt x="171060" y="152624"/>
                  </a:lnTo>
                  <a:lnTo>
                    <a:pt x="173030" y="140591"/>
                  </a:lnTo>
                  <a:lnTo>
                    <a:pt x="160575" y="122155"/>
                  </a:lnTo>
                  <a:lnTo>
                    <a:pt x="152765" y="125533"/>
                  </a:lnTo>
                  <a:lnTo>
                    <a:pt x="146361" y="126237"/>
                  </a:lnTo>
                  <a:lnTo>
                    <a:pt x="138128" y="127925"/>
                  </a:lnTo>
                  <a:lnTo>
                    <a:pt x="138480" y="116878"/>
                  </a:lnTo>
                  <a:lnTo>
                    <a:pt x="133695" y="108997"/>
                  </a:lnTo>
                  <a:lnTo>
                    <a:pt x="134681" y="100271"/>
                  </a:lnTo>
                  <a:lnTo>
                    <a:pt x="128207" y="87605"/>
                  </a:lnTo>
                  <a:lnTo>
                    <a:pt x="119904" y="76839"/>
                  </a:lnTo>
                  <a:lnTo>
                    <a:pt x="95979" y="76769"/>
                  </a:lnTo>
                  <a:lnTo>
                    <a:pt x="89013" y="82469"/>
                  </a:lnTo>
                  <a:lnTo>
                    <a:pt x="80780" y="83172"/>
                  </a:lnTo>
                  <a:lnTo>
                    <a:pt x="75714" y="89646"/>
                  </a:lnTo>
                  <a:lnTo>
                    <a:pt x="72266" y="98020"/>
                  </a:lnTo>
                  <a:lnTo>
                    <a:pt x="56293" y="111249"/>
                  </a:lnTo>
                  <a:lnTo>
                    <a:pt x="43205" y="93446"/>
                  </a:lnTo>
                  <a:lnTo>
                    <a:pt x="31594" y="81624"/>
                  </a:lnTo>
                  <a:lnTo>
                    <a:pt x="23925" y="77754"/>
                  </a:lnTo>
                  <a:lnTo>
                    <a:pt x="16466" y="71773"/>
                  </a:lnTo>
                  <a:lnTo>
                    <a:pt x="13088" y="58404"/>
                  </a:lnTo>
                  <a:lnTo>
                    <a:pt x="8725" y="51719"/>
                  </a:lnTo>
                  <a:lnTo>
                    <a:pt x="0" y="46793"/>
                  </a:lnTo>
                  <a:lnTo>
                    <a:pt x="13299" y="32087"/>
                  </a:lnTo>
                  <a:lnTo>
                    <a:pt x="22376" y="32650"/>
                  </a:lnTo>
                  <a:lnTo>
                    <a:pt x="30187" y="27513"/>
                  </a:lnTo>
                  <a:lnTo>
                    <a:pt x="36731" y="27513"/>
                  </a:lnTo>
                  <a:lnTo>
                    <a:pt x="41446" y="23502"/>
                  </a:lnTo>
                  <a:lnTo>
                    <a:pt x="38913" y="13440"/>
                  </a:lnTo>
                  <a:lnTo>
                    <a:pt x="42149" y="10273"/>
                  </a:lnTo>
                  <a:lnTo>
                    <a:pt x="42712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48869F5-AED0-A2E8-A221-A6D4FC56AA1F}"/>
                </a:ext>
              </a:extLst>
            </p:cNvPr>
            <p:cNvSpPr/>
            <p:nvPr/>
          </p:nvSpPr>
          <p:spPr>
            <a:xfrm>
              <a:off x="6493919" y="4128956"/>
              <a:ext cx="88872" cy="48060"/>
            </a:xfrm>
            <a:custGeom>
              <a:avLst/>
              <a:gdLst>
                <a:gd name="csX0" fmla="*/ 0 w 88872"/>
                <a:gd name="csY0" fmla="*/ 7389 h 48060"/>
                <a:gd name="csX1" fmla="*/ 15832 w 88872"/>
                <a:gd name="csY1" fmla="*/ 2392 h 48060"/>
                <a:gd name="csX2" fmla="*/ 25684 w 88872"/>
                <a:gd name="csY2" fmla="*/ 3378 h 48060"/>
                <a:gd name="csX3" fmla="*/ 33706 w 88872"/>
                <a:gd name="csY3" fmla="*/ 0 h 48060"/>
                <a:gd name="csX4" fmla="*/ 88872 w 88872"/>
                <a:gd name="csY4" fmla="*/ 1267 h 48060"/>
                <a:gd name="csX5" fmla="*/ 88309 w 88872"/>
                <a:gd name="csY5" fmla="*/ 11540 h 48060"/>
                <a:gd name="csX6" fmla="*/ 85073 w 88872"/>
                <a:gd name="csY6" fmla="*/ 14706 h 48060"/>
                <a:gd name="csX7" fmla="*/ 87606 w 88872"/>
                <a:gd name="csY7" fmla="*/ 24769 h 48060"/>
                <a:gd name="csX8" fmla="*/ 82891 w 88872"/>
                <a:gd name="csY8" fmla="*/ 28780 h 48060"/>
                <a:gd name="csX9" fmla="*/ 76347 w 88872"/>
                <a:gd name="csY9" fmla="*/ 28780 h 48060"/>
                <a:gd name="csX10" fmla="*/ 68536 w 88872"/>
                <a:gd name="csY10" fmla="*/ 33916 h 48060"/>
                <a:gd name="csX11" fmla="*/ 59459 w 88872"/>
                <a:gd name="csY11" fmla="*/ 33354 h 48060"/>
                <a:gd name="csX12" fmla="*/ 46160 w 88872"/>
                <a:gd name="csY12" fmla="*/ 48060 h 48060"/>
                <a:gd name="csX13" fmla="*/ 30257 w 88872"/>
                <a:gd name="csY13" fmla="*/ 35394 h 48060"/>
                <a:gd name="csX14" fmla="*/ 17662 w 88872"/>
                <a:gd name="csY14" fmla="*/ 33424 h 48060"/>
                <a:gd name="csX15" fmla="*/ 10837 w 88872"/>
                <a:gd name="csY15" fmla="*/ 24910 h 48060"/>
                <a:gd name="csX16" fmla="*/ 10977 w 88872"/>
                <a:gd name="csY16" fmla="*/ 20265 h 48060"/>
                <a:gd name="csX17" fmla="*/ 1900 w 88872"/>
                <a:gd name="csY17" fmla="*/ 13862 h 48060"/>
                <a:gd name="csX18" fmla="*/ 0 w 88872"/>
                <a:gd name="csY18" fmla="*/ 7389 h 480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88872" h="48060">
                  <a:moveTo>
                    <a:pt x="0" y="7389"/>
                  </a:moveTo>
                  <a:lnTo>
                    <a:pt x="15832" y="2392"/>
                  </a:lnTo>
                  <a:lnTo>
                    <a:pt x="25684" y="3378"/>
                  </a:lnTo>
                  <a:lnTo>
                    <a:pt x="33706" y="0"/>
                  </a:lnTo>
                  <a:lnTo>
                    <a:pt x="88872" y="1267"/>
                  </a:lnTo>
                  <a:lnTo>
                    <a:pt x="88309" y="11540"/>
                  </a:lnTo>
                  <a:lnTo>
                    <a:pt x="85073" y="14706"/>
                  </a:lnTo>
                  <a:lnTo>
                    <a:pt x="87606" y="24769"/>
                  </a:lnTo>
                  <a:lnTo>
                    <a:pt x="82891" y="28780"/>
                  </a:lnTo>
                  <a:lnTo>
                    <a:pt x="76347" y="28780"/>
                  </a:lnTo>
                  <a:lnTo>
                    <a:pt x="68536" y="33916"/>
                  </a:lnTo>
                  <a:lnTo>
                    <a:pt x="59459" y="33354"/>
                  </a:lnTo>
                  <a:lnTo>
                    <a:pt x="46160" y="48060"/>
                  </a:lnTo>
                  <a:lnTo>
                    <a:pt x="30257" y="35394"/>
                  </a:lnTo>
                  <a:lnTo>
                    <a:pt x="17662" y="33424"/>
                  </a:lnTo>
                  <a:lnTo>
                    <a:pt x="10837" y="24910"/>
                  </a:lnTo>
                  <a:lnTo>
                    <a:pt x="10977" y="20265"/>
                  </a:lnTo>
                  <a:lnTo>
                    <a:pt x="1900" y="13862"/>
                  </a:lnTo>
                  <a:lnTo>
                    <a:pt x="0" y="738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F8DC1A9-EDDC-1F0B-CFE2-1C259319226D}"/>
                </a:ext>
              </a:extLst>
            </p:cNvPr>
            <p:cNvSpPr/>
            <p:nvPr/>
          </p:nvSpPr>
          <p:spPr>
            <a:xfrm>
              <a:off x="6650343" y="4252378"/>
              <a:ext cx="116455" cy="125532"/>
            </a:xfrm>
            <a:custGeom>
              <a:avLst/>
              <a:gdLst>
                <a:gd name="csX0" fmla="*/ 89576 w 116455"/>
                <a:gd name="csY0" fmla="*/ 25684 h 125532"/>
                <a:gd name="csX1" fmla="*/ 88239 w 116455"/>
                <a:gd name="csY1" fmla="*/ 34409 h 125532"/>
                <a:gd name="csX2" fmla="*/ 91194 w 116455"/>
                <a:gd name="csY2" fmla="*/ 48975 h 125532"/>
                <a:gd name="csX3" fmla="*/ 84720 w 116455"/>
                <a:gd name="csY3" fmla="*/ 62274 h 125532"/>
                <a:gd name="csX4" fmla="*/ 93446 w 116455"/>
                <a:gd name="csY4" fmla="*/ 70507 h 125532"/>
                <a:gd name="csX5" fmla="*/ 102875 w 116455"/>
                <a:gd name="csY5" fmla="*/ 72477 h 125532"/>
                <a:gd name="csX6" fmla="*/ 115541 w 116455"/>
                <a:gd name="csY6" fmla="*/ 85072 h 125532"/>
                <a:gd name="csX7" fmla="*/ 116456 w 116455"/>
                <a:gd name="csY7" fmla="*/ 96824 h 125532"/>
                <a:gd name="csX8" fmla="*/ 113641 w 116455"/>
                <a:gd name="csY8" fmla="*/ 100623 h 125532"/>
                <a:gd name="csX9" fmla="*/ 111319 w 116455"/>
                <a:gd name="csY9" fmla="*/ 125251 h 125532"/>
                <a:gd name="csX10" fmla="*/ 103508 w 116455"/>
                <a:gd name="csY10" fmla="*/ 125533 h 125532"/>
                <a:gd name="csX11" fmla="*/ 72688 w 116455"/>
                <a:gd name="csY11" fmla="*/ 111249 h 125532"/>
                <a:gd name="csX12" fmla="*/ 45597 w 116455"/>
                <a:gd name="csY12" fmla="*/ 88450 h 125532"/>
                <a:gd name="csX13" fmla="*/ 20125 w 116455"/>
                <a:gd name="csY13" fmla="*/ 72055 h 125532"/>
                <a:gd name="csX14" fmla="*/ 0 w 116455"/>
                <a:gd name="csY14" fmla="*/ 52704 h 125532"/>
                <a:gd name="csX15" fmla="*/ 7177 w 116455"/>
                <a:gd name="csY15" fmla="*/ 43134 h 125532"/>
                <a:gd name="csX16" fmla="*/ 8725 w 116455"/>
                <a:gd name="csY16" fmla="*/ 34409 h 125532"/>
                <a:gd name="csX17" fmla="*/ 22235 w 116455"/>
                <a:gd name="csY17" fmla="*/ 18084 h 125532"/>
                <a:gd name="csX18" fmla="*/ 36097 w 116455"/>
                <a:gd name="csY18" fmla="*/ 4081 h 125532"/>
                <a:gd name="csX19" fmla="*/ 42501 w 116455"/>
                <a:gd name="csY19" fmla="*/ 3378 h 125532"/>
                <a:gd name="csX20" fmla="*/ 50311 w 116455"/>
                <a:gd name="csY20" fmla="*/ 0 h 125532"/>
                <a:gd name="csX21" fmla="*/ 62766 w 116455"/>
                <a:gd name="csY21" fmla="*/ 18436 h 125532"/>
                <a:gd name="csX22" fmla="*/ 60796 w 116455"/>
                <a:gd name="csY22" fmla="*/ 30469 h 125532"/>
                <a:gd name="csX23" fmla="*/ 66636 w 116455"/>
                <a:gd name="csY23" fmla="*/ 36872 h 125532"/>
                <a:gd name="csX24" fmla="*/ 75080 w 116455"/>
                <a:gd name="csY24" fmla="*/ 37013 h 125532"/>
                <a:gd name="csX25" fmla="*/ 81132 w 116455"/>
                <a:gd name="csY25" fmla="*/ 24910 h 125532"/>
                <a:gd name="csX26" fmla="*/ 89576 w 116455"/>
                <a:gd name="csY26" fmla="*/ 25684 h 1255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16455" h="125532">
                  <a:moveTo>
                    <a:pt x="89576" y="25684"/>
                  </a:moveTo>
                  <a:lnTo>
                    <a:pt x="88239" y="34409"/>
                  </a:lnTo>
                  <a:lnTo>
                    <a:pt x="91194" y="48975"/>
                  </a:lnTo>
                  <a:lnTo>
                    <a:pt x="84720" y="62274"/>
                  </a:lnTo>
                  <a:lnTo>
                    <a:pt x="93446" y="70507"/>
                  </a:lnTo>
                  <a:lnTo>
                    <a:pt x="102875" y="72477"/>
                  </a:lnTo>
                  <a:lnTo>
                    <a:pt x="115541" y="85072"/>
                  </a:lnTo>
                  <a:lnTo>
                    <a:pt x="116456" y="96824"/>
                  </a:lnTo>
                  <a:lnTo>
                    <a:pt x="113641" y="100623"/>
                  </a:lnTo>
                  <a:lnTo>
                    <a:pt x="111319" y="125251"/>
                  </a:lnTo>
                  <a:lnTo>
                    <a:pt x="103508" y="125533"/>
                  </a:lnTo>
                  <a:lnTo>
                    <a:pt x="72688" y="111249"/>
                  </a:lnTo>
                  <a:lnTo>
                    <a:pt x="45597" y="88450"/>
                  </a:lnTo>
                  <a:lnTo>
                    <a:pt x="20125" y="72055"/>
                  </a:lnTo>
                  <a:lnTo>
                    <a:pt x="0" y="52704"/>
                  </a:lnTo>
                  <a:lnTo>
                    <a:pt x="7177" y="43134"/>
                  </a:lnTo>
                  <a:lnTo>
                    <a:pt x="8725" y="34409"/>
                  </a:lnTo>
                  <a:lnTo>
                    <a:pt x="22235" y="18084"/>
                  </a:lnTo>
                  <a:lnTo>
                    <a:pt x="36097" y="4081"/>
                  </a:lnTo>
                  <a:lnTo>
                    <a:pt x="42501" y="3378"/>
                  </a:lnTo>
                  <a:lnTo>
                    <a:pt x="50311" y="0"/>
                  </a:lnTo>
                  <a:lnTo>
                    <a:pt x="62766" y="18436"/>
                  </a:lnTo>
                  <a:lnTo>
                    <a:pt x="60796" y="30469"/>
                  </a:lnTo>
                  <a:lnTo>
                    <a:pt x="66636" y="36872"/>
                  </a:lnTo>
                  <a:lnTo>
                    <a:pt x="75080" y="37013"/>
                  </a:lnTo>
                  <a:lnTo>
                    <a:pt x="81132" y="24910"/>
                  </a:lnTo>
                  <a:lnTo>
                    <a:pt x="89576" y="2568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A397BD-625E-E8B8-9513-43DF7D623C2D}"/>
                </a:ext>
              </a:extLst>
            </p:cNvPr>
            <p:cNvSpPr/>
            <p:nvPr/>
          </p:nvSpPr>
          <p:spPr>
            <a:xfrm>
              <a:off x="6596372" y="4206991"/>
              <a:ext cx="90068" cy="98090"/>
            </a:xfrm>
            <a:custGeom>
              <a:avLst/>
              <a:gdLst>
                <a:gd name="csX0" fmla="*/ 0 w 90068"/>
                <a:gd name="csY0" fmla="*/ 34479 h 98090"/>
                <a:gd name="csX1" fmla="*/ 15973 w 90068"/>
                <a:gd name="csY1" fmla="*/ 21251 h 98090"/>
                <a:gd name="csX2" fmla="*/ 19421 w 90068"/>
                <a:gd name="csY2" fmla="*/ 12877 h 98090"/>
                <a:gd name="csX3" fmla="*/ 24488 w 90068"/>
                <a:gd name="csY3" fmla="*/ 6403 h 98090"/>
                <a:gd name="csX4" fmla="*/ 32720 w 90068"/>
                <a:gd name="csY4" fmla="*/ 5700 h 98090"/>
                <a:gd name="csX5" fmla="*/ 39686 w 90068"/>
                <a:gd name="csY5" fmla="*/ 0 h 98090"/>
                <a:gd name="csX6" fmla="*/ 63611 w 90068"/>
                <a:gd name="csY6" fmla="*/ 70 h 98090"/>
                <a:gd name="csX7" fmla="*/ 71914 w 90068"/>
                <a:gd name="csY7" fmla="*/ 10836 h 98090"/>
                <a:gd name="csX8" fmla="*/ 78388 w 90068"/>
                <a:gd name="csY8" fmla="*/ 23502 h 98090"/>
                <a:gd name="csX9" fmla="*/ 77403 w 90068"/>
                <a:gd name="csY9" fmla="*/ 32228 h 98090"/>
                <a:gd name="csX10" fmla="*/ 82187 w 90068"/>
                <a:gd name="csY10" fmla="*/ 40109 h 98090"/>
                <a:gd name="csX11" fmla="*/ 81836 w 90068"/>
                <a:gd name="csY11" fmla="*/ 51156 h 98090"/>
                <a:gd name="csX12" fmla="*/ 90068 w 90068"/>
                <a:gd name="csY12" fmla="*/ 49467 h 98090"/>
                <a:gd name="csX13" fmla="*/ 76206 w 90068"/>
                <a:gd name="csY13" fmla="*/ 63470 h 98090"/>
                <a:gd name="csX14" fmla="*/ 62696 w 90068"/>
                <a:gd name="csY14" fmla="*/ 79795 h 98090"/>
                <a:gd name="csX15" fmla="*/ 61148 w 90068"/>
                <a:gd name="csY15" fmla="*/ 88520 h 98090"/>
                <a:gd name="csX16" fmla="*/ 53971 w 90068"/>
                <a:gd name="csY16" fmla="*/ 98090 h 98090"/>
                <a:gd name="csX17" fmla="*/ 45949 w 90068"/>
                <a:gd name="csY17" fmla="*/ 95909 h 98090"/>
                <a:gd name="csX18" fmla="*/ 24417 w 90068"/>
                <a:gd name="csY18" fmla="*/ 83806 h 98090"/>
                <a:gd name="csX19" fmla="*/ 8866 w 90068"/>
                <a:gd name="csY19" fmla="*/ 67692 h 98090"/>
                <a:gd name="csX20" fmla="*/ 3659 w 90068"/>
                <a:gd name="csY20" fmla="*/ 56715 h 98090"/>
                <a:gd name="csX21" fmla="*/ 0 w 90068"/>
                <a:gd name="csY21" fmla="*/ 34479 h 98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90068" h="98090">
                  <a:moveTo>
                    <a:pt x="0" y="34479"/>
                  </a:moveTo>
                  <a:lnTo>
                    <a:pt x="15973" y="21251"/>
                  </a:lnTo>
                  <a:lnTo>
                    <a:pt x="19421" y="12877"/>
                  </a:lnTo>
                  <a:lnTo>
                    <a:pt x="24488" y="6403"/>
                  </a:lnTo>
                  <a:lnTo>
                    <a:pt x="32720" y="5700"/>
                  </a:lnTo>
                  <a:lnTo>
                    <a:pt x="39686" y="0"/>
                  </a:lnTo>
                  <a:lnTo>
                    <a:pt x="63611" y="70"/>
                  </a:lnTo>
                  <a:lnTo>
                    <a:pt x="71914" y="10836"/>
                  </a:lnTo>
                  <a:lnTo>
                    <a:pt x="78388" y="23502"/>
                  </a:lnTo>
                  <a:lnTo>
                    <a:pt x="77403" y="32228"/>
                  </a:lnTo>
                  <a:lnTo>
                    <a:pt x="82187" y="40109"/>
                  </a:lnTo>
                  <a:lnTo>
                    <a:pt x="81836" y="51156"/>
                  </a:lnTo>
                  <a:lnTo>
                    <a:pt x="90068" y="49467"/>
                  </a:lnTo>
                  <a:lnTo>
                    <a:pt x="76206" y="63470"/>
                  </a:lnTo>
                  <a:lnTo>
                    <a:pt x="62696" y="79795"/>
                  </a:lnTo>
                  <a:lnTo>
                    <a:pt x="61148" y="88520"/>
                  </a:lnTo>
                  <a:lnTo>
                    <a:pt x="53971" y="98090"/>
                  </a:lnTo>
                  <a:lnTo>
                    <a:pt x="45949" y="95909"/>
                  </a:lnTo>
                  <a:lnTo>
                    <a:pt x="24417" y="83806"/>
                  </a:lnTo>
                  <a:lnTo>
                    <a:pt x="8866" y="67692"/>
                  </a:lnTo>
                  <a:lnTo>
                    <a:pt x="3659" y="56715"/>
                  </a:lnTo>
                  <a:lnTo>
                    <a:pt x="0" y="3447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13202F47-18D6-8D68-38EF-C02C63D96914}"/>
                </a:ext>
              </a:extLst>
            </p:cNvPr>
            <p:cNvSpPr/>
            <p:nvPr/>
          </p:nvSpPr>
          <p:spPr>
            <a:xfrm>
              <a:off x="6828579" y="4053242"/>
              <a:ext cx="228407" cy="166908"/>
            </a:xfrm>
            <a:custGeom>
              <a:avLst/>
              <a:gdLst>
                <a:gd name="csX0" fmla="*/ 1970 w 228407"/>
                <a:gd name="csY0" fmla="*/ 144039 h 166908"/>
                <a:gd name="csX1" fmla="*/ 0 w 228407"/>
                <a:gd name="csY1" fmla="*/ 126448 h 166908"/>
                <a:gd name="csX2" fmla="*/ 8163 w 228407"/>
                <a:gd name="csY2" fmla="*/ 113641 h 166908"/>
                <a:gd name="csX3" fmla="*/ 7459 w 228407"/>
                <a:gd name="csY3" fmla="*/ 103438 h 166908"/>
                <a:gd name="csX4" fmla="*/ 31172 w 228407"/>
                <a:gd name="csY4" fmla="*/ 78317 h 166908"/>
                <a:gd name="csX5" fmla="*/ 35605 w 228407"/>
                <a:gd name="csY5" fmla="*/ 57489 h 166908"/>
                <a:gd name="csX6" fmla="*/ 43768 w 228407"/>
                <a:gd name="csY6" fmla="*/ 50030 h 166908"/>
                <a:gd name="csX7" fmla="*/ 58193 w 228407"/>
                <a:gd name="csY7" fmla="*/ 54182 h 166908"/>
                <a:gd name="csX8" fmla="*/ 70718 w 228407"/>
                <a:gd name="csY8" fmla="*/ 47989 h 166908"/>
                <a:gd name="csX9" fmla="*/ 74799 w 228407"/>
                <a:gd name="csY9" fmla="*/ 40179 h 166908"/>
                <a:gd name="csX10" fmla="*/ 97950 w 228407"/>
                <a:gd name="csY10" fmla="*/ 26528 h 166908"/>
                <a:gd name="csX11" fmla="*/ 103649 w 228407"/>
                <a:gd name="csY11" fmla="*/ 16958 h 166908"/>
                <a:gd name="csX12" fmla="*/ 131584 w 228407"/>
                <a:gd name="csY12" fmla="*/ 4292 h 166908"/>
                <a:gd name="csX13" fmla="*/ 147980 w 228407"/>
                <a:gd name="csY13" fmla="*/ 0 h 166908"/>
                <a:gd name="csX14" fmla="*/ 155439 w 228407"/>
                <a:gd name="csY14" fmla="*/ 5840 h 166908"/>
                <a:gd name="csX15" fmla="*/ 174578 w 228407"/>
                <a:gd name="csY15" fmla="*/ 5700 h 166908"/>
                <a:gd name="csX16" fmla="*/ 172256 w 228407"/>
                <a:gd name="csY16" fmla="*/ 20477 h 166908"/>
                <a:gd name="csX17" fmla="*/ 176267 w 228407"/>
                <a:gd name="csY17" fmla="*/ 34339 h 166908"/>
                <a:gd name="csX18" fmla="*/ 193084 w 228407"/>
                <a:gd name="csY18" fmla="*/ 54182 h 166908"/>
                <a:gd name="csX19" fmla="*/ 193999 w 228407"/>
                <a:gd name="csY19" fmla="*/ 68888 h 166908"/>
                <a:gd name="csX20" fmla="*/ 228408 w 228407"/>
                <a:gd name="csY20" fmla="*/ 75784 h 166908"/>
                <a:gd name="csX21" fmla="*/ 227775 w 228407"/>
                <a:gd name="csY21" fmla="*/ 96542 h 166908"/>
                <a:gd name="csX22" fmla="*/ 221231 w 228407"/>
                <a:gd name="csY22" fmla="*/ 105619 h 166908"/>
                <a:gd name="csX23" fmla="*/ 206665 w 228407"/>
                <a:gd name="csY23" fmla="*/ 108434 h 166908"/>
                <a:gd name="csX24" fmla="*/ 200543 w 228407"/>
                <a:gd name="csY24" fmla="*/ 121663 h 166908"/>
                <a:gd name="csX25" fmla="*/ 190270 w 228407"/>
                <a:gd name="csY25" fmla="*/ 125111 h 166908"/>
                <a:gd name="csX26" fmla="*/ 164093 w 228407"/>
                <a:gd name="csY26" fmla="*/ 124407 h 166908"/>
                <a:gd name="csX27" fmla="*/ 150302 w 228407"/>
                <a:gd name="csY27" fmla="*/ 122015 h 166908"/>
                <a:gd name="csX28" fmla="*/ 140661 w 228407"/>
                <a:gd name="csY28" fmla="*/ 126940 h 166908"/>
                <a:gd name="csX29" fmla="*/ 127503 w 228407"/>
                <a:gd name="csY29" fmla="*/ 124688 h 166908"/>
                <a:gd name="csX30" fmla="*/ 75573 w 228407"/>
                <a:gd name="csY30" fmla="*/ 126096 h 166908"/>
                <a:gd name="csX31" fmla="*/ 74869 w 228407"/>
                <a:gd name="csY31" fmla="*/ 143265 h 166908"/>
                <a:gd name="csX32" fmla="*/ 78951 w 228407"/>
                <a:gd name="csY32" fmla="*/ 165993 h 166908"/>
                <a:gd name="csX33" fmla="*/ 58545 w 228407"/>
                <a:gd name="csY33" fmla="*/ 158183 h 166908"/>
                <a:gd name="csX34" fmla="*/ 44542 w 228407"/>
                <a:gd name="csY34" fmla="*/ 159308 h 166908"/>
                <a:gd name="csX35" fmla="*/ 34057 w 228407"/>
                <a:gd name="csY35" fmla="*/ 166908 h 166908"/>
                <a:gd name="csX36" fmla="*/ 20688 w 228407"/>
                <a:gd name="csY36" fmla="*/ 160575 h 166908"/>
                <a:gd name="csX37" fmla="*/ 15410 w 228407"/>
                <a:gd name="csY37" fmla="*/ 150583 h 166908"/>
                <a:gd name="csX38" fmla="*/ 1970 w 228407"/>
                <a:gd name="csY38" fmla="*/ 144039 h 166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</a:cxnLst>
              <a:rect l="l" t="t" r="r" b="b"/>
              <a:pathLst>
                <a:path w="228407" h="166908">
                  <a:moveTo>
                    <a:pt x="1970" y="144039"/>
                  </a:moveTo>
                  <a:lnTo>
                    <a:pt x="0" y="126448"/>
                  </a:lnTo>
                  <a:lnTo>
                    <a:pt x="8163" y="113641"/>
                  </a:lnTo>
                  <a:lnTo>
                    <a:pt x="7459" y="103438"/>
                  </a:lnTo>
                  <a:lnTo>
                    <a:pt x="31172" y="78317"/>
                  </a:lnTo>
                  <a:lnTo>
                    <a:pt x="35605" y="57489"/>
                  </a:lnTo>
                  <a:lnTo>
                    <a:pt x="43768" y="50030"/>
                  </a:lnTo>
                  <a:lnTo>
                    <a:pt x="58193" y="54182"/>
                  </a:lnTo>
                  <a:lnTo>
                    <a:pt x="70718" y="47989"/>
                  </a:lnTo>
                  <a:lnTo>
                    <a:pt x="74799" y="40179"/>
                  </a:lnTo>
                  <a:lnTo>
                    <a:pt x="97950" y="26528"/>
                  </a:lnTo>
                  <a:lnTo>
                    <a:pt x="103649" y="16958"/>
                  </a:lnTo>
                  <a:lnTo>
                    <a:pt x="131584" y="4292"/>
                  </a:lnTo>
                  <a:lnTo>
                    <a:pt x="147980" y="0"/>
                  </a:lnTo>
                  <a:lnTo>
                    <a:pt x="155439" y="5840"/>
                  </a:lnTo>
                  <a:lnTo>
                    <a:pt x="174578" y="5700"/>
                  </a:lnTo>
                  <a:lnTo>
                    <a:pt x="172256" y="20477"/>
                  </a:lnTo>
                  <a:lnTo>
                    <a:pt x="176267" y="34339"/>
                  </a:lnTo>
                  <a:lnTo>
                    <a:pt x="193084" y="54182"/>
                  </a:lnTo>
                  <a:lnTo>
                    <a:pt x="193999" y="68888"/>
                  </a:lnTo>
                  <a:lnTo>
                    <a:pt x="228408" y="75784"/>
                  </a:lnTo>
                  <a:lnTo>
                    <a:pt x="227775" y="96542"/>
                  </a:lnTo>
                  <a:lnTo>
                    <a:pt x="221231" y="105619"/>
                  </a:lnTo>
                  <a:lnTo>
                    <a:pt x="206665" y="108434"/>
                  </a:lnTo>
                  <a:lnTo>
                    <a:pt x="200543" y="121663"/>
                  </a:lnTo>
                  <a:lnTo>
                    <a:pt x="190270" y="125111"/>
                  </a:lnTo>
                  <a:lnTo>
                    <a:pt x="164093" y="124407"/>
                  </a:lnTo>
                  <a:lnTo>
                    <a:pt x="150302" y="122015"/>
                  </a:lnTo>
                  <a:lnTo>
                    <a:pt x="140661" y="126940"/>
                  </a:lnTo>
                  <a:lnTo>
                    <a:pt x="127503" y="124688"/>
                  </a:lnTo>
                  <a:lnTo>
                    <a:pt x="75573" y="126096"/>
                  </a:lnTo>
                  <a:lnTo>
                    <a:pt x="74869" y="143265"/>
                  </a:lnTo>
                  <a:lnTo>
                    <a:pt x="78951" y="165993"/>
                  </a:lnTo>
                  <a:lnTo>
                    <a:pt x="58545" y="158183"/>
                  </a:lnTo>
                  <a:lnTo>
                    <a:pt x="44542" y="159308"/>
                  </a:lnTo>
                  <a:lnTo>
                    <a:pt x="34057" y="166908"/>
                  </a:lnTo>
                  <a:lnTo>
                    <a:pt x="20688" y="160575"/>
                  </a:lnTo>
                  <a:lnTo>
                    <a:pt x="15410" y="150583"/>
                  </a:lnTo>
                  <a:lnTo>
                    <a:pt x="1970" y="14403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709525A-53BD-A741-5E18-4A6B711E8EA0}"/>
                </a:ext>
              </a:extLst>
            </p:cNvPr>
            <p:cNvSpPr/>
            <p:nvPr/>
          </p:nvSpPr>
          <p:spPr>
            <a:xfrm>
              <a:off x="7423875" y="4173920"/>
              <a:ext cx="385675" cy="266405"/>
            </a:xfrm>
            <a:custGeom>
              <a:avLst/>
              <a:gdLst>
                <a:gd name="csX0" fmla="*/ 385676 w 385675"/>
                <a:gd name="csY0" fmla="*/ 177674 h 266405"/>
                <a:gd name="csX1" fmla="*/ 375824 w 385675"/>
                <a:gd name="csY1" fmla="*/ 180840 h 266405"/>
                <a:gd name="csX2" fmla="*/ 356685 w 385675"/>
                <a:gd name="csY2" fmla="*/ 180207 h 266405"/>
                <a:gd name="csX3" fmla="*/ 334238 w 385675"/>
                <a:gd name="csY3" fmla="*/ 177041 h 266405"/>
                <a:gd name="csX4" fmla="*/ 323120 w 385675"/>
                <a:gd name="csY4" fmla="*/ 179574 h 266405"/>
                <a:gd name="csX5" fmla="*/ 318617 w 385675"/>
                <a:gd name="csY5" fmla="*/ 186892 h 266405"/>
                <a:gd name="csX6" fmla="*/ 308977 w 385675"/>
                <a:gd name="csY6" fmla="*/ 187807 h 266405"/>
                <a:gd name="csX7" fmla="*/ 297155 w 385675"/>
                <a:gd name="csY7" fmla="*/ 181474 h 266405"/>
                <a:gd name="csX8" fmla="*/ 263942 w 385675"/>
                <a:gd name="csY8" fmla="*/ 196391 h 266405"/>
                <a:gd name="csX9" fmla="*/ 250292 w 385675"/>
                <a:gd name="csY9" fmla="*/ 193366 h 266405"/>
                <a:gd name="csX10" fmla="*/ 246210 w 385675"/>
                <a:gd name="csY10" fmla="*/ 195688 h 266405"/>
                <a:gd name="csX11" fmla="*/ 237274 w 385675"/>
                <a:gd name="csY11" fmla="*/ 213772 h 266405"/>
                <a:gd name="csX12" fmla="*/ 214968 w 385675"/>
                <a:gd name="csY12" fmla="*/ 207931 h 266405"/>
                <a:gd name="csX13" fmla="*/ 193154 w 385675"/>
                <a:gd name="csY13" fmla="*/ 204976 h 266405"/>
                <a:gd name="csX14" fmla="*/ 174156 w 385675"/>
                <a:gd name="csY14" fmla="*/ 193929 h 266405"/>
                <a:gd name="csX15" fmla="*/ 149528 w 385675"/>
                <a:gd name="csY15" fmla="*/ 183725 h 266405"/>
                <a:gd name="csX16" fmla="*/ 133554 w 385675"/>
                <a:gd name="csY16" fmla="*/ 193366 h 266405"/>
                <a:gd name="csX17" fmla="*/ 121944 w 385675"/>
                <a:gd name="csY17" fmla="*/ 208565 h 266405"/>
                <a:gd name="csX18" fmla="*/ 119270 w 385675"/>
                <a:gd name="csY18" fmla="*/ 229463 h 266405"/>
                <a:gd name="csX19" fmla="*/ 100060 w 385675"/>
                <a:gd name="csY19" fmla="*/ 227775 h 266405"/>
                <a:gd name="csX20" fmla="*/ 79795 w 385675"/>
                <a:gd name="csY20" fmla="*/ 222779 h 266405"/>
                <a:gd name="csX21" fmla="*/ 61992 w 385675"/>
                <a:gd name="csY21" fmla="*/ 238611 h 266405"/>
                <a:gd name="csX22" fmla="*/ 46371 w 385675"/>
                <a:gd name="csY22" fmla="*/ 266405 h 266405"/>
                <a:gd name="csX23" fmla="*/ 43204 w 385675"/>
                <a:gd name="csY23" fmla="*/ 257750 h 266405"/>
                <a:gd name="csX24" fmla="*/ 41867 w 385675"/>
                <a:gd name="csY24" fmla="*/ 244099 h 266405"/>
                <a:gd name="csX25" fmla="*/ 28216 w 385675"/>
                <a:gd name="csY25" fmla="*/ 234530 h 266405"/>
                <a:gd name="csX26" fmla="*/ 17169 w 385675"/>
                <a:gd name="csY26" fmla="*/ 219049 h 266405"/>
                <a:gd name="csX27" fmla="*/ 14636 w 385675"/>
                <a:gd name="csY27" fmla="*/ 208353 h 266405"/>
                <a:gd name="csX28" fmla="*/ 563 w 385675"/>
                <a:gd name="csY28" fmla="*/ 192732 h 266405"/>
                <a:gd name="csX29" fmla="*/ 2955 w 385675"/>
                <a:gd name="csY29" fmla="*/ 183796 h 266405"/>
                <a:gd name="csX30" fmla="*/ 0 w 385675"/>
                <a:gd name="csY30" fmla="*/ 171200 h 266405"/>
                <a:gd name="csX31" fmla="*/ 2252 w 385675"/>
                <a:gd name="csY31" fmla="*/ 147909 h 266405"/>
                <a:gd name="csX32" fmla="*/ 9429 w 385675"/>
                <a:gd name="csY32" fmla="*/ 142491 h 266405"/>
                <a:gd name="csX33" fmla="*/ 24487 w 385675"/>
                <a:gd name="csY33" fmla="*/ 112093 h 266405"/>
                <a:gd name="csX34" fmla="*/ 49186 w 385675"/>
                <a:gd name="csY34" fmla="*/ 109841 h 266405"/>
                <a:gd name="csX35" fmla="*/ 54674 w 385675"/>
                <a:gd name="csY35" fmla="*/ 102101 h 266405"/>
                <a:gd name="csX36" fmla="*/ 59600 w 385675"/>
                <a:gd name="csY36" fmla="*/ 102664 h 266405"/>
                <a:gd name="csX37" fmla="*/ 67059 w 385675"/>
                <a:gd name="csY37" fmla="*/ 109489 h 266405"/>
                <a:gd name="csX38" fmla="*/ 104634 w 385675"/>
                <a:gd name="csY38" fmla="*/ 98020 h 266405"/>
                <a:gd name="csX39" fmla="*/ 117370 w 385675"/>
                <a:gd name="csY39" fmla="*/ 86269 h 266405"/>
                <a:gd name="csX40" fmla="*/ 132921 w 385675"/>
                <a:gd name="csY40" fmla="*/ 75784 h 266405"/>
                <a:gd name="csX41" fmla="*/ 129966 w 385675"/>
                <a:gd name="csY41" fmla="*/ 65159 h 266405"/>
                <a:gd name="csX42" fmla="*/ 138410 w 385675"/>
                <a:gd name="csY42" fmla="*/ 62415 h 266405"/>
                <a:gd name="csX43" fmla="*/ 167260 w 385675"/>
                <a:gd name="csY43" fmla="*/ 64244 h 266405"/>
                <a:gd name="csX44" fmla="*/ 195335 w 385675"/>
                <a:gd name="csY44" fmla="*/ 50312 h 266405"/>
                <a:gd name="csX45" fmla="*/ 216938 w 385675"/>
                <a:gd name="csY45" fmla="*/ 17380 h 266405"/>
                <a:gd name="csX46" fmla="*/ 232067 w 385675"/>
                <a:gd name="csY46" fmla="*/ 5137 h 266405"/>
                <a:gd name="csX47" fmla="*/ 250995 w 385675"/>
                <a:gd name="csY47" fmla="*/ 0 h 266405"/>
                <a:gd name="csX48" fmla="*/ 254373 w 385675"/>
                <a:gd name="csY48" fmla="*/ 12947 h 266405"/>
                <a:gd name="csX49" fmla="*/ 271612 w 385675"/>
                <a:gd name="csY49" fmla="*/ 31805 h 266405"/>
                <a:gd name="csX50" fmla="*/ 271683 w 385675"/>
                <a:gd name="csY50" fmla="*/ 44119 h 266405"/>
                <a:gd name="csX51" fmla="*/ 266828 w 385675"/>
                <a:gd name="csY51" fmla="*/ 56645 h 266405"/>
                <a:gd name="csX52" fmla="*/ 268728 w 385675"/>
                <a:gd name="csY52" fmla="*/ 66003 h 266405"/>
                <a:gd name="csX53" fmla="*/ 279142 w 385675"/>
                <a:gd name="csY53" fmla="*/ 74658 h 266405"/>
                <a:gd name="csX54" fmla="*/ 301870 w 385675"/>
                <a:gd name="csY54" fmla="*/ 87817 h 266405"/>
                <a:gd name="csX55" fmla="*/ 318195 w 385675"/>
                <a:gd name="csY55" fmla="*/ 99990 h 266405"/>
                <a:gd name="csX56" fmla="*/ 318476 w 385675"/>
                <a:gd name="csY56" fmla="*/ 109771 h 266405"/>
                <a:gd name="csX57" fmla="*/ 338601 w 385675"/>
                <a:gd name="csY57" fmla="*/ 125392 h 266405"/>
                <a:gd name="csX58" fmla="*/ 350985 w 385675"/>
                <a:gd name="csY58" fmla="*/ 138339 h 266405"/>
                <a:gd name="csX59" fmla="*/ 358585 w 385675"/>
                <a:gd name="csY59" fmla="*/ 156353 h 266405"/>
                <a:gd name="csX60" fmla="*/ 380891 w 385675"/>
                <a:gd name="csY60" fmla="*/ 168175 h 266405"/>
                <a:gd name="csX61" fmla="*/ 385676 w 385675"/>
                <a:gd name="csY61" fmla="*/ 177674 h 2664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385675" h="266405">
                  <a:moveTo>
                    <a:pt x="385676" y="177674"/>
                  </a:moveTo>
                  <a:lnTo>
                    <a:pt x="375824" y="180840"/>
                  </a:lnTo>
                  <a:lnTo>
                    <a:pt x="356685" y="180207"/>
                  </a:lnTo>
                  <a:lnTo>
                    <a:pt x="334238" y="177041"/>
                  </a:lnTo>
                  <a:lnTo>
                    <a:pt x="323120" y="179574"/>
                  </a:lnTo>
                  <a:lnTo>
                    <a:pt x="318617" y="186892"/>
                  </a:lnTo>
                  <a:lnTo>
                    <a:pt x="308977" y="187807"/>
                  </a:lnTo>
                  <a:lnTo>
                    <a:pt x="297155" y="181474"/>
                  </a:lnTo>
                  <a:lnTo>
                    <a:pt x="263942" y="196391"/>
                  </a:lnTo>
                  <a:lnTo>
                    <a:pt x="250292" y="193366"/>
                  </a:lnTo>
                  <a:lnTo>
                    <a:pt x="246210" y="195688"/>
                  </a:lnTo>
                  <a:lnTo>
                    <a:pt x="237274" y="213772"/>
                  </a:lnTo>
                  <a:lnTo>
                    <a:pt x="214968" y="207931"/>
                  </a:lnTo>
                  <a:lnTo>
                    <a:pt x="193154" y="204976"/>
                  </a:lnTo>
                  <a:lnTo>
                    <a:pt x="174156" y="193929"/>
                  </a:lnTo>
                  <a:lnTo>
                    <a:pt x="149528" y="183725"/>
                  </a:lnTo>
                  <a:lnTo>
                    <a:pt x="133554" y="193366"/>
                  </a:lnTo>
                  <a:lnTo>
                    <a:pt x="121944" y="208565"/>
                  </a:lnTo>
                  <a:lnTo>
                    <a:pt x="119270" y="229463"/>
                  </a:lnTo>
                  <a:lnTo>
                    <a:pt x="100060" y="227775"/>
                  </a:lnTo>
                  <a:lnTo>
                    <a:pt x="79795" y="222779"/>
                  </a:lnTo>
                  <a:lnTo>
                    <a:pt x="61992" y="238611"/>
                  </a:lnTo>
                  <a:lnTo>
                    <a:pt x="46371" y="266405"/>
                  </a:lnTo>
                  <a:lnTo>
                    <a:pt x="43204" y="257750"/>
                  </a:lnTo>
                  <a:lnTo>
                    <a:pt x="41867" y="244099"/>
                  </a:lnTo>
                  <a:lnTo>
                    <a:pt x="28216" y="234530"/>
                  </a:lnTo>
                  <a:lnTo>
                    <a:pt x="17169" y="219049"/>
                  </a:lnTo>
                  <a:lnTo>
                    <a:pt x="14636" y="208353"/>
                  </a:lnTo>
                  <a:lnTo>
                    <a:pt x="563" y="192732"/>
                  </a:lnTo>
                  <a:lnTo>
                    <a:pt x="2955" y="183796"/>
                  </a:lnTo>
                  <a:lnTo>
                    <a:pt x="0" y="171200"/>
                  </a:lnTo>
                  <a:lnTo>
                    <a:pt x="2252" y="147909"/>
                  </a:lnTo>
                  <a:lnTo>
                    <a:pt x="9429" y="142491"/>
                  </a:lnTo>
                  <a:lnTo>
                    <a:pt x="24487" y="112093"/>
                  </a:lnTo>
                  <a:lnTo>
                    <a:pt x="49186" y="109841"/>
                  </a:lnTo>
                  <a:lnTo>
                    <a:pt x="54674" y="102101"/>
                  </a:lnTo>
                  <a:lnTo>
                    <a:pt x="59600" y="102664"/>
                  </a:lnTo>
                  <a:lnTo>
                    <a:pt x="67059" y="109489"/>
                  </a:lnTo>
                  <a:lnTo>
                    <a:pt x="104634" y="98020"/>
                  </a:lnTo>
                  <a:lnTo>
                    <a:pt x="117370" y="86269"/>
                  </a:lnTo>
                  <a:lnTo>
                    <a:pt x="132921" y="75784"/>
                  </a:lnTo>
                  <a:lnTo>
                    <a:pt x="129966" y="65159"/>
                  </a:lnTo>
                  <a:lnTo>
                    <a:pt x="138410" y="62415"/>
                  </a:lnTo>
                  <a:lnTo>
                    <a:pt x="167260" y="64244"/>
                  </a:lnTo>
                  <a:lnTo>
                    <a:pt x="195335" y="50312"/>
                  </a:lnTo>
                  <a:lnTo>
                    <a:pt x="216938" y="17380"/>
                  </a:lnTo>
                  <a:lnTo>
                    <a:pt x="232067" y="5137"/>
                  </a:lnTo>
                  <a:lnTo>
                    <a:pt x="250995" y="0"/>
                  </a:lnTo>
                  <a:lnTo>
                    <a:pt x="254373" y="12947"/>
                  </a:lnTo>
                  <a:lnTo>
                    <a:pt x="271612" y="31805"/>
                  </a:lnTo>
                  <a:lnTo>
                    <a:pt x="271683" y="44119"/>
                  </a:lnTo>
                  <a:lnTo>
                    <a:pt x="266828" y="56645"/>
                  </a:lnTo>
                  <a:lnTo>
                    <a:pt x="268728" y="66003"/>
                  </a:lnTo>
                  <a:lnTo>
                    <a:pt x="279142" y="74658"/>
                  </a:lnTo>
                  <a:lnTo>
                    <a:pt x="301870" y="87817"/>
                  </a:lnTo>
                  <a:lnTo>
                    <a:pt x="318195" y="99990"/>
                  </a:lnTo>
                  <a:lnTo>
                    <a:pt x="318476" y="109771"/>
                  </a:lnTo>
                  <a:lnTo>
                    <a:pt x="338601" y="125392"/>
                  </a:lnTo>
                  <a:lnTo>
                    <a:pt x="350985" y="138339"/>
                  </a:lnTo>
                  <a:lnTo>
                    <a:pt x="358585" y="156353"/>
                  </a:lnTo>
                  <a:lnTo>
                    <a:pt x="380891" y="168175"/>
                  </a:lnTo>
                  <a:lnTo>
                    <a:pt x="385676" y="177674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C0404986-FD52-534E-4AB7-319064446180}"/>
                </a:ext>
              </a:extLst>
            </p:cNvPr>
            <p:cNvSpPr/>
            <p:nvPr/>
          </p:nvSpPr>
          <p:spPr>
            <a:xfrm>
              <a:off x="7323322" y="4396698"/>
              <a:ext cx="219823" cy="261972"/>
            </a:xfrm>
            <a:custGeom>
              <a:avLst/>
              <a:gdLst>
                <a:gd name="csX0" fmla="*/ 219823 w 219823"/>
                <a:gd name="csY0" fmla="*/ 6685 h 261972"/>
                <a:gd name="csX1" fmla="*/ 217994 w 219823"/>
                <a:gd name="csY1" fmla="*/ 24698 h 261972"/>
                <a:gd name="csX2" fmla="*/ 209057 w 219823"/>
                <a:gd name="csY2" fmla="*/ 40672 h 261972"/>
                <a:gd name="csX3" fmla="*/ 203217 w 219823"/>
                <a:gd name="csY3" fmla="*/ 59318 h 261972"/>
                <a:gd name="csX4" fmla="*/ 199488 w 219823"/>
                <a:gd name="csY4" fmla="*/ 85846 h 261972"/>
                <a:gd name="csX5" fmla="*/ 201106 w 219823"/>
                <a:gd name="csY5" fmla="*/ 102734 h 261972"/>
                <a:gd name="csX6" fmla="*/ 196251 w 219823"/>
                <a:gd name="csY6" fmla="*/ 113078 h 261972"/>
                <a:gd name="csX7" fmla="*/ 195477 w 219823"/>
                <a:gd name="csY7" fmla="*/ 124055 h 261972"/>
                <a:gd name="csX8" fmla="*/ 192029 w 219823"/>
                <a:gd name="csY8" fmla="*/ 133554 h 261972"/>
                <a:gd name="csX9" fmla="*/ 172397 w 219823"/>
                <a:gd name="csY9" fmla="*/ 147979 h 261972"/>
                <a:gd name="csX10" fmla="*/ 158675 w 219823"/>
                <a:gd name="csY10" fmla="*/ 163390 h 261972"/>
                <a:gd name="csX11" fmla="*/ 145728 w 219823"/>
                <a:gd name="csY11" fmla="*/ 192380 h 261972"/>
                <a:gd name="csX12" fmla="*/ 146713 w 219823"/>
                <a:gd name="csY12" fmla="*/ 217008 h 261972"/>
                <a:gd name="csX13" fmla="*/ 139184 w 219823"/>
                <a:gd name="csY13" fmla="*/ 226578 h 261972"/>
                <a:gd name="csX14" fmla="*/ 121803 w 219823"/>
                <a:gd name="csY14" fmla="*/ 241144 h 261972"/>
                <a:gd name="csX15" fmla="*/ 104212 w 219823"/>
                <a:gd name="csY15" fmla="*/ 259932 h 261972"/>
                <a:gd name="csX16" fmla="*/ 93024 w 219823"/>
                <a:gd name="csY16" fmla="*/ 254654 h 261972"/>
                <a:gd name="csX17" fmla="*/ 91124 w 219823"/>
                <a:gd name="csY17" fmla="*/ 246140 h 261972"/>
                <a:gd name="csX18" fmla="*/ 74869 w 219823"/>
                <a:gd name="csY18" fmla="*/ 245859 h 261972"/>
                <a:gd name="csX19" fmla="*/ 64666 w 219823"/>
                <a:gd name="csY19" fmla="*/ 257328 h 261972"/>
                <a:gd name="csX20" fmla="*/ 56785 w 219823"/>
                <a:gd name="csY20" fmla="*/ 254303 h 261972"/>
                <a:gd name="csX21" fmla="*/ 45597 w 219823"/>
                <a:gd name="csY21" fmla="*/ 244029 h 261972"/>
                <a:gd name="csX22" fmla="*/ 36590 w 219823"/>
                <a:gd name="csY22" fmla="*/ 249025 h 261972"/>
                <a:gd name="csX23" fmla="*/ 24558 w 219823"/>
                <a:gd name="csY23" fmla="*/ 261972 h 261972"/>
                <a:gd name="csX24" fmla="*/ 0 w 219823"/>
                <a:gd name="csY24" fmla="*/ 230237 h 261972"/>
                <a:gd name="csX25" fmla="*/ 22728 w 219823"/>
                <a:gd name="csY25" fmla="*/ 213772 h 261972"/>
                <a:gd name="csX26" fmla="*/ 11470 w 219823"/>
                <a:gd name="csY26" fmla="*/ 193999 h 261972"/>
                <a:gd name="csX27" fmla="*/ 21743 w 219823"/>
                <a:gd name="csY27" fmla="*/ 186470 h 261972"/>
                <a:gd name="csX28" fmla="*/ 41868 w 219823"/>
                <a:gd name="csY28" fmla="*/ 182811 h 261972"/>
                <a:gd name="csX29" fmla="*/ 44260 w 219823"/>
                <a:gd name="csY29" fmla="*/ 169582 h 261972"/>
                <a:gd name="csX30" fmla="*/ 60233 w 219823"/>
                <a:gd name="csY30" fmla="*/ 183937 h 261972"/>
                <a:gd name="csX31" fmla="*/ 86550 w 219823"/>
                <a:gd name="csY31" fmla="*/ 185203 h 261972"/>
                <a:gd name="csX32" fmla="*/ 95768 w 219823"/>
                <a:gd name="csY32" fmla="*/ 171060 h 261972"/>
                <a:gd name="csX33" fmla="*/ 99498 w 219823"/>
                <a:gd name="csY33" fmla="*/ 151216 h 261972"/>
                <a:gd name="csX34" fmla="*/ 96261 w 219823"/>
                <a:gd name="csY34" fmla="*/ 127855 h 261972"/>
                <a:gd name="csX35" fmla="*/ 82117 w 219823"/>
                <a:gd name="csY35" fmla="*/ 110193 h 261972"/>
                <a:gd name="csX36" fmla="*/ 95064 w 219823"/>
                <a:gd name="csY36" fmla="*/ 75643 h 261972"/>
                <a:gd name="csX37" fmla="*/ 87606 w 219823"/>
                <a:gd name="csY37" fmla="*/ 69662 h 261972"/>
                <a:gd name="csX38" fmla="*/ 65370 w 219823"/>
                <a:gd name="csY38" fmla="*/ 72125 h 261972"/>
                <a:gd name="csX39" fmla="*/ 56997 w 219823"/>
                <a:gd name="csY39" fmla="*/ 56715 h 261972"/>
                <a:gd name="csX40" fmla="*/ 59178 w 219823"/>
                <a:gd name="csY40" fmla="*/ 43627 h 261972"/>
                <a:gd name="csX41" fmla="*/ 96894 w 219823"/>
                <a:gd name="csY41" fmla="*/ 44823 h 261972"/>
                <a:gd name="csX42" fmla="*/ 121030 w 219823"/>
                <a:gd name="csY42" fmla="*/ 52704 h 261972"/>
                <a:gd name="csX43" fmla="*/ 144743 w 219823"/>
                <a:gd name="csY43" fmla="*/ 59741 h 261972"/>
                <a:gd name="csX44" fmla="*/ 146924 w 219823"/>
                <a:gd name="csY44" fmla="*/ 43627 h 261972"/>
                <a:gd name="csX45" fmla="*/ 162546 w 219823"/>
                <a:gd name="csY45" fmla="*/ 15832 h 261972"/>
                <a:gd name="csX46" fmla="*/ 180348 w 219823"/>
                <a:gd name="csY46" fmla="*/ 0 h 261972"/>
                <a:gd name="csX47" fmla="*/ 200613 w 219823"/>
                <a:gd name="csY47" fmla="*/ 4996 h 261972"/>
                <a:gd name="csX48" fmla="*/ 219823 w 219823"/>
                <a:gd name="csY48" fmla="*/ 6685 h 2619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9823" h="261972">
                  <a:moveTo>
                    <a:pt x="219823" y="6685"/>
                  </a:moveTo>
                  <a:lnTo>
                    <a:pt x="217994" y="24698"/>
                  </a:lnTo>
                  <a:lnTo>
                    <a:pt x="209057" y="40672"/>
                  </a:lnTo>
                  <a:lnTo>
                    <a:pt x="203217" y="59318"/>
                  </a:lnTo>
                  <a:lnTo>
                    <a:pt x="199488" y="85846"/>
                  </a:lnTo>
                  <a:lnTo>
                    <a:pt x="201106" y="102734"/>
                  </a:lnTo>
                  <a:lnTo>
                    <a:pt x="196251" y="113078"/>
                  </a:lnTo>
                  <a:lnTo>
                    <a:pt x="195477" y="124055"/>
                  </a:lnTo>
                  <a:lnTo>
                    <a:pt x="192029" y="133554"/>
                  </a:lnTo>
                  <a:lnTo>
                    <a:pt x="172397" y="147979"/>
                  </a:lnTo>
                  <a:lnTo>
                    <a:pt x="158675" y="163390"/>
                  </a:lnTo>
                  <a:lnTo>
                    <a:pt x="145728" y="192380"/>
                  </a:lnTo>
                  <a:lnTo>
                    <a:pt x="146713" y="217008"/>
                  </a:lnTo>
                  <a:lnTo>
                    <a:pt x="139184" y="226578"/>
                  </a:lnTo>
                  <a:lnTo>
                    <a:pt x="121803" y="241144"/>
                  </a:lnTo>
                  <a:lnTo>
                    <a:pt x="104212" y="259932"/>
                  </a:lnTo>
                  <a:lnTo>
                    <a:pt x="93024" y="254654"/>
                  </a:lnTo>
                  <a:lnTo>
                    <a:pt x="91124" y="246140"/>
                  </a:lnTo>
                  <a:lnTo>
                    <a:pt x="74869" y="245859"/>
                  </a:lnTo>
                  <a:lnTo>
                    <a:pt x="64666" y="257328"/>
                  </a:lnTo>
                  <a:lnTo>
                    <a:pt x="56785" y="254303"/>
                  </a:lnTo>
                  <a:lnTo>
                    <a:pt x="45597" y="244029"/>
                  </a:lnTo>
                  <a:lnTo>
                    <a:pt x="36590" y="249025"/>
                  </a:lnTo>
                  <a:lnTo>
                    <a:pt x="24558" y="261972"/>
                  </a:lnTo>
                  <a:lnTo>
                    <a:pt x="0" y="230237"/>
                  </a:lnTo>
                  <a:lnTo>
                    <a:pt x="22728" y="213772"/>
                  </a:lnTo>
                  <a:lnTo>
                    <a:pt x="11470" y="193999"/>
                  </a:lnTo>
                  <a:lnTo>
                    <a:pt x="21743" y="186470"/>
                  </a:lnTo>
                  <a:lnTo>
                    <a:pt x="41868" y="182811"/>
                  </a:lnTo>
                  <a:lnTo>
                    <a:pt x="44260" y="169582"/>
                  </a:lnTo>
                  <a:lnTo>
                    <a:pt x="60233" y="183937"/>
                  </a:lnTo>
                  <a:lnTo>
                    <a:pt x="86550" y="185203"/>
                  </a:lnTo>
                  <a:lnTo>
                    <a:pt x="95768" y="171060"/>
                  </a:lnTo>
                  <a:lnTo>
                    <a:pt x="99498" y="151216"/>
                  </a:lnTo>
                  <a:lnTo>
                    <a:pt x="96261" y="127855"/>
                  </a:lnTo>
                  <a:lnTo>
                    <a:pt x="82117" y="110193"/>
                  </a:lnTo>
                  <a:lnTo>
                    <a:pt x="95064" y="75643"/>
                  </a:lnTo>
                  <a:lnTo>
                    <a:pt x="87606" y="69662"/>
                  </a:lnTo>
                  <a:lnTo>
                    <a:pt x="65370" y="72125"/>
                  </a:lnTo>
                  <a:lnTo>
                    <a:pt x="56997" y="56715"/>
                  </a:lnTo>
                  <a:lnTo>
                    <a:pt x="59178" y="43627"/>
                  </a:lnTo>
                  <a:lnTo>
                    <a:pt x="96894" y="44823"/>
                  </a:lnTo>
                  <a:lnTo>
                    <a:pt x="121030" y="52704"/>
                  </a:lnTo>
                  <a:lnTo>
                    <a:pt x="144743" y="59741"/>
                  </a:lnTo>
                  <a:lnTo>
                    <a:pt x="146924" y="43627"/>
                  </a:lnTo>
                  <a:lnTo>
                    <a:pt x="162546" y="15832"/>
                  </a:lnTo>
                  <a:lnTo>
                    <a:pt x="180348" y="0"/>
                  </a:lnTo>
                  <a:lnTo>
                    <a:pt x="200613" y="4996"/>
                  </a:lnTo>
                  <a:lnTo>
                    <a:pt x="219823" y="668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BA1E0A2-FA40-DC2F-664F-41C251496256}"/>
                </a:ext>
              </a:extLst>
            </p:cNvPr>
            <p:cNvSpPr/>
            <p:nvPr/>
          </p:nvSpPr>
          <p:spPr>
            <a:xfrm>
              <a:off x="7254786" y="4438566"/>
              <a:ext cx="168033" cy="188369"/>
            </a:xfrm>
            <a:custGeom>
              <a:avLst/>
              <a:gdLst>
                <a:gd name="csX0" fmla="*/ 74025 w 168033"/>
                <a:gd name="csY0" fmla="*/ 1970 h 188369"/>
                <a:gd name="csX1" fmla="*/ 88169 w 168033"/>
                <a:gd name="csY1" fmla="*/ 0 h 188369"/>
                <a:gd name="csX2" fmla="*/ 106323 w 168033"/>
                <a:gd name="csY2" fmla="*/ 4011 h 188369"/>
                <a:gd name="csX3" fmla="*/ 123985 w 168033"/>
                <a:gd name="csY3" fmla="*/ 141 h 188369"/>
                <a:gd name="csX4" fmla="*/ 127714 w 168033"/>
                <a:gd name="csY4" fmla="*/ 1759 h 188369"/>
                <a:gd name="csX5" fmla="*/ 125533 w 168033"/>
                <a:gd name="csY5" fmla="*/ 14847 h 188369"/>
                <a:gd name="csX6" fmla="*/ 133907 w 168033"/>
                <a:gd name="csY6" fmla="*/ 30257 h 188369"/>
                <a:gd name="csX7" fmla="*/ 156142 w 168033"/>
                <a:gd name="csY7" fmla="*/ 27795 h 188369"/>
                <a:gd name="csX8" fmla="*/ 163601 w 168033"/>
                <a:gd name="csY8" fmla="*/ 33776 h 188369"/>
                <a:gd name="csX9" fmla="*/ 150654 w 168033"/>
                <a:gd name="csY9" fmla="*/ 68325 h 188369"/>
                <a:gd name="csX10" fmla="*/ 164797 w 168033"/>
                <a:gd name="csY10" fmla="*/ 85987 h 188369"/>
                <a:gd name="csX11" fmla="*/ 168034 w 168033"/>
                <a:gd name="csY11" fmla="*/ 109349 h 188369"/>
                <a:gd name="csX12" fmla="*/ 164305 w 168033"/>
                <a:gd name="csY12" fmla="*/ 129192 h 188369"/>
                <a:gd name="csX13" fmla="*/ 155086 w 168033"/>
                <a:gd name="csY13" fmla="*/ 143336 h 188369"/>
                <a:gd name="csX14" fmla="*/ 128770 w 168033"/>
                <a:gd name="csY14" fmla="*/ 142069 h 188369"/>
                <a:gd name="csX15" fmla="*/ 112797 w 168033"/>
                <a:gd name="csY15" fmla="*/ 127714 h 188369"/>
                <a:gd name="csX16" fmla="*/ 110404 w 168033"/>
                <a:gd name="csY16" fmla="*/ 140943 h 188369"/>
                <a:gd name="csX17" fmla="*/ 90280 w 168033"/>
                <a:gd name="csY17" fmla="*/ 144602 h 188369"/>
                <a:gd name="csX18" fmla="*/ 80006 w 168033"/>
                <a:gd name="csY18" fmla="*/ 152131 h 188369"/>
                <a:gd name="csX19" fmla="*/ 91265 w 168033"/>
                <a:gd name="csY19" fmla="*/ 171904 h 188369"/>
                <a:gd name="csX20" fmla="*/ 68536 w 168033"/>
                <a:gd name="csY20" fmla="*/ 188370 h 188369"/>
                <a:gd name="csX21" fmla="*/ 37857 w 168033"/>
                <a:gd name="csY21" fmla="*/ 158253 h 188369"/>
                <a:gd name="csX22" fmla="*/ 18084 w 168033"/>
                <a:gd name="csY22" fmla="*/ 133555 h 188369"/>
                <a:gd name="csX23" fmla="*/ 0 w 168033"/>
                <a:gd name="csY23" fmla="*/ 102664 h 188369"/>
                <a:gd name="csX24" fmla="*/ 915 w 168033"/>
                <a:gd name="csY24" fmla="*/ 92742 h 188369"/>
                <a:gd name="csX25" fmla="*/ 7459 w 168033"/>
                <a:gd name="csY25" fmla="*/ 83243 h 188369"/>
                <a:gd name="csX26" fmla="*/ 14707 w 168033"/>
                <a:gd name="csY26" fmla="*/ 61500 h 188369"/>
                <a:gd name="csX27" fmla="*/ 20758 w 168033"/>
                <a:gd name="csY27" fmla="*/ 39335 h 188369"/>
                <a:gd name="csX28" fmla="*/ 30820 w 168033"/>
                <a:gd name="csY28" fmla="*/ 37575 h 188369"/>
                <a:gd name="csX29" fmla="*/ 74236 w 168033"/>
                <a:gd name="csY29" fmla="*/ 37927 h 188369"/>
                <a:gd name="csX30" fmla="*/ 74025 w 168033"/>
                <a:gd name="csY30" fmla="*/ 1970 h 18836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68033" h="188369">
                  <a:moveTo>
                    <a:pt x="74025" y="1970"/>
                  </a:moveTo>
                  <a:lnTo>
                    <a:pt x="88169" y="0"/>
                  </a:lnTo>
                  <a:lnTo>
                    <a:pt x="106323" y="4011"/>
                  </a:lnTo>
                  <a:lnTo>
                    <a:pt x="123985" y="141"/>
                  </a:lnTo>
                  <a:lnTo>
                    <a:pt x="127714" y="1759"/>
                  </a:lnTo>
                  <a:lnTo>
                    <a:pt x="125533" y="14847"/>
                  </a:lnTo>
                  <a:lnTo>
                    <a:pt x="133907" y="30257"/>
                  </a:lnTo>
                  <a:lnTo>
                    <a:pt x="156142" y="27795"/>
                  </a:lnTo>
                  <a:lnTo>
                    <a:pt x="163601" y="33776"/>
                  </a:lnTo>
                  <a:lnTo>
                    <a:pt x="150654" y="68325"/>
                  </a:lnTo>
                  <a:lnTo>
                    <a:pt x="164797" y="85987"/>
                  </a:lnTo>
                  <a:lnTo>
                    <a:pt x="168034" y="109349"/>
                  </a:lnTo>
                  <a:lnTo>
                    <a:pt x="164305" y="129192"/>
                  </a:lnTo>
                  <a:lnTo>
                    <a:pt x="155086" y="143336"/>
                  </a:lnTo>
                  <a:lnTo>
                    <a:pt x="128770" y="142069"/>
                  </a:lnTo>
                  <a:lnTo>
                    <a:pt x="112797" y="127714"/>
                  </a:lnTo>
                  <a:lnTo>
                    <a:pt x="110404" y="140943"/>
                  </a:lnTo>
                  <a:lnTo>
                    <a:pt x="90280" y="144602"/>
                  </a:lnTo>
                  <a:lnTo>
                    <a:pt x="80006" y="152131"/>
                  </a:lnTo>
                  <a:lnTo>
                    <a:pt x="91265" y="171904"/>
                  </a:lnTo>
                  <a:lnTo>
                    <a:pt x="68536" y="188370"/>
                  </a:lnTo>
                  <a:lnTo>
                    <a:pt x="37857" y="158253"/>
                  </a:lnTo>
                  <a:lnTo>
                    <a:pt x="18084" y="133555"/>
                  </a:lnTo>
                  <a:lnTo>
                    <a:pt x="0" y="102664"/>
                  </a:lnTo>
                  <a:lnTo>
                    <a:pt x="915" y="92742"/>
                  </a:lnTo>
                  <a:lnTo>
                    <a:pt x="7459" y="83243"/>
                  </a:lnTo>
                  <a:lnTo>
                    <a:pt x="14707" y="61500"/>
                  </a:lnTo>
                  <a:lnTo>
                    <a:pt x="20758" y="39335"/>
                  </a:lnTo>
                  <a:lnTo>
                    <a:pt x="30820" y="37575"/>
                  </a:lnTo>
                  <a:lnTo>
                    <a:pt x="74236" y="37927"/>
                  </a:lnTo>
                  <a:lnTo>
                    <a:pt x="74025" y="197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31B3184-98FB-660D-AE53-FC89A41B2C9D}"/>
                </a:ext>
              </a:extLst>
            </p:cNvPr>
            <p:cNvSpPr/>
            <p:nvPr/>
          </p:nvSpPr>
          <p:spPr>
            <a:xfrm>
              <a:off x="7269915" y="4439833"/>
              <a:ext cx="59107" cy="38067"/>
            </a:xfrm>
            <a:custGeom>
              <a:avLst/>
              <a:gdLst>
                <a:gd name="csX0" fmla="*/ 10273 w 59107"/>
                <a:gd name="csY0" fmla="*/ 0 h 38067"/>
                <a:gd name="csX1" fmla="*/ 58896 w 59107"/>
                <a:gd name="csY1" fmla="*/ 703 h 38067"/>
                <a:gd name="csX2" fmla="*/ 59107 w 59107"/>
                <a:gd name="csY2" fmla="*/ 36661 h 38067"/>
                <a:gd name="csX3" fmla="*/ 15691 w 59107"/>
                <a:gd name="csY3" fmla="*/ 36309 h 38067"/>
                <a:gd name="csX4" fmla="*/ 5629 w 59107"/>
                <a:gd name="csY4" fmla="*/ 38068 h 38067"/>
                <a:gd name="csX5" fmla="*/ 0 w 59107"/>
                <a:gd name="csY5" fmla="*/ 33564 h 38067"/>
                <a:gd name="csX6" fmla="*/ 10273 w 59107"/>
                <a:gd name="csY6" fmla="*/ 0 h 3806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9107" h="38067">
                  <a:moveTo>
                    <a:pt x="10273" y="0"/>
                  </a:moveTo>
                  <a:lnTo>
                    <a:pt x="58896" y="703"/>
                  </a:lnTo>
                  <a:lnTo>
                    <a:pt x="59107" y="36661"/>
                  </a:lnTo>
                  <a:lnTo>
                    <a:pt x="15691" y="36309"/>
                  </a:lnTo>
                  <a:lnTo>
                    <a:pt x="5629" y="38068"/>
                  </a:lnTo>
                  <a:lnTo>
                    <a:pt x="0" y="33564"/>
                  </a:lnTo>
                  <a:lnTo>
                    <a:pt x="10273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D8388E33-5EFF-8A8A-77D6-40F07A790F37}"/>
                </a:ext>
              </a:extLst>
            </p:cNvPr>
            <p:cNvSpPr/>
            <p:nvPr/>
          </p:nvSpPr>
          <p:spPr>
            <a:xfrm>
              <a:off x="7645739" y="4754650"/>
              <a:ext cx="346340" cy="295607"/>
            </a:xfrm>
            <a:custGeom>
              <a:avLst/>
              <a:gdLst>
                <a:gd name="csX0" fmla="*/ 264365 w 346340"/>
                <a:gd name="csY0" fmla="*/ 3096 h 295607"/>
                <a:gd name="csX1" fmla="*/ 276819 w 346340"/>
                <a:gd name="csY1" fmla="*/ 10696 h 295607"/>
                <a:gd name="csX2" fmla="*/ 288712 w 346340"/>
                <a:gd name="csY2" fmla="*/ 15762 h 295607"/>
                <a:gd name="csX3" fmla="*/ 307710 w 346340"/>
                <a:gd name="csY3" fmla="*/ 20828 h 295607"/>
                <a:gd name="csX4" fmla="*/ 324669 w 346340"/>
                <a:gd name="csY4" fmla="*/ 29906 h 295607"/>
                <a:gd name="csX5" fmla="*/ 338742 w 346340"/>
                <a:gd name="csY5" fmla="*/ 43345 h 295607"/>
                <a:gd name="csX6" fmla="*/ 346341 w 346340"/>
                <a:gd name="csY6" fmla="*/ 68888 h 295607"/>
                <a:gd name="csX7" fmla="*/ 341275 w 346340"/>
                <a:gd name="csY7" fmla="*/ 77121 h 295607"/>
                <a:gd name="csX8" fmla="*/ 335294 w 346340"/>
                <a:gd name="csY8" fmla="*/ 101608 h 295607"/>
                <a:gd name="csX9" fmla="*/ 340993 w 346340"/>
                <a:gd name="csY9" fmla="*/ 126729 h 295607"/>
                <a:gd name="csX10" fmla="*/ 331635 w 346340"/>
                <a:gd name="csY10" fmla="*/ 137284 h 295607"/>
                <a:gd name="csX11" fmla="*/ 322557 w 346340"/>
                <a:gd name="csY11" fmla="*/ 165501 h 295607"/>
                <a:gd name="csX12" fmla="*/ 338250 w 346340"/>
                <a:gd name="csY12" fmla="*/ 173382 h 295607"/>
                <a:gd name="csX13" fmla="*/ 247618 w 346340"/>
                <a:gd name="csY13" fmla="*/ 198502 h 295607"/>
                <a:gd name="csX14" fmla="*/ 250433 w 346340"/>
                <a:gd name="csY14" fmla="*/ 220245 h 295607"/>
                <a:gd name="csX15" fmla="*/ 227845 w 346340"/>
                <a:gd name="csY15" fmla="*/ 224468 h 295607"/>
                <a:gd name="csX16" fmla="*/ 210817 w 346340"/>
                <a:gd name="csY16" fmla="*/ 236641 h 295607"/>
                <a:gd name="csX17" fmla="*/ 207157 w 346340"/>
                <a:gd name="csY17" fmla="*/ 247266 h 295607"/>
                <a:gd name="csX18" fmla="*/ 196462 w 346340"/>
                <a:gd name="csY18" fmla="*/ 249658 h 295607"/>
                <a:gd name="csX19" fmla="*/ 170497 w 346340"/>
                <a:gd name="csY19" fmla="*/ 274920 h 295607"/>
                <a:gd name="csX20" fmla="*/ 153961 w 346340"/>
                <a:gd name="csY20" fmla="*/ 294833 h 295607"/>
                <a:gd name="csX21" fmla="*/ 143898 w 346340"/>
                <a:gd name="csY21" fmla="*/ 295607 h 295607"/>
                <a:gd name="csX22" fmla="*/ 134188 w 346340"/>
                <a:gd name="csY22" fmla="*/ 292019 h 295607"/>
                <a:gd name="csX23" fmla="*/ 100835 w 346340"/>
                <a:gd name="csY23" fmla="*/ 288641 h 295607"/>
                <a:gd name="csX24" fmla="*/ 95416 w 346340"/>
                <a:gd name="csY24" fmla="*/ 286319 h 295607"/>
                <a:gd name="csX25" fmla="*/ 95205 w 346340"/>
                <a:gd name="csY25" fmla="*/ 283786 h 295607"/>
                <a:gd name="csX26" fmla="*/ 83454 w 346340"/>
                <a:gd name="csY26" fmla="*/ 276820 h 295607"/>
                <a:gd name="csX27" fmla="*/ 64033 w 346340"/>
                <a:gd name="csY27" fmla="*/ 275061 h 295607"/>
                <a:gd name="csX28" fmla="*/ 39616 w 346340"/>
                <a:gd name="csY28" fmla="*/ 282097 h 295607"/>
                <a:gd name="csX29" fmla="*/ 20125 w 346340"/>
                <a:gd name="csY29" fmla="*/ 262887 h 295607"/>
                <a:gd name="csX30" fmla="*/ 0 w 346340"/>
                <a:gd name="csY30" fmla="*/ 237766 h 295607"/>
                <a:gd name="csX31" fmla="*/ 1337 w 346340"/>
                <a:gd name="csY31" fmla="*/ 140732 h 295607"/>
                <a:gd name="csX32" fmla="*/ 63541 w 346340"/>
                <a:gd name="csY32" fmla="*/ 141154 h 295607"/>
                <a:gd name="csX33" fmla="*/ 61007 w 346340"/>
                <a:gd name="csY33" fmla="*/ 130670 h 295607"/>
                <a:gd name="csX34" fmla="*/ 65440 w 346340"/>
                <a:gd name="csY34" fmla="*/ 119270 h 295607"/>
                <a:gd name="csX35" fmla="*/ 60163 w 346340"/>
                <a:gd name="csY35" fmla="*/ 105127 h 295607"/>
                <a:gd name="csX36" fmla="*/ 63611 w 346340"/>
                <a:gd name="csY36" fmla="*/ 90420 h 295607"/>
                <a:gd name="csX37" fmla="*/ 60445 w 346340"/>
                <a:gd name="csY37" fmla="*/ 81062 h 295607"/>
                <a:gd name="csX38" fmla="*/ 70718 w 346340"/>
                <a:gd name="csY38" fmla="*/ 81836 h 295607"/>
                <a:gd name="csX39" fmla="*/ 72407 w 346340"/>
                <a:gd name="csY39" fmla="*/ 91194 h 295607"/>
                <a:gd name="csX40" fmla="*/ 86410 w 346340"/>
                <a:gd name="csY40" fmla="*/ 90491 h 295607"/>
                <a:gd name="csX41" fmla="*/ 105408 w 346340"/>
                <a:gd name="csY41" fmla="*/ 93235 h 295607"/>
                <a:gd name="csX42" fmla="*/ 115400 w 346340"/>
                <a:gd name="csY42" fmla="*/ 107027 h 295607"/>
                <a:gd name="csX43" fmla="*/ 139324 w 346340"/>
                <a:gd name="csY43" fmla="*/ 111249 h 295607"/>
                <a:gd name="csX44" fmla="*/ 157549 w 346340"/>
                <a:gd name="csY44" fmla="*/ 101679 h 295607"/>
                <a:gd name="csX45" fmla="*/ 164234 w 346340"/>
                <a:gd name="csY45" fmla="*/ 117511 h 295607"/>
                <a:gd name="csX46" fmla="*/ 187174 w 346340"/>
                <a:gd name="csY46" fmla="*/ 121733 h 295607"/>
                <a:gd name="csX47" fmla="*/ 198151 w 346340"/>
                <a:gd name="csY47" fmla="*/ 134681 h 295607"/>
                <a:gd name="csX48" fmla="*/ 210394 w 346340"/>
                <a:gd name="csY48" fmla="*/ 151428 h 295607"/>
                <a:gd name="csX49" fmla="*/ 233263 w 346340"/>
                <a:gd name="csY49" fmla="*/ 151639 h 295607"/>
                <a:gd name="csX50" fmla="*/ 230800 w 346340"/>
                <a:gd name="csY50" fmla="*/ 118919 h 295607"/>
                <a:gd name="csX51" fmla="*/ 222568 w 346340"/>
                <a:gd name="csY51" fmla="*/ 124407 h 295607"/>
                <a:gd name="csX52" fmla="*/ 201669 w 346340"/>
                <a:gd name="csY52" fmla="*/ 112656 h 295607"/>
                <a:gd name="csX53" fmla="*/ 193647 w 346340"/>
                <a:gd name="csY53" fmla="*/ 107238 h 295607"/>
                <a:gd name="csX54" fmla="*/ 197306 w 346340"/>
                <a:gd name="csY54" fmla="*/ 76910 h 295607"/>
                <a:gd name="csX55" fmla="*/ 202654 w 346340"/>
                <a:gd name="csY55" fmla="*/ 41164 h 295607"/>
                <a:gd name="csX56" fmla="*/ 195969 w 346340"/>
                <a:gd name="csY56" fmla="*/ 27865 h 295607"/>
                <a:gd name="csX57" fmla="*/ 204483 w 346340"/>
                <a:gd name="csY57" fmla="*/ 8655 h 295607"/>
                <a:gd name="csX58" fmla="*/ 212435 w 346340"/>
                <a:gd name="csY58" fmla="*/ 5066 h 295607"/>
                <a:gd name="csX59" fmla="*/ 252614 w 346340"/>
                <a:gd name="csY59" fmla="*/ 0 h 295607"/>
                <a:gd name="csX60" fmla="*/ 264365 w 346340"/>
                <a:gd name="csY60" fmla="*/ 3096 h 2956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</a:cxnLst>
              <a:rect l="l" t="t" r="r" b="b"/>
              <a:pathLst>
                <a:path w="346340" h="295607">
                  <a:moveTo>
                    <a:pt x="264365" y="3096"/>
                  </a:moveTo>
                  <a:lnTo>
                    <a:pt x="276819" y="10696"/>
                  </a:lnTo>
                  <a:lnTo>
                    <a:pt x="288712" y="15762"/>
                  </a:lnTo>
                  <a:lnTo>
                    <a:pt x="307710" y="20828"/>
                  </a:lnTo>
                  <a:lnTo>
                    <a:pt x="324669" y="29906"/>
                  </a:lnTo>
                  <a:lnTo>
                    <a:pt x="338742" y="43345"/>
                  </a:lnTo>
                  <a:lnTo>
                    <a:pt x="346341" y="68888"/>
                  </a:lnTo>
                  <a:lnTo>
                    <a:pt x="341275" y="77121"/>
                  </a:lnTo>
                  <a:lnTo>
                    <a:pt x="335294" y="101608"/>
                  </a:lnTo>
                  <a:lnTo>
                    <a:pt x="340993" y="126729"/>
                  </a:lnTo>
                  <a:lnTo>
                    <a:pt x="331635" y="137284"/>
                  </a:lnTo>
                  <a:lnTo>
                    <a:pt x="322557" y="165501"/>
                  </a:lnTo>
                  <a:lnTo>
                    <a:pt x="338250" y="173382"/>
                  </a:lnTo>
                  <a:lnTo>
                    <a:pt x="247618" y="198502"/>
                  </a:lnTo>
                  <a:lnTo>
                    <a:pt x="250433" y="220245"/>
                  </a:lnTo>
                  <a:lnTo>
                    <a:pt x="227845" y="224468"/>
                  </a:lnTo>
                  <a:lnTo>
                    <a:pt x="210817" y="236641"/>
                  </a:lnTo>
                  <a:lnTo>
                    <a:pt x="207157" y="247266"/>
                  </a:lnTo>
                  <a:lnTo>
                    <a:pt x="196462" y="249658"/>
                  </a:lnTo>
                  <a:lnTo>
                    <a:pt x="170497" y="274920"/>
                  </a:lnTo>
                  <a:lnTo>
                    <a:pt x="153961" y="294833"/>
                  </a:lnTo>
                  <a:lnTo>
                    <a:pt x="143898" y="295607"/>
                  </a:lnTo>
                  <a:lnTo>
                    <a:pt x="134188" y="292019"/>
                  </a:lnTo>
                  <a:lnTo>
                    <a:pt x="100835" y="288641"/>
                  </a:lnTo>
                  <a:lnTo>
                    <a:pt x="95416" y="286319"/>
                  </a:lnTo>
                  <a:lnTo>
                    <a:pt x="95205" y="283786"/>
                  </a:lnTo>
                  <a:lnTo>
                    <a:pt x="83454" y="276820"/>
                  </a:lnTo>
                  <a:lnTo>
                    <a:pt x="64033" y="275061"/>
                  </a:lnTo>
                  <a:lnTo>
                    <a:pt x="39616" y="282097"/>
                  </a:lnTo>
                  <a:lnTo>
                    <a:pt x="20125" y="262887"/>
                  </a:lnTo>
                  <a:lnTo>
                    <a:pt x="0" y="237766"/>
                  </a:lnTo>
                  <a:lnTo>
                    <a:pt x="1337" y="140732"/>
                  </a:lnTo>
                  <a:lnTo>
                    <a:pt x="63541" y="141154"/>
                  </a:lnTo>
                  <a:lnTo>
                    <a:pt x="61007" y="130670"/>
                  </a:lnTo>
                  <a:lnTo>
                    <a:pt x="65440" y="119270"/>
                  </a:lnTo>
                  <a:lnTo>
                    <a:pt x="60163" y="105127"/>
                  </a:lnTo>
                  <a:lnTo>
                    <a:pt x="63611" y="90420"/>
                  </a:lnTo>
                  <a:lnTo>
                    <a:pt x="60445" y="81062"/>
                  </a:lnTo>
                  <a:lnTo>
                    <a:pt x="70718" y="81836"/>
                  </a:lnTo>
                  <a:lnTo>
                    <a:pt x="72407" y="91194"/>
                  </a:lnTo>
                  <a:lnTo>
                    <a:pt x="86410" y="90491"/>
                  </a:lnTo>
                  <a:lnTo>
                    <a:pt x="105408" y="93235"/>
                  </a:lnTo>
                  <a:lnTo>
                    <a:pt x="115400" y="107027"/>
                  </a:lnTo>
                  <a:lnTo>
                    <a:pt x="139324" y="111249"/>
                  </a:lnTo>
                  <a:lnTo>
                    <a:pt x="157549" y="101679"/>
                  </a:lnTo>
                  <a:lnTo>
                    <a:pt x="164234" y="117511"/>
                  </a:lnTo>
                  <a:lnTo>
                    <a:pt x="187174" y="121733"/>
                  </a:lnTo>
                  <a:lnTo>
                    <a:pt x="198151" y="134681"/>
                  </a:lnTo>
                  <a:lnTo>
                    <a:pt x="210394" y="151428"/>
                  </a:lnTo>
                  <a:lnTo>
                    <a:pt x="233263" y="151639"/>
                  </a:lnTo>
                  <a:lnTo>
                    <a:pt x="230800" y="118919"/>
                  </a:lnTo>
                  <a:lnTo>
                    <a:pt x="222568" y="124407"/>
                  </a:lnTo>
                  <a:lnTo>
                    <a:pt x="201669" y="112656"/>
                  </a:lnTo>
                  <a:lnTo>
                    <a:pt x="193647" y="107238"/>
                  </a:lnTo>
                  <a:lnTo>
                    <a:pt x="197306" y="76910"/>
                  </a:lnTo>
                  <a:lnTo>
                    <a:pt x="202654" y="41164"/>
                  </a:lnTo>
                  <a:lnTo>
                    <a:pt x="195969" y="27865"/>
                  </a:lnTo>
                  <a:lnTo>
                    <a:pt x="204483" y="8655"/>
                  </a:lnTo>
                  <a:lnTo>
                    <a:pt x="212435" y="5066"/>
                  </a:lnTo>
                  <a:lnTo>
                    <a:pt x="252614" y="0"/>
                  </a:lnTo>
                  <a:lnTo>
                    <a:pt x="264365" y="309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AA4D8DD-BC23-EE9E-D6AA-FDCE8F1C3012}"/>
                </a:ext>
              </a:extLst>
            </p:cNvPr>
            <p:cNvSpPr/>
            <p:nvPr/>
          </p:nvSpPr>
          <p:spPr>
            <a:xfrm>
              <a:off x="7968296" y="4784555"/>
              <a:ext cx="92109" cy="229955"/>
            </a:xfrm>
            <a:custGeom>
              <a:avLst/>
              <a:gdLst>
                <a:gd name="csX0" fmla="*/ 2111 w 92109"/>
                <a:gd name="csY0" fmla="*/ 0 h 229955"/>
                <a:gd name="csX1" fmla="*/ 31384 w 92109"/>
                <a:gd name="csY1" fmla="*/ 5559 h 229955"/>
                <a:gd name="csX2" fmla="*/ 37365 w 92109"/>
                <a:gd name="csY2" fmla="*/ 13932 h 229955"/>
                <a:gd name="csX3" fmla="*/ 47497 w 92109"/>
                <a:gd name="csY3" fmla="*/ 28006 h 229955"/>
                <a:gd name="csX4" fmla="*/ 55871 w 92109"/>
                <a:gd name="csY4" fmla="*/ 69099 h 229955"/>
                <a:gd name="csX5" fmla="*/ 47497 w 92109"/>
                <a:gd name="csY5" fmla="*/ 92109 h 229955"/>
                <a:gd name="csX6" fmla="*/ 55871 w 92109"/>
                <a:gd name="csY6" fmla="*/ 131584 h 229955"/>
                <a:gd name="csX7" fmla="*/ 66215 w 92109"/>
                <a:gd name="csY7" fmla="*/ 131092 h 229955"/>
                <a:gd name="csX8" fmla="*/ 77051 w 92109"/>
                <a:gd name="csY8" fmla="*/ 140943 h 229955"/>
                <a:gd name="csX9" fmla="*/ 89506 w 92109"/>
                <a:gd name="csY9" fmla="*/ 162967 h 229955"/>
                <a:gd name="csX10" fmla="*/ 92110 w 92109"/>
                <a:gd name="csY10" fmla="*/ 202232 h 229955"/>
                <a:gd name="csX11" fmla="*/ 79162 w 92109"/>
                <a:gd name="csY11" fmla="*/ 208705 h 229955"/>
                <a:gd name="csX12" fmla="*/ 70015 w 92109"/>
                <a:gd name="csY12" fmla="*/ 229956 h 229955"/>
                <a:gd name="csX13" fmla="*/ 50523 w 92109"/>
                <a:gd name="csY13" fmla="*/ 211027 h 229955"/>
                <a:gd name="csX14" fmla="*/ 48341 w 92109"/>
                <a:gd name="csY14" fmla="*/ 189425 h 229955"/>
                <a:gd name="csX15" fmla="*/ 54604 w 92109"/>
                <a:gd name="csY15" fmla="*/ 175211 h 229955"/>
                <a:gd name="csX16" fmla="*/ 52915 w 92109"/>
                <a:gd name="csY16" fmla="*/ 163038 h 229955"/>
                <a:gd name="csX17" fmla="*/ 41094 w 92109"/>
                <a:gd name="csY17" fmla="*/ 155298 h 229955"/>
                <a:gd name="csX18" fmla="*/ 32861 w 92109"/>
                <a:gd name="csY18" fmla="*/ 158112 h 229955"/>
                <a:gd name="csX19" fmla="*/ 15692 w 92109"/>
                <a:gd name="csY19" fmla="*/ 143476 h 229955"/>
                <a:gd name="csX20" fmla="*/ 0 w 92109"/>
                <a:gd name="csY20" fmla="*/ 135595 h 229955"/>
                <a:gd name="csX21" fmla="*/ 9077 w 92109"/>
                <a:gd name="csY21" fmla="*/ 107379 h 229955"/>
                <a:gd name="csX22" fmla="*/ 18436 w 92109"/>
                <a:gd name="csY22" fmla="*/ 96824 h 229955"/>
                <a:gd name="csX23" fmla="*/ 12737 w 92109"/>
                <a:gd name="csY23" fmla="*/ 71703 h 229955"/>
                <a:gd name="csX24" fmla="*/ 18718 w 92109"/>
                <a:gd name="csY24" fmla="*/ 47216 h 229955"/>
                <a:gd name="csX25" fmla="*/ 23784 w 92109"/>
                <a:gd name="csY25" fmla="*/ 38983 h 229955"/>
                <a:gd name="csX26" fmla="*/ 16185 w 92109"/>
                <a:gd name="csY26" fmla="*/ 13440 h 229955"/>
                <a:gd name="csX27" fmla="*/ 2111 w 92109"/>
                <a:gd name="csY27" fmla="*/ 0 h 22995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92109" h="229955">
                  <a:moveTo>
                    <a:pt x="2111" y="0"/>
                  </a:moveTo>
                  <a:lnTo>
                    <a:pt x="31384" y="5559"/>
                  </a:lnTo>
                  <a:lnTo>
                    <a:pt x="37365" y="13932"/>
                  </a:lnTo>
                  <a:lnTo>
                    <a:pt x="47497" y="28006"/>
                  </a:lnTo>
                  <a:lnTo>
                    <a:pt x="55871" y="69099"/>
                  </a:lnTo>
                  <a:lnTo>
                    <a:pt x="47497" y="92109"/>
                  </a:lnTo>
                  <a:lnTo>
                    <a:pt x="55871" y="131584"/>
                  </a:lnTo>
                  <a:lnTo>
                    <a:pt x="66215" y="131092"/>
                  </a:lnTo>
                  <a:lnTo>
                    <a:pt x="77051" y="140943"/>
                  </a:lnTo>
                  <a:lnTo>
                    <a:pt x="89506" y="162967"/>
                  </a:lnTo>
                  <a:lnTo>
                    <a:pt x="92110" y="202232"/>
                  </a:lnTo>
                  <a:lnTo>
                    <a:pt x="79162" y="208705"/>
                  </a:lnTo>
                  <a:lnTo>
                    <a:pt x="70015" y="229956"/>
                  </a:lnTo>
                  <a:lnTo>
                    <a:pt x="50523" y="211027"/>
                  </a:lnTo>
                  <a:lnTo>
                    <a:pt x="48341" y="189425"/>
                  </a:lnTo>
                  <a:lnTo>
                    <a:pt x="54604" y="175211"/>
                  </a:lnTo>
                  <a:lnTo>
                    <a:pt x="52915" y="163038"/>
                  </a:lnTo>
                  <a:lnTo>
                    <a:pt x="41094" y="155298"/>
                  </a:lnTo>
                  <a:lnTo>
                    <a:pt x="32861" y="158112"/>
                  </a:lnTo>
                  <a:lnTo>
                    <a:pt x="15692" y="143476"/>
                  </a:lnTo>
                  <a:lnTo>
                    <a:pt x="0" y="135595"/>
                  </a:lnTo>
                  <a:lnTo>
                    <a:pt x="9077" y="107379"/>
                  </a:lnTo>
                  <a:lnTo>
                    <a:pt x="18436" y="96824"/>
                  </a:lnTo>
                  <a:lnTo>
                    <a:pt x="12737" y="71703"/>
                  </a:lnTo>
                  <a:lnTo>
                    <a:pt x="18718" y="47216"/>
                  </a:lnTo>
                  <a:lnTo>
                    <a:pt x="23784" y="38983"/>
                  </a:lnTo>
                  <a:lnTo>
                    <a:pt x="16185" y="13440"/>
                  </a:lnTo>
                  <a:lnTo>
                    <a:pt x="2111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9A33D83B-52E0-9B6D-B7AB-35F1DDD77207}"/>
                </a:ext>
              </a:extLst>
            </p:cNvPr>
            <p:cNvSpPr/>
            <p:nvPr/>
          </p:nvSpPr>
          <p:spPr>
            <a:xfrm>
              <a:off x="7893357" y="4817276"/>
              <a:ext cx="316435" cy="508745"/>
            </a:xfrm>
            <a:custGeom>
              <a:avLst/>
              <a:gdLst>
                <a:gd name="csX0" fmla="*/ 130810 w 316435"/>
                <a:gd name="csY0" fmla="*/ 36379 h 508745"/>
                <a:gd name="csX1" fmla="*/ 153257 w 316435"/>
                <a:gd name="csY1" fmla="*/ 33916 h 508745"/>
                <a:gd name="csX2" fmla="*/ 189214 w 316435"/>
                <a:gd name="csY2" fmla="*/ 42430 h 508745"/>
                <a:gd name="csX3" fmla="*/ 196955 w 316435"/>
                <a:gd name="csY3" fmla="*/ 38631 h 508745"/>
                <a:gd name="csX4" fmla="*/ 217783 w 316435"/>
                <a:gd name="csY4" fmla="*/ 37856 h 508745"/>
                <a:gd name="csX5" fmla="*/ 228408 w 316435"/>
                <a:gd name="csY5" fmla="*/ 28779 h 508745"/>
                <a:gd name="csX6" fmla="*/ 246351 w 316435"/>
                <a:gd name="csY6" fmla="*/ 29272 h 508745"/>
                <a:gd name="csX7" fmla="*/ 279001 w 316435"/>
                <a:gd name="csY7" fmla="*/ 17521 h 508745"/>
                <a:gd name="csX8" fmla="*/ 302714 w 316435"/>
                <a:gd name="csY8" fmla="*/ 0 h 508745"/>
                <a:gd name="csX9" fmla="*/ 302714 w 316435"/>
                <a:gd name="csY9" fmla="*/ 0 h 508745"/>
                <a:gd name="csX10" fmla="*/ 302714 w 316435"/>
                <a:gd name="csY10" fmla="*/ 0 h 508745"/>
                <a:gd name="csX11" fmla="*/ 307570 w 316435"/>
                <a:gd name="csY11" fmla="*/ 13510 h 508745"/>
                <a:gd name="csX12" fmla="*/ 306373 w 316435"/>
                <a:gd name="csY12" fmla="*/ 43697 h 508745"/>
                <a:gd name="csX13" fmla="*/ 310032 w 316435"/>
                <a:gd name="csY13" fmla="*/ 70225 h 508745"/>
                <a:gd name="csX14" fmla="*/ 311229 w 316435"/>
                <a:gd name="csY14" fmla="*/ 117793 h 508745"/>
                <a:gd name="csX15" fmla="*/ 316436 w 316435"/>
                <a:gd name="csY15" fmla="*/ 132710 h 508745"/>
                <a:gd name="csX16" fmla="*/ 307570 w 316435"/>
                <a:gd name="csY16" fmla="*/ 154523 h 508745"/>
                <a:gd name="csX17" fmla="*/ 295959 w 316435"/>
                <a:gd name="csY17" fmla="*/ 175774 h 508745"/>
                <a:gd name="csX18" fmla="*/ 276961 w 316435"/>
                <a:gd name="csY18" fmla="*/ 194773 h 508745"/>
                <a:gd name="csX19" fmla="*/ 249659 w 316435"/>
                <a:gd name="csY19" fmla="*/ 206453 h 508745"/>
                <a:gd name="csX20" fmla="*/ 215953 w 316435"/>
                <a:gd name="csY20" fmla="*/ 221371 h 508745"/>
                <a:gd name="csX21" fmla="*/ 182248 w 316435"/>
                <a:gd name="csY21" fmla="*/ 254514 h 508745"/>
                <a:gd name="csX22" fmla="*/ 170707 w 316435"/>
                <a:gd name="csY22" fmla="*/ 260143 h 508745"/>
                <a:gd name="csX23" fmla="*/ 149879 w 316435"/>
                <a:gd name="csY23" fmla="*/ 282167 h 508745"/>
                <a:gd name="csX24" fmla="*/ 137565 w 316435"/>
                <a:gd name="csY24" fmla="*/ 289345 h 508745"/>
                <a:gd name="csX25" fmla="*/ 135032 w 316435"/>
                <a:gd name="csY25" fmla="*/ 311510 h 508745"/>
                <a:gd name="csX26" fmla="*/ 149246 w 316435"/>
                <a:gd name="csY26" fmla="*/ 335083 h 508745"/>
                <a:gd name="csX27" fmla="*/ 155086 w 316435"/>
                <a:gd name="csY27" fmla="*/ 353448 h 508745"/>
                <a:gd name="csX28" fmla="*/ 155509 w 316435"/>
                <a:gd name="csY28" fmla="*/ 362807 h 508745"/>
                <a:gd name="csX29" fmla="*/ 160786 w 316435"/>
                <a:gd name="csY29" fmla="*/ 361259 h 508745"/>
                <a:gd name="csX30" fmla="*/ 159942 w 316435"/>
                <a:gd name="csY30" fmla="*/ 392079 h 508745"/>
                <a:gd name="csX31" fmla="*/ 155086 w 316435"/>
                <a:gd name="csY31" fmla="*/ 406715 h 508745"/>
                <a:gd name="csX32" fmla="*/ 162123 w 316435"/>
                <a:gd name="csY32" fmla="*/ 412133 h 508745"/>
                <a:gd name="csX33" fmla="*/ 157690 w 316435"/>
                <a:gd name="csY33" fmla="*/ 425292 h 508745"/>
                <a:gd name="csX34" fmla="*/ 145165 w 316435"/>
                <a:gd name="csY34" fmla="*/ 436550 h 508745"/>
                <a:gd name="csX35" fmla="*/ 120537 w 316435"/>
                <a:gd name="csY35" fmla="*/ 447246 h 508745"/>
                <a:gd name="csX36" fmla="*/ 84650 w 316435"/>
                <a:gd name="csY36" fmla="*/ 464485 h 508745"/>
                <a:gd name="csX37" fmla="*/ 71492 w 316435"/>
                <a:gd name="csY37" fmla="*/ 476237 h 508745"/>
                <a:gd name="csX38" fmla="*/ 74095 w 316435"/>
                <a:gd name="csY38" fmla="*/ 489747 h 508745"/>
                <a:gd name="csX39" fmla="*/ 81695 w 316435"/>
                <a:gd name="csY39" fmla="*/ 491858 h 508745"/>
                <a:gd name="csX40" fmla="*/ 79162 w 316435"/>
                <a:gd name="csY40" fmla="*/ 508746 h 508745"/>
                <a:gd name="csX41" fmla="*/ 56504 w 316435"/>
                <a:gd name="csY41" fmla="*/ 508464 h 508745"/>
                <a:gd name="csX42" fmla="*/ 53971 w 316435"/>
                <a:gd name="csY42" fmla="*/ 494321 h 508745"/>
                <a:gd name="csX43" fmla="*/ 49537 w 316435"/>
                <a:gd name="csY43" fmla="*/ 479966 h 508745"/>
                <a:gd name="csX44" fmla="*/ 46934 w 316435"/>
                <a:gd name="csY44" fmla="*/ 468496 h 508745"/>
                <a:gd name="csX45" fmla="*/ 52282 w 316435"/>
                <a:gd name="csY45" fmla="*/ 433102 h 508745"/>
                <a:gd name="csX46" fmla="*/ 44542 w 316435"/>
                <a:gd name="csY46" fmla="*/ 410585 h 508745"/>
                <a:gd name="csX47" fmla="*/ 30187 w 316435"/>
                <a:gd name="csY47" fmla="*/ 366325 h 508745"/>
                <a:gd name="csX48" fmla="*/ 61711 w 316435"/>
                <a:gd name="csY48" fmla="*/ 330790 h 508745"/>
                <a:gd name="csX49" fmla="*/ 69522 w 316435"/>
                <a:gd name="csY49" fmla="*/ 308343 h 508745"/>
                <a:gd name="csX50" fmla="*/ 74095 w 316435"/>
                <a:gd name="csY50" fmla="*/ 305529 h 508745"/>
                <a:gd name="csX51" fmla="*/ 77473 w 316435"/>
                <a:gd name="csY51" fmla="*/ 287233 h 508745"/>
                <a:gd name="csX52" fmla="*/ 72618 w 316435"/>
                <a:gd name="csY52" fmla="*/ 278015 h 508745"/>
                <a:gd name="csX53" fmla="*/ 73954 w 316435"/>
                <a:gd name="csY53" fmla="*/ 254865 h 508745"/>
                <a:gd name="csX54" fmla="*/ 79725 w 316435"/>
                <a:gd name="csY54" fmla="*/ 233474 h 508745"/>
                <a:gd name="csX55" fmla="*/ 79654 w 316435"/>
                <a:gd name="csY55" fmla="*/ 194562 h 508745"/>
                <a:gd name="csX56" fmla="*/ 64174 w 316435"/>
                <a:gd name="csY56" fmla="*/ 184711 h 508745"/>
                <a:gd name="csX57" fmla="*/ 49960 w 316435"/>
                <a:gd name="csY57" fmla="*/ 182459 h 508745"/>
                <a:gd name="csX58" fmla="*/ 43486 w 316435"/>
                <a:gd name="csY58" fmla="*/ 174859 h 508745"/>
                <a:gd name="csX59" fmla="*/ 29695 w 316435"/>
                <a:gd name="csY59" fmla="*/ 168456 h 508745"/>
                <a:gd name="csX60" fmla="*/ 4785 w 316435"/>
                <a:gd name="csY60" fmla="*/ 169019 h 508745"/>
                <a:gd name="csX61" fmla="*/ 2815 w 316435"/>
                <a:gd name="csY61" fmla="*/ 157619 h 508745"/>
                <a:gd name="csX62" fmla="*/ 0 w 316435"/>
                <a:gd name="csY62" fmla="*/ 135877 h 508745"/>
                <a:gd name="csX63" fmla="*/ 90632 w 316435"/>
                <a:gd name="csY63" fmla="*/ 110756 h 508745"/>
                <a:gd name="csX64" fmla="*/ 107801 w 316435"/>
                <a:gd name="csY64" fmla="*/ 125392 h 508745"/>
                <a:gd name="csX65" fmla="*/ 116034 w 316435"/>
                <a:gd name="csY65" fmla="*/ 122577 h 508745"/>
                <a:gd name="csX66" fmla="*/ 127855 w 316435"/>
                <a:gd name="csY66" fmla="*/ 130317 h 508745"/>
                <a:gd name="csX67" fmla="*/ 129544 w 316435"/>
                <a:gd name="csY67" fmla="*/ 142491 h 508745"/>
                <a:gd name="csX68" fmla="*/ 123281 w 316435"/>
                <a:gd name="csY68" fmla="*/ 156705 h 508745"/>
                <a:gd name="csX69" fmla="*/ 125463 w 316435"/>
                <a:gd name="csY69" fmla="*/ 178307 h 508745"/>
                <a:gd name="csX70" fmla="*/ 144954 w 316435"/>
                <a:gd name="csY70" fmla="*/ 197236 h 508745"/>
                <a:gd name="csX71" fmla="*/ 154101 w 316435"/>
                <a:gd name="csY71" fmla="*/ 175985 h 508745"/>
                <a:gd name="csX72" fmla="*/ 167049 w 316435"/>
                <a:gd name="csY72" fmla="*/ 169511 h 508745"/>
                <a:gd name="csX73" fmla="*/ 164446 w 316435"/>
                <a:gd name="csY73" fmla="*/ 130247 h 508745"/>
                <a:gd name="csX74" fmla="*/ 151991 w 316435"/>
                <a:gd name="csY74" fmla="*/ 108222 h 508745"/>
                <a:gd name="csX75" fmla="*/ 141154 w 316435"/>
                <a:gd name="csY75" fmla="*/ 98371 h 508745"/>
                <a:gd name="csX76" fmla="*/ 130810 w 316435"/>
                <a:gd name="csY76" fmla="*/ 98864 h 508745"/>
                <a:gd name="csX77" fmla="*/ 122436 w 316435"/>
                <a:gd name="csY77" fmla="*/ 59389 h 508745"/>
                <a:gd name="csX78" fmla="*/ 130810 w 316435"/>
                <a:gd name="csY78" fmla="*/ 36379 h 50874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</a:cxnLst>
              <a:rect l="l" t="t" r="r" b="b"/>
              <a:pathLst>
                <a:path w="316435" h="508745">
                  <a:moveTo>
                    <a:pt x="130810" y="36379"/>
                  </a:moveTo>
                  <a:lnTo>
                    <a:pt x="153257" y="33916"/>
                  </a:lnTo>
                  <a:lnTo>
                    <a:pt x="189214" y="42430"/>
                  </a:lnTo>
                  <a:lnTo>
                    <a:pt x="196955" y="38631"/>
                  </a:lnTo>
                  <a:lnTo>
                    <a:pt x="217783" y="37856"/>
                  </a:lnTo>
                  <a:lnTo>
                    <a:pt x="228408" y="28779"/>
                  </a:lnTo>
                  <a:lnTo>
                    <a:pt x="246351" y="29272"/>
                  </a:lnTo>
                  <a:lnTo>
                    <a:pt x="279001" y="17521"/>
                  </a:lnTo>
                  <a:lnTo>
                    <a:pt x="302714" y="0"/>
                  </a:lnTo>
                  <a:lnTo>
                    <a:pt x="302714" y="0"/>
                  </a:lnTo>
                  <a:lnTo>
                    <a:pt x="302714" y="0"/>
                  </a:lnTo>
                  <a:lnTo>
                    <a:pt x="307570" y="13510"/>
                  </a:lnTo>
                  <a:lnTo>
                    <a:pt x="306373" y="43697"/>
                  </a:lnTo>
                  <a:lnTo>
                    <a:pt x="310032" y="70225"/>
                  </a:lnTo>
                  <a:lnTo>
                    <a:pt x="311229" y="117793"/>
                  </a:lnTo>
                  <a:lnTo>
                    <a:pt x="316436" y="132710"/>
                  </a:lnTo>
                  <a:lnTo>
                    <a:pt x="307570" y="154523"/>
                  </a:lnTo>
                  <a:lnTo>
                    <a:pt x="295959" y="175774"/>
                  </a:lnTo>
                  <a:lnTo>
                    <a:pt x="276961" y="194773"/>
                  </a:lnTo>
                  <a:lnTo>
                    <a:pt x="249659" y="206453"/>
                  </a:lnTo>
                  <a:lnTo>
                    <a:pt x="215953" y="221371"/>
                  </a:lnTo>
                  <a:lnTo>
                    <a:pt x="182248" y="254514"/>
                  </a:lnTo>
                  <a:lnTo>
                    <a:pt x="170707" y="260143"/>
                  </a:lnTo>
                  <a:lnTo>
                    <a:pt x="149879" y="282167"/>
                  </a:lnTo>
                  <a:lnTo>
                    <a:pt x="137565" y="289345"/>
                  </a:lnTo>
                  <a:lnTo>
                    <a:pt x="135032" y="311510"/>
                  </a:lnTo>
                  <a:lnTo>
                    <a:pt x="149246" y="335083"/>
                  </a:lnTo>
                  <a:lnTo>
                    <a:pt x="155086" y="353448"/>
                  </a:lnTo>
                  <a:lnTo>
                    <a:pt x="155509" y="362807"/>
                  </a:lnTo>
                  <a:lnTo>
                    <a:pt x="160786" y="361259"/>
                  </a:lnTo>
                  <a:lnTo>
                    <a:pt x="159942" y="392079"/>
                  </a:lnTo>
                  <a:lnTo>
                    <a:pt x="155086" y="406715"/>
                  </a:lnTo>
                  <a:lnTo>
                    <a:pt x="162123" y="412133"/>
                  </a:lnTo>
                  <a:lnTo>
                    <a:pt x="157690" y="425292"/>
                  </a:lnTo>
                  <a:lnTo>
                    <a:pt x="145165" y="436550"/>
                  </a:lnTo>
                  <a:lnTo>
                    <a:pt x="120537" y="447246"/>
                  </a:lnTo>
                  <a:lnTo>
                    <a:pt x="84650" y="464485"/>
                  </a:lnTo>
                  <a:lnTo>
                    <a:pt x="71492" y="476237"/>
                  </a:lnTo>
                  <a:lnTo>
                    <a:pt x="74095" y="489747"/>
                  </a:lnTo>
                  <a:lnTo>
                    <a:pt x="81695" y="491858"/>
                  </a:lnTo>
                  <a:lnTo>
                    <a:pt x="79162" y="508746"/>
                  </a:lnTo>
                  <a:lnTo>
                    <a:pt x="56504" y="508464"/>
                  </a:lnTo>
                  <a:lnTo>
                    <a:pt x="53971" y="494321"/>
                  </a:lnTo>
                  <a:lnTo>
                    <a:pt x="49537" y="479966"/>
                  </a:lnTo>
                  <a:lnTo>
                    <a:pt x="46934" y="468496"/>
                  </a:lnTo>
                  <a:lnTo>
                    <a:pt x="52282" y="433102"/>
                  </a:lnTo>
                  <a:lnTo>
                    <a:pt x="44542" y="410585"/>
                  </a:lnTo>
                  <a:lnTo>
                    <a:pt x="30187" y="366325"/>
                  </a:lnTo>
                  <a:lnTo>
                    <a:pt x="61711" y="330790"/>
                  </a:lnTo>
                  <a:lnTo>
                    <a:pt x="69522" y="308343"/>
                  </a:lnTo>
                  <a:lnTo>
                    <a:pt x="74095" y="305529"/>
                  </a:lnTo>
                  <a:lnTo>
                    <a:pt x="77473" y="287233"/>
                  </a:lnTo>
                  <a:lnTo>
                    <a:pt x="72618" y="278015"/>
                  </a:lnTo>
                  <a:lnTo>
                    <a:pt x="73954" y="254865"/>
                  </a:lnTo>
                  <a:lnTo>
                    <a:pt x="79725" y="233474"/>
                  </a:lnTo>
                  <a:lnTo>
                    <a:pt x="79654" y="194562"/>
                  </a:lnTo>
                  <a:lnTo>
                    <a:pt x="64174" y="184711"/>
                  </a:lnTo>
                  <a:lnTo>
                    <a:pt x="49960" y="182459"/>
                  </a:lnTo>
                  <a:lnTo>
                    <a:pt x="43486" y="174859"/>
                  </a:lnTo>
                  <a:lnTo>
                    <a:pt x="29695" y="168456"/>
                  </a:lnTo>
                  <a:lnTo>
                    <a:pt x="4785" y="169019"/>
                  </a:lnTo>
                  <a:lnTo>
                    <a:pt x="2815" y="157619"/>
                  </a:lnTo>
                  <a:lnTo>
                    <a:pt x="0" y="135877"/>
                  </a:lnTo>
                  <a:lnTo>
                    <a:pt x="90632" y="110756"/>
                  </a:lnTo>
                  <a:lnTo>
                    <a:pt x="107801" y="125392"/>
                  </a:lnTo>
                  <a:lnTo>
                    <a:pt x="116034" y="122577"/>
                  </a:lnTo>
                  <a:lnTo>
                    <a:pt x="127855" y="130317"/>
                  </a:lnTo>
                  <a:lnTo>
                    <a:pt x="129544" y="142491"/>
                  </a:lnTo>
                  <a:lnTo>
                    <a:pt x="123281" y="156705"/>
                  </a:lnTo>
                  <a:lnTo>
                    <a:pt x="125463" y="178307"/>
                  </a:lnTo>
                  <a:lnTo>
                    <a:pt x="144954" y="197236"/>
                  </a:lnTo>
                  <a:lnTo>
                    <a:pt x="154101" y="175985"/>
                  </a:lnTo>
                  <a:lnTo>
                    <a:pt x="167049" y="169511"/>
                  </a:lnTo>
                  <a:lnTo>
                    <a:pt x="164446" y="130247"/>
                  </a:lnTo>
                  <a:lnTo>
                    <a:pt x="151991" y="108222"/>
                  </a:lnTo>
                  <a:lnTo>
                    <a:pt x="141154" y="98371"/>
                  </a:lnTo>
                  <a:lnTo>
                    <a:pt x="130810" y="98864"/>
                  </a:lnTo>
                  <a:lnTo>
                    <a:pt x="122436" y="59389"/>
                  </a:lnTo>
                  <a:lnTo>
                    <a:pt x="130810" y="36379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35B29B50-F450-E145-499A-977DCBC44621}"/>
                </a:ext>
              </a:extLst>
            </p:cNvPr>
            <p:cNvSpPr/>
            <p:nvPr/>
          </p:nvSpPr>
          <p:spPr>
            <a:xfrm>
              <a:off x="7908204" y="5291401"/>
              <a:ext cx="41656" cy="52070"/>
            </a:xfrm>
            <a:custGeom>
              <a:avLst/>
              <a:gdLst>
                <a:gd name="csX0" fmla="*/ 41656 w 41656"/>
                <a:gd name="csY0" fmla="*/ 34339 h 52070"/>
                <a:gd name="csX1" fmla="*/ 35605 w 41656"/>
                <a:gd name="csY1" fmla="*/ 48623 h 52070"/>
                <a:gd name="csX2" fmla="*/ 18084 w 41656"/>
                <a:gd name="csY2" fmla="*/ 52071 h 52070"/>
                <a:gd name="csX3" fmla="*/ 281 w 41656"/>
                <a:gd name="csY3" fmla="*/ 34620 h 52070"/>
                <a:gd name="csX4" fmla="*/ 0 w 41656"/>
                <a:gd name="csY4" fmla="*/ 23573 h 52070"/>
                <a:gd name="csX5" fmla="*/ 8162 w 41656"/>
                <a:gd name="csY5" fmla="*/ 11540 h 52070"/>
                <a:gd name="csX6" fmla="*/ 10977 w 41656"/>
                <a:gd name="csY6" fmla="*/ 2252 h 52070"/>
                <a:gd name="csX7" fmla="*/ 19632 w 41656"/>
                <a:gd name="csY7" fmla="*/ 0 h 52070"/>
                <a:gd name="csX8" fmla="*/ 34690 w 41656"/>
                <a:gd name="csY8" fmla="*/ 5840 h 52070"/>
                <a:gd name="csX9" fmla="*/ 39123 w 41656"/>
                <a:gd name="csY9" fmla="*/ 20195 h 52070"/>
                <a:gd name="csX10" fmla="*/ 41656 w 41656"/>
                <a:gd name="csY10" fmla="*/ 34339 h 520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1656" h="52070">
                  <a:moveTo>
                    <a:pt x="41656" y="34339"/>
                  </a:moveTo>
                  <a:lnTo>
                    <a:pt x="35605" y="48623"/>
                  </a:lnTo>
                  <a:lnTo>
                    <a:pt x="18084" y="52071"/>
                  </a:lnTo>
                  <a:lnTo>
                    <a:pt x="281" y="34620"/>
                  </a:lnTo>
                  <a:lnTo>
                    <a:pt x="0" y="23573"/>
                  </a:lnTo>
                  <a:lnTo>
                    <a:pt x="8162" y="11540"/>
                  </a:lnTo>
                  <a:lnTo>
                    <a:pt x="10977" y="2252"/>
                  </a:lnTo>
                  <a:lnTo>
                    <a:pt x="19632" y="0"/>
                  </a:lnTo>
                  <a:lnTo>
                    <a:pt x="34690" y="5840"/>
                  </a:lnTo>
                  <a:lnTo>
                    <a:pt x="39123" y="20195"/>
                  </a:lnTo>
                  <a:lnTo>
                    <a:pt x="41656" y="3433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9" name="Graphic 5">
              <a:extLst>
                <a:ext uri="{FF2B5EF4-FFF2-40B4-BE49-F238E27FC236}">
                  <a16:creationId xmlns:a16="http://schemas.microsoft.com/office/drawing/2014/main" id="{73D5C7EC-E5F6-801B-147A-8D0A993B9BEE}"/>
                </a:ext>
              </a:extLst>
            </p:cNvPr>
            <p:cNvGrpSpPr/>
            <p:nvPr/>
          </p:nvGrpSpPr>
          <p:grpSpPr>
            <a:xfrm>
              <a:off x="7339647" y="4640727"/>
              <a:ext cx="371532" cy="408544"/>
              <a:chOff x="7339647" y="4640727"/>
              <a:chExt cx="371532" cy="408544"/>
            </a:xfrm>
          </p:grpSpPr>
          <p:sp>
            <p:nvSpPr>
              <p:cNvPr id="224" name="Freeform: Shape 223">
                <a:extLst>
                  <a:ext uri="{FF2B5EF4-FFF2-40B4-BE49-F238E27FC236}">
                    <a16:creationId xmlns:a16="http://schemas.microsoft.com/office/drawing/2014/main" id="{3F860350-48B8-A1F7-868D-6D4AC150CCC5}"/>
                  </a:ext>
                </a:extLst>
              </p:cNvPr>
              <p:cNvSpPr/>
              <p:nvPr/>
            </p:nvSpPr>
            <p:spPr>
              <a:xfrm>
                <a:off x="7347880" y="4640727"/>
                <a:ext cx="32227" cy="40460"/>
              </a:xfrm>
              <a:custGeom>
                <a:avLst/>
                <a:gdLst>
                  <a:gd name="csX0" fmla="*/ 32228 w 32227"/>
                  <a:gd name="csY0" fmla="*/ 10274 h 40460"/>
                  <a:gd name="csX1" fmla="*/ 21392 w 32227"/>
                  <a:gd name="csY1" fmla="*/ 16536 h 40460"/>
                  <a:gd name="csX2" fmla="*/ 16466 w 32227"/>
                  <a:gd name="csY2" fmla="*/ 24206 h 40460"/>
                  <a:gd name="csX3" fmla="*/ 15551 w 32227"/>
                  <a:gd name="csY3" fmla="*/ 37294 h 40460"/>
                  <a:gd name="csX4" fmla="*/ 7951 w 32227"/>
                  <a:gd name="csY4" fmla="*/ 40460 h 40460"/>
                  <a:gd name="csX5" fmla="*/ 0 w 32227"/>
                  <a:gd name="csY5" fmla="*/ 17943 h 40460"/>
                  <a:gd name="csX6" fmla="*/ 12033 w 32227"/>
                  <a:gd name="csY6" fmla="*/ 4996 h 40460"/>
                  <a:gd name="csX7" fmla="*/ 21040 w 32227"/>
                  <a:gd name="csY7" fmla="*/ 0 h 40460"/>
                  <a:gd name="csX8" fmla="*/ 32228 w 32227"/>
                  <a:gd name="csY8" fmla="*/ 10274 h 4046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2227" h="40460">
                    <a:moveTo>
                      <a:pt x="32228" y="10274"/>
                    </a:moveTo>
                    <a:lnTo>
                      <a:pt x="21392" y="16536"/>
                    </a:lnTo>
                    <a:lnTo>
                      <a:pt x="16466" y="24206"/>
                    </a:lnTo>
                    <a:lnTo>
                      <a:pt x="15551" y="37294"/>
                    </a:lnTo>
                    <a:lnTo>
                      <a:pt x="7951" y="40460"/>
                    </a:lnTo>
                    <a:lnTo>
                      <a:pt x="0" y="17943"/>
                    </a:lnTo>
                    <a:lnTo>
                      <a:pt x="12033" y="4996"/>
                    </a:lnTo>
                    <a:lnTo>
                      <a:pt x="21040" y="0"/>
                    </a:lnTo>
                    <a:lnTo>
                      <a:pt x="32228" y="10274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5" name="Freeform: Shape 224">
                <a:extLst>
                  <a:ext uri="{FF2B5EF4-FFF2-40B4-BE49-F238E27FC236}">
                    <a16:creationId xmlns:a16="http://schemas.microsoft.com/office/drawing/2014/main" id="{F792E7EB-CCEB-338A-9EB8-FB9231BBBD1B}"/>
                  </a:ext>
                </a:extLst>
              </p:cNvPr>
              <p:cNvSpPr/>
              <p:nvPr/>
            </p:nvSpPr>
            <p:spPr>
              <a:xfrm>
                <a:off x="7339647" y="4683439"/>
                <a:ext cx="371532" cy="365832"/>
              </a:xfrm>
              <a:custGeom>
                <a:avLst/>
                <a:gdLst>
                  <a:gd name="csX0" fmla="*/ 20406 w 371532"/>
                  <a:gd name="csY0" fmla="*/ 7037 h 365832"/>
                  <a:gd name="csX1" fmla="*/ 32720 w 371532"/>
                  <a:gd name="csY1" fmla="*/ 3026 h 365832"/>
                  <a:gd name="csX2" fmla="*/ 41375 w 371532"/>
                  <a:gd name="csY2" fmla="*/ 3589 h 365832"/>
                  <a:gd name="csX3" fmla="*/ 51860 w 371532"/>
                  <a:gd name="csY3" fmla="*/ 0 h 365832"/>
                  <a:gd name="csX4" fmla="*/ 139958 w 371532"/>
                  <a:gd name="csY4" fmla="*/ 352 h 365832"/>
                  <a:gd name="csX5" fmla="*/ 147346 w 371532"/>
                  <a:gd name="csY5" fmla="*/ 22728 h 365832"/>
                  <a:gd name="csX6" fmla="*/ 155931 w 371532"/>
                  <a:gd name="csY6" fmla="*/ 40671 h 365832"/>
                  <a:gd name="csX7" fmla="*/ 162756 w 371532"/>
                  <a:gd name="csY7" fmla="*/ 50382 h 365832"/>
                  <a:gd name="csX8" fmla="*/ 174226 w 371532"/>
                  <a:gd name="csY8" fmla="*/ 66144 h 365832"/>
                  <a:gd name="csX9" fmla="*/ 193929 w 371532"/>
                  <a:gd name="csY9" fmla="*/ 63681 h 365832"/>
                  <a:gd name="csX10" fmla="*/ 203780 w 371532"/>
                  <a:gd name="csY10" fmla="*/ 59459 h 365832"/>
                  <a:gd name="csX11" fmla="*/ 220316 w 371532"/>
                  <a:gd name="csY11" fmla="*/ 63681 h 365832"/>
                  <a:gd name="csX12" fmla="*/ 224749 w 371532"/>
                  <a:gd name="csY12" fmla="*/ 56222 h 365832"/>
                  <a:gd name="csX13" fmla="*/ 232278 w 371532"/>
                  <a:gd name="csY13" fmla="*/ 38701 h 365832"/>
                  <a:gd name="csX14" fmla="*/ 250784 w 371532"/>
                  <a:gd name="csY14" fmla="*/ 37505 h 365832"/>
                  <a:gd name="csX15" fmla="*/ 252403 w 371532"/>
                  <a:gd name="csY15" fmla="*/ 32298 h 365832"/>
                  <a:gd name="csX16" fmla="*/ 267672 w 371532"/>
                  <a:gd name="csY16" fmla="*/ 32228 h 365832"/>
                  <a:gd name="csX17" fmla="*/ 265068 w 371532"/>
                  <a:gd name="csY17" fmla="*/ 42993 h 365832"/>
                  <a:gd name="csX18" fmla="*/ 301307 w 371532"/>
                  <a:gd name="csY18" fmla="*/ 42783 h 365832"/>
                  <a:gd name="csX19" fmla="*/ 301800 w 371532"/>
                  <a:gd name="csY19" fmla="*/ 61641 h 365832"/>
                  <a:gd name="csX20" fmla="*/ 307921 w 371532"/>
                  <a:gd name="csY20" fmla="*/ 73251 h 365832"/>
                  <a:gd name="csX21" fmla="*/ 303488 w 371532"/>
                  <a:gd name="csY21" fmla="*/ 91405 h 365832"/>
                  <a:gd name="csX22" fmla="*/ 305670 w 371532"/>
                  <a:gd name="csY22" fmla="*/ 109912 h 365832"/>
                  <a:gd name="csX23" fmla="*/ 315662 w 371532"/>
                  <a:gd name="csY23" fmla="*/ 121100 h 365832"/>
                  <a:gd name="csX24" fmla="*/ 314043 w 371532"/>
                  <a:gd name="csY24" fmla="*/ 157057 h 365832"/>
                  <a:gd name="csX25" fmla="*/ 321432 w 371532"/>
                  <a:gd name="csY25" fmla="*/ 154242 h 365832"/>
                  <a:gd name="csX26" fmla="*/ 334450 w 371532"/>
                  <a:gd name="csY26" fmla="*/ 155016 h 365832"/>
                  <a:gd name="csX27" fmla="*/ 352885 w 371532"/>
                  <a:gd name="csY27" fmla="*/ 150442 h 365832"/>
                  <a:gd name="csX28" fmla="*/ 366536 w 371532"/>
                  <a:gd name="csY28" fmla="*/ 152272 h 365832"/>
                  <a:gd name="csX29" fmla="*/ 369703 w 371532"/>
                  <a:gd name="csY29" fmla="*/ 161630 h 365832"/>
                  <a:gd name="csX30" fmla="*/ 366255 w 371532"/>
                  <a:gd name="csY30" fmla="*/ 176337 h 365832"/>
                  <a:gd name="csX31" fmla="*/ 371532 w 371532"/>
                  <a:gd name="csY31" fmla="*/ 190481 h 365832"/>
                  <a:gd name="csX32" fmla="*/ 367099 w 371532"/>
                  <a:gd name="csY32" fmla="*/ 201880 h 365832"/>
                  <a:gd name="csX33" fmla="*/ 369632 w 371532"/>
                  <a:gd name="csY33" fmla="*/ 212364 h 365832"/>
                  <a:gd name="csX34" fmla="*/ 307429 w 371532"/>
                  <a:gd name="csY34" fmla="*/ 211942 h 365832"/>
                  <a:gd name="csX35" fmla="*/ 306092 w 371532"/>
                  <a:gd name="csY35" fmla="*/ 308977 h 365832"/>
                  <a:gd name="csX36" fmla="*/ 326216 w 371532"/>
                  <a:gd name="csY36" fmla="*/ 334097 h 365832"/>
                  <a:gd name="csX37" fmla="*/ 345708 w 371532"/>
                  <a:gd name="csY37" fmla="*/ 353308 h 365832"/>
                  <a:gd name="csX38" fmla="*/ 290823 w 371532"/>
                  <a:gd name="csY38" fmla="*/ 365832 h 365832"/>
                  <a:gd name="csX39" fmla="*/ 218486 w 371532"/>
                  <a:gd name="csY39" fmla="*/ 361470 h 365832"/>
                  <a:gd name="csX40" fmla="*/ 197799 w 371532"/>
                  <a:gd name="csY40" fmla="*/ 346693 h 365832"/>
                  <a:gd name="csX41" fmla="*/ 76769 w 371532"/>
                  <a:gd name="csY41" fmla="*/ 348030 h 365832"/>
                  <a:gd name="csX42" fmla="*/ 72196 w 371532"/>
                  <a:gd name="csY42" fmla="*/ 350211 h 365832"/>
                  <a:gd name="csX43" fmla="*/ 54393 w 371532"/>
                  <a:gd name="csY43" fmla="*/ 336279 h 365832"/>
                  <a:gd name="csX44" fmla="*/ 35042 w 371532"/>
                  <a:gd name="csY44" fmla="*/ 335364 h 365832"/>
                  <a:gd name="csX45" fmla="*/ 17169 w 371532"/>
                  <a:gd name="csY45" fmla="*/ 340641 h 365832"/>
                  <a:gd name="csX46" fmla="*/ 2815 w 371532"/>
                  <a:gd name="csY46" fmla="*/ 346482 h 365832"/>
                  <a:gd name="csX47" fmla="*/ 0 w 371532"/>
                  <a:gd name="csY47" fmla="*/ 327131 h 365832"/>
                  <a:gd name="csX48" fmla="*/ 4152 w 371532"/>
                  <a:gd name="csY48" fmla="*/ 300181 h 365832"/>
                  <a:gd name="csX49" fmla="*/ 14425 w 371532"/>
                  <a:gd name="csY49" fmla="*/ 272246 h 365832"/>
                  <a:gd name="csX50" fmla="*/ 15973 w 371532"/>
                  <a:gd name="csY50" fmla="*/ 259158 h 365832"/>
                  <a:gd name="csX51" fmla="*/ 25684 w 371532"/>
                  <a:gd name="csY51" fmla="*/ 231715 h 365832"/>
                  <a:gd name="csX52" fmla="*/ 32791 w 371532"/>
                  <a:gd name="csY52" fmla="*/ 219260 h 365832"/>
                  <a:gd name="csX53" fmla="*/ 49960 w 371532"/>
                  <a:gd name="csY53" fmla="*/ 199347 h 365832"/>
                  <a:gd name="csX54" fmla="*/ 59530 w 371532"/>
                  <a:gd name="csY54" fmla="*/ 185907 h 365832"/>
                  <a:gd name="csX55" fmla="*/ 62696 w 371532"/>
                  <a:gd name="csY55" fmla="*/ 163460 h 365832"/>
                  <a:gd name="csX56" fmla="*/ 61078 w 371532"/>
                  <a:gd name="csY56" fmla="*/ 146361 h 365832"/>
                  <a:gd name="csX57" fmla="*/ 52211 w 371532"/>
                  <a:gd name="csY57" fmla="*/ 135525 h 365832"/>
                  <a:gd name="csX58" fmla="*/ 44190 w 371532"/>
                  <a:gd name="csY58" fmla="*/ 117229 h 365832"/>
                  <a:gd name="csX59" fmla="*/ 36872 w 371532"/>
                  <a:gd name="csY59" fmla="*/ 99145 h 365832"/>
                  <a:gd name="csX60" fmla="*/ 38490 w 371532"/>
                  <a:gd name="csY60" fmla="*/ 92883 h 365832"/>
                  <a:gd name="csX61" fmla="*/ 47638 w 371532"/>
                  <a:gd name="csY61" fmla="*/ 80991 h 365832"/>
                  <a:gd name="csX62" fmla="*/ 38631 w 371532"/>
                  <a:gd name="csY62" fmla="*/ 51930 h 365832"/>
                  <a:gd name="csX63" fmla="*/ 32509 w 371532"/>
                  <a:gd name="csY63" fmla="*/ 31876 h 365832"/>
                  <a:gd name="csX64" fmla="*/ 17521 w 371532"/>
                  <a:gd name="csY64" fmla="*/ 12877 h 365832"/>
                  <a:gd name="csX65" fmla="*/ 20406 w 371532"/>
                  <a:gd name="csY65" fmla="*/ 7037 h 3658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71532" h="365832">
                    <a:moveTo>
                      <a:pt x="20406" y="7037"/>
                    </a:moveTo>
                    <a:lnTo>
                      <a:pt x="32720" y="3026"/>
                    </a:lnTo>
                    <a:lnTo>
                      <a:pt x="41375" y="3589"/>
                    </a:lnTo>
                    <a:lnTo>
                      <a:pt x="51860" y="0"/>
                    </a:lnTo>
                    <a:lnTo>
                      <a:pt x="139958" y="352"/>
                    </a:lnTo>
                    <a:lnTo>
                      <a:pt x="147346" y="22728"/>
                    </a:lnTo>
                    <a:lnTo>
                      <a:pt x="155931" y="40671"/>
                    </a:lnTo>
                    <a:lnTo>
                      <a:pt x="162756" y="50382"/>
                    </a:lnTo>
                    <a:lnTo>
                      <a:pt x="174226" y="66144"/>
                    </a:lnTo>
                    <a:lnTo>
                      <a:pt x="193929" y="63681"/>
                    </a:lnTo>
                    <a:lnTo>
                      <a:pt x="203780" y="59459"/>
                    </a:lnTo>
                    <a:lnTo>
                      <a:pt x="220316" y="63681"/>
                    </a:lnTo>
                    <a:lnTo>
                      <a:pt x="224749" y="56222"/>
                    </a:lnTo>
                    <a:lnTo>
                      <a:pt x="232278" y="38701"/>
                    </a:lnTo>
                    <a:lnTo>
                      <a:pt x="250784" y="37505"/>
                    </a:lnTo>
                    <a:lnTo>
                      <a:pt x="252403" y="32298"/>
                    </a:lnTo>
                    <a:lnTo>
                      <a:pt x="267672" y="32228"/>
                    </a:lnTo>
                    <a:lnTo>
                      <a:pt x="265068" y="42993"/>
                    </a:lnTo>
                    <a:lnTo>
                      <a:pt x="301307" y="42783"/>
                    </a:lnTo>
                    <a:lnTo>
                      <a:pt x="301800" y="61641"/>
                    </a:lnTo>
                    <a:lnTo>
                      <a:pt x="307921" y="73251"/>
                    </a:lnTo>
                    <a:lnTo>
                      <a:pt x="303488" y="91405"/>
                    </a:lnTo>
                    <a:lnTo>
                      <a:pt x="305670" y="109912"/>
                    </a:lnTo>
                    <a:lnTo>
                      <a:pt x="315662" y="121100"/>
                    </a:lnTo>
                    <a:lnTo>
                      <a:pt x="314043" y="157057"/>
                    </a:lnTo>
                    <a:lnTo>
                      <a:pt x="321432" y="154242"/>
                    </a:lnTo>
                    <a:lnTo>
                      <a:pt x="334450" y="155016"/>
                    </a:lnTo>
                    <a:lnTo>
                      <a:pt x="352885" y="150442"/>
                    </a:lnTo>
                    <a:lnTo>
                      <a:pt x="366536" y="152272"/>
                    </a:lnTo>
                    <a:lnTo>
                      <a:pt x="369703" y="161630"/>
                    </a:lnTo>
                    <a:lnTo>
                      <a:pt x="366255" y="176337"/>
                    </a:lnTo>
                    <a:lnTo>
                      <a:pt x="371532" y="190481"/>
                    </a:lnTo>
                    <a:lnTo>
                      <a:pt x="367099" y="201880"/>
                    </a:lnTo>
                    <a:lnTo>
                      <a:pt x="369632" y="212364"/>
                    </a:lnTo>
                    <a:lnTo>
                      <a:pt x="307429" y="211942"/>
                    </a:lnTo>
                    <a:lnTo>
                      <a:pt x="306092" y="308977"/>
                    </a:lnTo>
                    <a:lnTo>
                      <a:pt x="326216" y="334097"/>
                    </a:lnTo>
                    <a:lnTo>
                      <a:pt x="345708" y="353308"/>
                    </a:lnTo>
                    <a:lnTo>
                      <a:pt x="290823" y="365832"/>
                    </a:lnTo>
                    <a:lnTo>
                      <a:pt x="218486" y="361470"/>
                    </a:lnTo>
                    <a:lnTo>
                      <a:pt x="197799" y="346693"/>
                    </a:lnTo>
                    <a:lnTo>
                      <a:pt x="76769" y="348030"/>
                    </a:lnTo>
                    <a:lnTo>
                      <a:pt x="72196" y="350211"/>
                    </a:lnTo>
                    <a:lnTo>
                      <a:pt x="54393" y="336279"/>
                    </a:lnTo>
                    <a:lnTo>
                      <a:pt x="35042" y="335364"/>
                    </a:lnTo>
                    <a:lnTo>
                      <a:pt x="17169" y="340641"/>
                    </a:lnTo>
                    <a:lnTo>
                      <a:pt x="2815" y="346482"/>
                    </a:lnTo>
                    <a:lnTo>
                      <a:pt x="0" y="327131"/>
                    </a:lnTo>
                    <a:lnTo>
                      <a:pt x="4152" y="300181"/>
                    </a:lnTo>
                    <a:lnTo>
                      <a:pt x="14425" y="272246"/>
                    </a:lnTo>
                    <a:lnTo>
                      <a:pt x="15973" y="259158"/>
                    </a:lnTo>
                    <a:lnTo>
                      <a:pt x="25684" y="231715"/>
                    </a:lnTo>
                    <a:lnTo>
                      <a:pt x="32791" y="219260"/>
                    </a:lnTo>
                    <a:lnTo>
                      <a:pt x="49960" y="199347"/>
                    </a:lnTo>
                    <a:lnTo>
                      <a:pt x="59530" y="185907"/>
                    </a:lnTo>
                    <a:lnTo>
                      <a:pt x="62696" y="163460"/>
                    </a:lnTo>
                    <a:lnTo>
                      <a:pt x="61078" y="146361"/>
                    </a:lnTo>
                    <a:lnTo>
                      <a:pt x="52211" y="135525"/>
                    </a:lnTo>
                    <a:lnTo>
                      <a:pt x="44190" y="117229"/>
                    </a:lnTo>
                    <a:lnTo>
                      <a:pt x="36872" y="99145"/>
                    </a:lnTo>
                    <a:lnTo>
                      <a:pt x="38490" y="92883"/>
                    </a:lnTo>
                    <a:lnTo>
                      <a:pt x="47638" y="80991"/>
                    </a:lnTo>
                    <a:lnTo>
                      <a:pt x="38631" y="51930"/>
                    </a:lnTo>
                    <a:lnTo>
                      <a:pt x="32509" y="31876"/>
                    </a:lnTo>
                    <a:lnTo>
                      <a:pt x="17521" y="12877"/>
                    </a:lnTo>
                    <a:lnTo>
                      <a:pt x="20406" y="7037"/>
                    </a:lnTo>
                    <a:close/>
                  </a:path>
                </a:pathLst>
              </a:custGeom>
              <a:gradFill>
                <a:gsLst>
                  <a:gs pos="0">
                    <a:srgbClr val="8C5BFF"/>
                  </a:gs>
                  <a:gs pos="50000">
                    <a:srgbClr val="AA73FF"/>
                  </a:gs>
                  <a:gs pos="100000">
                    <a:srgbClr val="C98BFF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876DAB8F-26E8-1A9B-6FA4-8D0306C79D8D}"/>
                </a:ext>
              </a:extLst>
            </p:cNvPr>
            <p:cNvSpPr/>
            <p:nvPr/>
          </p:nvSpPr>
          <p:spPr>
            <a:xfrm>
              <a:off x="7858878" y="4578242"/>
              <a:ext cx="51577" cy="64314"/>
            </a:xfrm>
            <a:custGeom>
              <a:avLst/>
              <a:gdLst>
                <a:gd name="csX0" fmla="*/ 43134 w 51577"/>
                <a:gd name="csY0" fmla="*/ 1970 h 64314"/>
                <a:gd name="csX1" fmla="*/ 44894 w 51577"/>
                <a:gd name="csY1" fmla="*/ 13721 h 64314"/>
                <a:gd name="csX2" fmla="*/ 51296 w 51577"/>
                <a:gd name="csY2" fmla="*/ 20477 h 64314"/>
                <a:gd name="csX3" fmla="*/ 51578 w 51577"/>
                <a:gd name="csY3" fmla="*/ 30187 h 64314"/>
                <a:gd name="csX4" fmla="*/ 44190 w 51577"/>
                <a:gd name="csY4" fmla="*/ 36450 h 64314"/>
                <a:gd name="csX5" fmla="*/ 32579 w 51577"/>
                <a:gd name="csY5" fmla="*/ 52071 h 64314"/>
                <a:gd name="csX6" fmla="*/ 21743 w 51577"/>
                <a:gd name="csY6" fmla="*/ 62907 h 64314"/>
                <a:gd name="csX7" fmla="*/ 9429 w 51577"/>
                <a:gd name="csY7" fmla="*/ 64315 h 64314"/>
                <a:gd name="csX8" fmla="*/ 7529 w 51577"/>
                <a:gd name="csY8" fmla="*/ 28217 h 64314"/>
                <a:gd name="csX9" fmla="*/ 0 w 51577"/>
                <a:gd name="csY9" fmla="*/ 14636 h 64314"/>
                <a:gd name="csX10" fmla="*/ 18154 w 51577"/>
                <a:gd name="csY10" fmla="*/ 17028 h 64314"/>
                <a:gd name="csX11" fmla="*/ 27302 w 51577"/>
                <a:gd name="csY11" fmla="*/ 0 h 64314"/>
                <a:gd name="csX12" fmla="*/ 43134 w 51577"/>
                <a:gd name="csY12" fmla="*/ 1970 h 643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51577" h="64314">
                  <a:moveTo>
                    <a:pt x="43134" y="1970"/>
                  </a:moveTo>
                  <a:lnTo>
                    <a:pt x="44894" y="13721"/>
                  </a:lnTo>
                  <a:lnTo>
                    <a:pt x="51296" y="20477"/>
                  </a:lnTo>
                  <a:lnTo>
                    <a:pt x="51578" y="30187"/>
                  </a:lnTo>
                  <a:lnTo>
                    <a:pt x="44190" y="36450"/>
                  </a:lnTo>
                  <a:lnTo>
                    <a:pt x="32579" y="52071"/>
                  </a:lnTo>
                  <a:lnTo>
                    <a:pt x="21743" y="62907"/>
                  </a:lnTo>
                  <a:lnTo>
                    <a:pt x="9429" y="64315"/>
                  </a:lnTo>
                  <a:lnTo>
                    <a:pt x="7529" y="28217"/>
                  </a:lnTo>
                  <a:lnTo>
                    <a:pt x="0" y="14636"/>
                  </a:lnTo>
                  <a:lnTo>
                    <a:pt x="18154" y="17028"/>
                  </a:lnTo>
                  <a:lnTo>
                    <a:pt x="27302" y="0"/>
                  </a:lnTo>
                  <a:lnTo>
                    <a:pt x="43134" y="197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5114F89-29C3-636B-3580-E31F4674ED33}"/>
                </a:ext>
              </a:extLst>
            </p:cNvPr>
            <p:cNvSpPr/>
            <p:nvPr/>
          </p:nvSpPr>
          <p:spPr>
            <a:xfrm>
              <a:off x="8015371" y="3476382"/>
              <a:ext cx="46933" cy="124547"/>
            </a:xfrm>
            <a:custGeom>
              <a:avLst/>
              <a:gdLst>
                <a:gd name="csX0" fmla="*/ 43415 w 46933"/>
                <a:gd name="csY0" fmla="*/ 18928 h 124547"/>
                <a:gd name="csX1" fmla="*/ 38208 w 46933"/>
                <a:gd name="csY1" fmla="*/ 29413 h 124547"/>
                <a:gd name="csX2" fmla="*/ 27443 w 46933"/>
                <a:gd name="csY2" fmla="*/ 24839 h 124547"/>
                <a:gd name="csX3" fmla="*/ 21180 w 46933"/>
                <a:gd name="csY3" fmla="*/ 46864 h 124547"/>
                <a:gd name="csX4" fmla="*/ 28709 w 46933"/>
                <a:gd name="csY4" fmla="*/ 50593 h 124547"/>
                <a:gd name="csX5" fmla="*/ 21039 w 46933"/>
                <a:gd name="csY5" fmla="*/ 55167 h 124547"/>
                <a:gd name="csX6" fmla="*/ 19772 w 46933"/>
                <a:gd name="csY6" fmla="*/ 63822 h 124547"/>
                <a:gd name="csX7" fmla="*/ 33846 w 46933"/>
                <a:gd name="csY7" fmla="*/ 59389 h 124547"/>
                <a:gd name="csX8" fmla="*/ 34550 w 46933"/>
                <a:gd name="csY8" fmla="*/ 72196 h 124547"/>
                <a:gd name="csX9" fmla="*/ 19632 w 46933"/>
                <a:gd name="csY9" fmla="*/ 124548 h 124547"/>
                <a:gd name="csX10" fmla="*/ 16677 w 46933"/>
                <a:gd name="csY10" fmla="*/ 116104 h 124547"/>
                <a:gd name="csX11" fmla="*/ 0 w 46933"/>
                <a:gd name="csY11" fmla="*/ 68255 h 124547"/>
                <a:gd name="csX12" fmla="*/ 0 w 46933"/>
                <a:gd name="csY12" fmla="*/ 68255 h 124547"/>
                <a:gd name="csX13" fmla="*/ 0 w 46933"/>
                <a:gd name="csY13" fmla="*/ 68255 h 124547"/>
                <a:gd name="csX14" fmla="*/ 8725 w 46933"/>
                <a:gd name="csY14" fmla="*/ 57419 h 124547"/>
                <a:gd name="csX15" fmla="*/ 6684 w 46933"/>
                <a:gd name="csY15" fmla="*/ 55519 h 124547"/>
                <a:gd name="csX16" fmla="*/ 14565 w 46933"/>
                <a:gd name="csY16" fmla="*/ 40038 h 124547"/>
                <a:gd name="csX17" fmla="*/ 20617 w 46933"/>
                <a:gd name="csY17" fmla="*/ 14988 h 124547"/>
                <a:gd name="csX18" fmla="*/ 24910 w 46933"/>
                <a:gd name="csY18" fmla="*/ 6544 h 124547"/>
                <a:gd name="csX19" fmla="*/ 25684 w 46933"/>
                <a:gd name="csY19" fmla="*/ 6192 h 124547"/>
                <a:gd name="csX20" fmla="*/ 35675 w 46933"/>
                <a:gd name="csY20" fmla="*/ 6263 h 124547"/>
                <a:gd name="csX21" fmla="*/ 38490 w 46933"/>
                <a:gd name="csY21" fmla="*/ 422 h 124547"/>
                <a:gd name="csX22" fmla="*/ 46441 w 46933"/>
                <a:gd name="csY22" fmla="*/ 0 h 124547"/>
                <a:gd name="csX23" fmla="*/ 46934 w 46933"/>
                <a:gd name="csY23" fmla="*/ 13651 h 124547"/>
                <a:gd name="csX24" fmla="*/ 42853 w 46933"/>
                <a:gd name="csY24" fmla="*/ 18717 h 124547"/>
                <a:gd name="csX25" fmla="*/ 43415 w 46933"/>
                <a:gd name="csY25" fmla="*/ 18928 h 1245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46933" h="124547">
                  <a:moveTo>
                    <a:pt x="43415" y="18928"/>
                  </a:moveTo>
                  <a:lnTo>
                    <a:pt x="38208" y="29413"/>
                  </a:lnTo>
                  <a:lnTo>
                    <a:pt x="27443" y="24839"/>
                  </a:lnTo>
                  <a:lnTo>
                    <a:pt x="21180" y="46864"/>
                  </a:lnTo>
                  <a:lnTo>
                    <a:pt x="28709" y="50593"/>
                  </a:lnTo>
                  <a:lnTo>
                    <a:pt x="21039" y="55167"/>
                  </a:lnTo>
                  <a:lnTo>
                    <a:pt x="19772" y="63822"/>
                  </a:lnTo>
                  <a:lnTo>
                    <a:pt x="33846" y="59389"/>
                  </a:lnTo>
                  <a:lnTo>
                    <a:pt x="34550" y="72196"/>
                  </a:lnTo>
                  <a:lnTo>
                    <a:pt x="19632" y="124548"/>
                  </a:lnTo>
                  <a:lnTo>
                    <a:pt x="16677" y="116104"/>
                  </a:lnTo>
                  <a:lnTo>
                    <a:pt x="0" y="68255"/>
                  </a:lnTo>
                  <a:lnTo>
                    <a:pt x="0" y="68255"/>
                  </a:lnTo>
                  <a:lnTo>
                    <a:pt x="0" y="68255"/>
                  </a:lnTo>
                  <a:lnTo>
                    <a:pt x="8725" y="57419"/>
                  </a:lnTo>
                  <a:lnTo>
                    <a:pt x="6684" y="55519"/>
                  </a:lnTo>
                  <a:lnTo>
                    <a:pt x="14565" y="40038"/>
                  </a:lnTo>
                  <a:lnTo>
                    <a:pt x="20617" y="14988"/>
                  </a:lnTo>
                  <a:lnTo>
                    <a:pt x="24910" y="6544"/>
                  </a:lnTo>
                  <a:lnTo>
                    <a:pt x="25684" y="6192"/>
                  </a:lnTo>
                  <a:lnTo>
                    <a:pt x="35675" y="6263"/>
                  </a:lnTo>
                  <a:lnTo>
                    <a:pt x="38490" y="422"/>
                  </a:lnTo>
                  <a:lnTo>
                    <a:pt x="46441" y="0"/>
                  </a:lnTo>
                  <a:lnTo>
                    <a:pt x="46934" y="13651"/>
                  </a:lnTo>
                  <a:lnTo>
                    <a:pt x="42853" y="18717"/>
                  </a:lnTo>
                  <a:lnTo>
                    <a:pt x="43415" y="1892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EDA3F4E-1190-EB06-18E9-4826487113CD}"/>
                </a:ext>
              </a:extLst>
            </p:cNvPr>
            <p:cNvSpPr/>
            <p:nvPr/>
          </p:nvSpPr>
          <p:spPr>
            <a:xfrm>
              <a:off x="8041055" y="3430433"/>
              <a:ext cx="44400" cy="52211"/>
            </a:xfrm>
            <a:custGeom>
              <a:avLst/>
              <a:gdLst>
                <a:gd name="csX0" fmla="*/ 20758 w 44400"/>
                <a:gd name="csY0" fmla="*/ 45949 h 52211"/>
                <a:gd name="csX1" fmla="*/ 12806 w 44400"/>
                <a:gd name="csY1" fmla="*/ 46371 h 52211"/>
                <a:gd name="csX2" fmla="*/ 9991 w 44400"/>
                <a:gd name="csY2" fmla="*/ 52212 h 52211"/>
                <a:gd name="csX3" fmla="*/ 0 w 44400"/>
                <a:gd name="csY3" fmla="*/ 52141 h 52211"/>
                <a:gd name="csX4" fmla="*/ 10695 w 44400"/>
                <a:gd name="csY4" fmla="*/ 24910 h 52211"/>
                <a:gd name="csX5" fmla="*/ 25543 w 44400"/>
                <a:gd name="csY5" fmla="*/ 1196 h 52211"/>
                <a:gd name="csX6" fmla="*/ 26105 w 44400"/>
                <a:gd name="csY6" fmla="*/ 0 h 52211"/>
                <a:gd name="csX7" fmla="*/ 39546 w 44400"/>
                <a:gd name="csY7" fmla="*/ 1759 h 52211"/>
                <a:gd name="csX8" fmla="*/ 44400 w 44400"/>
                <a:gd name="csY8" fmla="*/ 14988 h 52211"/>
                <a:gd name="csX9" fmla="*/ 28146 w 44400"/>
                <a:gd name="csY9" fmla="*/ 27584 h 52211"/>
                <a:gd name="csX10" fmla="*/ 20758 w 44400"/>
                <a:gd name="csY10" fmla="*/ 45949 h 5221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44400" h="52211">
                  <a:moveTo>
                    <a:pt x="20758" y="45949"/>
                  </a:moveTo>
                  <a:lnTo>
                    <a:pt x="12806" y="46371"/>
                  </a:lnTo>
                  <a:lnTo>
                    <a:pt x="9991" y="52212"/>
                  </a:lnTo>
                  <a:lnTo>
                    <a:pt x="0" y="52141"/>
                  </a:lnTo>
                  <a:lnTo>
                    <a:pt x="10695" y="24910"/>
                  </a:lnTo>
                  <a:lnTo>
                    <a:pt x="25543" y="1196"/>
                  </a:lnTo>
                  <a:lnTo>
                    <a:pt x="26105" y="0"/>
                  </a:lnTo>
                  <a:lnTo>
                    <a:pt x="39546" y="1759"/>
                  </a:lnTo>
                  <a:lnTo>
                    <a:pt x="44400" y="14988"/>
                  </a:lnTo>
                  <a:lnTo>
                    <a:pt x="28146" y="27584"/>
                  </a:lnTo>
                  <a:lnTo>
                    <a:pt x="20758" y="4594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D1960EE1-FE65-9C0F-5EE7-A3E23313F52F}"/>
                </a:ext>
              </a:extLst>
            </p:cNvPr>
            <p:cNvSpPr/>
            <p:nvPr/>
          </p:nvSpPr>
          <p:spPr>
            <a:xfrm>
              <a:off x="8283818" y="4869417"/>
              <a:ext cx="215741" cy="420084"/>
            </a:xfrm>
            <a:custGeom>
              <a:avLst/>
              <a:gdLst>
                <a:gd name="csX0" fmla="*/ 187877 w 215741"/>
                <a:gd name="csY0" fmla="*/ 12948 h 420084"/>
                <a:gd name="csX1" fmla="*/ 195758 w 215741"/>
                <a:gd name="csY1" fmla="*/ 25895 h 420084"/>
                <a:gd name="csX2" fmla="*/ 203217 w 215741"/>
                <a:gd name="csY2" fmla="*/ 45949 h 420084"/>
                <a:gd name="csX3" fmla="*/ 208001 w 215741"/>
                <a:gd name="csY3" fmla="*/ 82610 h 420084"/>
                <a:gd name="csX4" fmla="*/ 215741 w 215741"/>
                <a:gd name="csY4" fmla="*/ 96894 h 420084"/>
                <a:gd name="csX5" fmla="*/ 212787 w 215741"/>
                <a:gd name="csY5" fmla="*/ 111530 h 420084"/>
                <a:gd name="csX6" fmla="*/ 207509 w 215741"/>
                <a:gd name="csY6" fmla="*/ 120537 h 420084"/>
                <a:gd name="csX7" fmla="*/ 197306 w 215741"/>
                <a:gd name="csY7" fmla="*/ 102594 h 420084"/>
                <a:gd name="csX8" fmla="*/ 191747 w 215741"/>
                <a:gd name="csY8" fmla="*/ 111671 h 420084"/>
                <a:gd name="csX9" fmla="*/ 197446 w 215741"/>
                <a:gd name="csY9" fmla="*/ 134399 h 420084"/>
                <a:gd name="csX10" fmla="*/ 194772 w 215741"/>
                <a:gd name="csY10" fmla="*/ 147346 h 420084"/>
                <a:gd name="csX11" fmla="*/ 186540 w 215741"/>
                <a:gd name="csY11" fmla="*/ 154453 h 420084"/>
                <a:gd name="csX12" fmla="*/ 184640 w 215741"/>
                <a:gd name="csY12" fmla="*/ 180559 h 420084"/>
                <a:gd name="csX13" fmla="*/ 172889 w 215741"/>
                <a:gd name="csY13" fmla="*/ 216587 h 420084"/>
                <a:gd name="csX14" fmla="*/ 158112 w 215741"/>
                <a:gd name="csY14" fmla="*/ 259369 h 420084"/>
                <a:gd name="csX15" fmla="*/ 139676 w 215741"/>
                <a:gd name="csY15" fmla="*/ 318547 h 420084"/>
                <a:gd name="csX16" fmla="*/ 128277 w 215741"/>
                <a:gd name="csY16" fmla="*/ 362385 h 420084"/>
                <a:gd name="csX17" fmla="*/ 114766 w 215741"/>
                <a:gd name="csY17" fmla="*/ 399115 h 420084"/>
                <a:gd name="csX18" fmla="*/ 90490 w 215741"/>
                <a:gd name="csY18" fmla="*/ 406645 h 420084"/>
                <a:gd name="csX19" fmla="*/ 64384 w 215741"/>
                <a:gd name="csY19" fmla="*/ 420085 h 420084"/>
                <a:gd name="csX20" fmla="*/ 47215 w 215741"/>
                <a:gd name="csY20" fmla="*/ 411993 h 420084"/>
                <a:gd name="csX21" fmla="*/ 23502 w 215741"/>
                <a:gd name="csY21" fmla="*/ 400593 h 420084"/>
                <a:gd name="csX22" fmla="*/ 15269 w 215741"/>
                <a:gd name="csY22" fmla="*/ 383846 h 420084"/>
                <a:gd name="csX23" fmla="*/ 13299 w 215741"/>
                <a:gd name="csY23" fmla="*/ 355770 h 420084"/>
                <a:gd name="csX24" fmla="*/ 2744 w 215741"/>
                <a:gd name="csY24" fmla="*/ 330720 h 420084"/>
                <a:gd name="csX25" fmla="*/ 0 w 215741"/>
                <a:gd name="csY25" fmla="*/ 308132 h 420084"/>
                <a:gd name="csX26" fmla="*/ 5348 w 215741"/>
                <a:gd name="csY26" fmla="*/ 285545 h 420084"/>
                <a:gd name="csX27" fmla="*/ 19139 w 215741"/>
                <a:gd name="csY27" fmla="*/ 280127 h 420084"/>
                <a:gd name="csX28" fmla="*/ 19210 w 215741"/>
                <a:gd name="csY28" fmla="*/ 269713 h 420084"/>
                <a:gd name="csX29" fmla="*/ 33494 w 215741"/>
                <a:gd name="csY29" fmla="*/ 246140 h 420084"/>
                <a:gd name="csX30" fmla="*/ 36168 w 215741"/>
                <a:gd name="csY30" fmla="*/ 226367 h 420084"/>
                <a:gd name="csX31" fmla="*/ 29272 w 215741"/>
                <a:gd name="csY31" fmla="*/ 211731 h 420084"/>
                <a:gd name="csX32" fmla="*/ 23572 w 215741"/>
                <a:gd name="csY32" fmla="*/ 192240 h 420084"/>
                <a:gd name="csX33" fmla="*/ 21180 w 215741"/>
                <a:gd name="csY33" fmla="*/ 163812 h 420084"/>
                <a:gd name="csX34" fmla="*/ 31665 w 215741"/>
                <a:gd name="csY34" fmla="*/ 146643 h 420084"/>
                <a:gd name="csX35" fmla="*/ 35605 w 215741"/>
                <a:gd name="csY35" fmla="*/ 127151 h 420084"/>
                <a:gd name="csX36" fmla="*/ 50522 w 215741"/>
                <a:gd name="csY36" fmla="*/ 126025 h 420084"/>
                <a:gd name="csX37" fmla="*/ 67199 w 215741"/>
                <a:gd name="csY37" fmla="*/ 119763 h 420084"/>
                <a:gd name="csX38" fmla="*/ 78247 w 215741"/>
                <a:gd name="csY38" fmla="*/ 114204 h 420084"/>
                <a:gd name="csX39" fmla="*/ 91335 w 215741"/>
                <a:gd name="csY39" fmla="*/ 113782 h 420084"/>
                <a:gd name="csX40" fmla="*/ 108363 w 215741"/>
                <a:gd name="csY40" fmla="*/ 96401 h 420084"/>
                <a:gd name="csX41" fmla="*/ 132991 w 215741"/>
                <a:gd name="csY41" fmla="*/ 77614 h 420084"/>
                <a:gd name="csX42" fmla="*/ 141928 w 215741"/>
                <a:gd name="csY42" fmla="*/ 62274 h 420084"/>
                <a:gd name="csX43" fmla="*/ 137847 w 215741"/>
                <a:gd name="csY43" fmla="*/ 49256 h 420084"/>
                <a:gd name="csX44" fmla="*/ 150513 w 215741"/>
                <a:gd name="csY44" fmla="*/ 52915 h 420084"/>
                <a:gd name="csX45" fmla="*/ 166978 w 215741"/>
                <a:gd name="csY45" fmla="*/ 31806 h 420084"/>
                <a:gd name="csX46" fmla="*/ 167541 w 215741"/>
                <a:gd name="csY46" fmla="*/ 13510 h 420084"/>
                <a:gd name="csX47" fmla="*/ 177463 w 215741"/>
                <a:gd name="csY47" fmla="*/ 0 h 420084"/>
                <a:gd name="csX48" fmla="*/ 187877 w 215741"/>
                <a:gd name="csY48" fmla="*/ 12948 h 4200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</a:cxnLst>
              <a:rect l="l" t="t" r="r" b="b"/>
              <a:pathLst>
                <a:path w="215741" h="420084">
                  <a:moveTo>
                    <a:pt x="187877" y="12948"/>
                  </a:moveTo>
                  <a:lnTo>
                    <a:pt x="195758" y="25895"/>
                  </a:lnTo>
                  <a:lnTo>
                    <a:pt x="203217" y="45949"/>
                  </a:lnTo>
                  <a:lnTo>
                    <a:pt x="208001" y="82610"/>
                  </a:lnTo>
                  <a:lnTo>
                    <a:pt x="215741" y="96894"/>
                  </a:lnTo>
                  <a:lnTo>
                    <a:pt x="212787" y="111530"/>
                  </a:lnTo>
                  <a:lnTo>
                    <a:pt x="207509" y="120537"/>
                  </a:lnTo>
                  <a:lnTo>
                    <a:pt x="197306" y="102594"/>
                  </a:lnTo>
                  <a:lnTo>
                    <a:pt x="191747" y="111671"/>
                  </a:lnTo>
                  <a:lnTo>
                    <a:pt x="197446" y="134399"/>
                  </a:lnTo>
                  <a:lnTo>
                    <a:pt x="194772" y="147346"/>
                  </a:lnTo>
                  <a:lnTo>
                    <a:pt x="186540" y="154453"/>
                  </a:lnTo>
                  <a:lnTo>
                    <a:pt x="184640" y="180559"/>
                  </a:lnTo>
                  <a:lnTo>
                    <a:pt x="172889" y="216587"/>
                  </a:lnTo>
                  <a:lnTo>
                    <a:pt x="158112" y="259369"/>
                  </a:lnTo>
                  <a:lnTo>
                    <a:pt x="139676" y="318547"/>
                  </a:lnTo>
                  <a:lnTo>
                    <a:pt x="128277" y="362385"/>
                  </a:lnTo>
                  <a:lnTo>
                    <a:pt x="114766" y="399115"/>
                  </a:lnTo>
                  <a:lnTo>
                    <a:pt x="90490" y="406645"/>
                  </a:lnTo>
                  <a:lnTo>
                    <a:pt x="64384" y="420085"/>
                  </a:lnTo>
                  <a:lnTo>
                    <a:pt x="47215" y="411993"/>
                  </a:lnTo>
                  <a:lnTo>
                    <a:pt x="23502" y="400593"/>
                  </a:lnTo>
                  <a:lnTo>
                    <a:pt x="15269" y="383846"/>
                  </a:lnTo>
                  <a:lnTo>
                    <a:pt x="13299" y="355770"/>
                  </a:lnTo>
                  <a:lnTo>
                    <a:pt x="2744" y="330720"/>
                  </a:lnTo>
                  <a:lnTo>
                    <a:pt x="0" y="308132"/>
                  </a:lnTo>
                  <a:lnTo>
                    <a:pt x="5348" y="285545"/>
                  </a:lnTo>
                  <a:lnTo>
                    <a:pt x="19139" y="280127"/>
                  </a:lnTo>
                  <a:lnTo>
                    <a:pt x="19210" y="269713"/>
                  </a:lnTo>
                  <a:lnTo>
                    <a:pt x="33494" y="246140"/>
                  </a:lnTo>
                  <a:lnTo>
                    <a:pt x="36168" y="226367"/>
                  </a:lnTo>
                  <a:lnTo>
                    <a:pt x="29272" y="211731"/>
                  </a:lnTo>
                  <a:lnTo>
                    <a:pt x="23572" y="192240"/>
                  </a:lnTo>
                  <a:lnTo>
                    <a:pt x="21180" y="163812"/>
                  </a:lnTo>
                  <a:lnTo>
                    <a:pt x="31665" y="146643"/>
                  </a:lnTo>
                  <a:lnTo>
                    <a:pt x="35605" y="127151"/>
                  </a:lnTo>
                  <a:lnTo>
                    <a:pt x="50522" y="126025"/>
                  </a:lnTo>
                  <a:lnTo>
                    <a:pt x="67199" y="119763"/>
                  </a:lnTo>
                  <a:lnTo>
                    <a:pt x="78247" y="114204"/>
                  </a:lnTo>
                  <a:lnTo>
                    <a:pt x="91335" y="113782"/>
                  </a:lnTo>
                  <a:lnTo>
                    <a:pt x="108363" y="96401"/>
                  </a:lnTo>
                  <a:lnTo>
                    <a:pt x="132991" y="77614"/>
                  </a:lnTo>
                  <a:lnTo>
                    <a:pt x="141928" y="62274"/>
                  </a:lnTo>
                  <a:lnTo>
                    <a:pt x="137847" y="49256"/>
                  </a:lnTo>
                  <a:lnTo>
                    <a:pt x="150513" y="52915"/>
                  </a:lnTo>
                  <a:lnTo>
                    <a:pt x="166978" y="31806"/>
                  </a:lnTo>
                  <a:lnTo>
                    <a:pt x="167541" y="13510"/>
                  </a:lnTo>
                  <a:lnTo>
                    <a:pt x="177463" y="0"/>
                  </a:lnTo>
                  <a:lnTo>
                    <a:pt x="187877" y="1294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ADC17F7-19BE-219F-F016-1BD6FDF69E94}"/>
                </a:ext>
              </a:extLst>
            </p:cNvPr>
            <p:cNvSpPr/>
            <p:nvPr/>
          </p:nvSpPr>
          <p:spPr>
            <a:xfrm>
              <a:off x="8035144" y="3501221"/>
              <a:ext cx="18435" cy="38982"/>
            </a:xfrm>
            <a:custGeom>
              <a:avLst/>
              <a:gdLst>
                <a:gd name="csX0" fmla="*/ 14073 w 18435"/>
                <a:gd name="csY0" fmla="*/ 34550 h 38982"/>
                <a:gd name="csX1" fmla="*/ 0 w 18435"/>
                <a:gd name="csY1" fmla="*/ 38983 h 38982"/>
                <a:gd name="csX2" fmla="*/ 1267 w 18435"/>
                <a:gd name="csY2" fmla="*/ 30328 h 38982"/>
                <a:gd name="csX3" fmla="*/ 8937 w 18435"/>
                <a:gd name="csY3" fmla="*/ 25754 h 38982"/>
                <a:gd name="csX4" fmla="*/ 1408 w 18435"/>
                <a:gd name="csY4" fmla="*/ 22025 h 38982"/>
                <a:gd name="csX5" fmla="*/ 7671 w 18435"/>
                <a:gd name="csY5" fmla="*/ 0 h 38982"/>
                <a:gd name="csX6" fmla="*/ 18436 w 18435"/>
                <a:gd name="csY6" fmla="*/ 4574 h 38982"/>
                <a:gd name="csX7" fmla="*/ 18436 w 18435"/>
                <a:gd name="csY7" fmla="*/ 24839 h 38982"/>
                <a:gd name="csX8" fmla="*/ 14073 w 18435"/>
                <a:gd name="csY8" fmla="*/ 34550 h 3898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18435" h="38982">
                  <a:moveTo>
                    <a:pt x="14073" y="34550"/>
                  </a:moveTo>
                  <a:lnTo>
                    <a:pt x="0" y="38983"/>
                  </a:lnTo>
                  <a:lnTo>
                    <a:pt x="1267" y="30328"/>
                  </a:lnTo>
                  <a:lnTo>
                    <a:pt x="8937" y="25754"/>
                  </a:lnTo>
                  <a:lnTo>
                    <a:pt x="1408" y="22025"/>
                  </a:lnTo>
                  <a:lnTo>
                    <a:pt x="7671" y="0"/>
                  </a:lnTo>
                  <a:lnTo>
                    <a:pt x="18436" y="4574"/>
                  </a:lnTo>
                  <a:lnTo>
                    <a:pt x="18436" y="24839"/>
                  </a:lnTo>
                  <a:lnTo>
                    <a:pt x="14073" y="3455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BEF3A5E3-7260-C062-257B-CF0F869B62C6}"/>
                </a:ext>
              </a:extLst>
            </p:cNvPr>
            <p:cNvSpPr/>
            <p:nvPr/>
          </p:nvSpPr>
          <p:spPr>
            <a:xfrm>
              <a:off x="6488993" y="4091029"/>
              <a:ext cx="89505" cy="22657"/>
            </a:xfrm>
            <a:custGeom>
              <a:avLst/>
              <a:gdLst>
                <a:gd name="csX0" fmla="*/ 3800 w 89505"/>
                <a:gd name="csY0" fmla="*/ 8514 h 22657"/>
                <a:gd name="csX1" fmla="*/ 36380 w 89505"/>
                <a:gd name="csY1" fmla="*/ 7670 h 22657"/>
                <a:gd name="csX2" fmla="*/ 43064 w 89505"/>
                <a:gd name="csY2" fmla="*/ 493 h 22657"/>
                <a:gd name="csX3" fmla="*/ 52564 w 89505"/>
                <a:gd name="csY3" fmla="*/ 0 h 22657"/>
                <a:gd name="csX4" fmla="*/ 64385 w 89505"/>
                <a:gd name="csY4" fmla="*/ 7459 h 22657"/>
                <a:gd name="csX5" fmla="*/ 73603 w 89505"/>
                <a:gd name="csY5" fmla="*/ 7599 h 22657"/>
                <a:gd name="csX6" fmla="*/ 83454 w 89505"/>
                <a:gd name="csY6" fmla="*/ 2463 h 22657"/>
                <a:gd name="csX7" fmla="*/ 89506 w 89505"/>
                <a:gd name="csY7" fmla="*/ 11259 h 22657"/>
                <a:gd name="csX8" fmla="*/ 76558 w 89505"/>
                <a:gd name="csY8" fmla="*/ 18084 h 22657"/>
                <a:gd name="csX9" fmla="*/ 63611 w 89505"/>
                <a:gd name="csY9" fmla="*/ 17591 h 22657"/>
                <a:gd name="csX10" fmla="*/ 50804 w 89505"/>
                <a:gd name="csY10" fmla="*/ 11118 h 22657"/>
                <a:gd name="csX11" fmla="*/ 39686 w 89505"/>
                <a:gd name="csY11" fmla="*/ 18154 h 22657"/>
                <a:gd name="csX12" fmla="*/ 34339 w 89505"/>
                <a:gd name="csY12" fmla="*/ 18436 h 22657"/>
                <a:gd name="csX13" fmla="*/ 27162 w 89505"/>
                <a:gd name="csY13" fmla="*/ 22658 h 22657"/>
                <a:gd name="csX14" fmla="*/ 0 w 89505"/>
                <a:gd name="csY14" fmla="*/ 22025 h 22657"/>
                <a:gd name="csX15" fmla="*/ 3800 w 89505"/>
                <a:gd name="csY15" fmla="*/ 8514 h 226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89505" h="22657">
                  <a:moveTo>
                    <a:pt x="3800" y="8514"/>
                  </a:moveTo>
                  <a:lnTo>
                    <a:pt x="36380" y="7670"/>
                  </a:lnTo>
                  <a:lnTo>
                    <a:pt x="43064" y="493"/>
                  </a:lnTo>
                  <a:lnTo>
                    <a:pt x="52564" y="0"/>
                  </a:lnTo>
                  <a:lnTo>
                    <a:pt x="64385" y="7459"/>
                  </a:lnTo>
                  <a:lnTo>
                    <a:pt x="73603" y="7599"/>
                  </a:lnTo>
                  <a:lnTo>
                    <a:pt x="83454" y="2463"/>
                  </a:lnTo>
                  <a:lnTo>
                    <a:pt x="89506" y="11259"/>
                  </a:lnTo>
                  <a:lnTo>
                    <a:pt x="76558" y="18084"/>
                  </a:lnTo>
                  <a:lnTo>
                    <a:pt x="63611" y="17591"/>
                  </a:lnTo>
                  <a:lnTo>
                    <a:pt x="50804" y="11118"/>
                  </a:lnTo>
                  <a:lnTo>
                    <a:pt x="39686" y="18154"/>
                  </a:lnTo>
                  <a:lnTo>
                    <a:pt x="34339" y="18436"/>
                  </a:lnTo>
                  <a:lnTo>
                    <a:pt x="27162" y="22658"/>
                  </a:lnTo>
                  <a:lnTo>
                    <a:pt x="0" y="22025"/>
                  </a:lnTo>
                  <a:lnTo>
                    <a:pt x="3800" y="851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08603877-78A8-C73B-8B16-F16F27E43C95}"/>
                </a:ext>
              </a:extLst>
            </p:cNvPr>
            <p:cNvSpPr/>
            <p:nvPr/>
          </p:nvSpPr>
          <p:spPr>
            <a:xfrm>
              <a:off x="7216718" y="3338254"/>
              <a:ext cx="118425" cy="236359"/>
            </a:xfrm>
            <a:custGeom>
              <a:avLst/>
              <a:gdLst>
                <a:gd name="csX0" fmla="*/ 58474 w 118425"/>
                <a:gd name="csY0" fmla="*/ 236359 h 236359"/>
                <a:gd name="csX1" fmla="*/ 45738 w 118425"/>
                <a:gd name="csY1" fmla="*/ 177181 h 236359"/>
                <a:gd name="csX2" fmla="*/ 27302 w 118425"/>
                <a:gd name="csY2" fmla="*/ 163812 h 236359"/>
                <a:gd name="csX3" fmla="*/ 27091 w 118425"/>
                <a:gd name="csY3" fmla="*/ 155790 h 236359"/>
                <a:gd name="csX4" fmla="*/ 2604 w 118425"/>
                <a:gd name="csY4" fmla="*/ 135877 h 236359"/>
                <a:gd name="csX5" fmla="*/ 0 w 118425"/>
                <a:gd name="csY5" fmla="*/ 110615 h 236359"/>
                <a:gd name="csX6" fmla="*/ 18436 w 118425"/>
                <a:gd name="csY6" fmla="*/ 91898 h 236359"/>
                <a:gd name="csX7" fmla="*/ 25472 w 118425"/>
                <a:gd name="csY7" fmla="*/ 63963 h 236359"/>
                <a:gd name="csX8" fmla="*/ 20688 w 118425"/>
                <a:gd name="csY8" fmla="*/ 31454 h 236359"/>
                <a:gd name="csX9" fmla="*/ 26809 w 118425"/>
                <a:gd name="csY9" fmla="*/ 13862 h 236359"/>
                <a:gd name="csX10" fmla="*/ 59318 w 118425"/>
                <a:gd name="csY10" fmla="*/ 0 h 236359"/>
                <a:gd name="csX11" fmla="*/ 80217 w 118425"/>
                <a:gd name="csY11" fmla="*/ 4152 h 236359"/>
                <a:gd name="csX12" fmla="*/ 79302 w 118425"/>
                <a:gd name="csY12" fmla="*/ 21532 h 236359"/>
                <a:gd name="csX13" fmla="*/ 104634 w 118425"/>
                <a:gd name="csY13" fmla="*/ 8866 h 236359"/>
                <a:gd name="csX14" fmla="*/ 106815 w 118425"/>
                <a:gd name="csY14" fmla="*/ 15481 h 236359"/>
                <a:gd name="csX15" fmla="*/ 91827 w 118425"/>
                <a:gd name="csY15" fmla="*/ 32298 h 236359"/>
                <a:gd name="csX16" fmla="*/ 91687 w 118425"/>
                <a:gd name="csY16" fmla="*/ 48060 h 236359"/>
                <a:gd name="csX17" fmla="*/ 102031 w 118425"/>
                <a:gd name="csY17" fmla="*/ 56504 h 236359"/>
                <a:gd name="csX18" fmla="*/ 98090 w 118425"/>
                <a:gd name="csY18" fmla="*/ 85847 h 236359"/>
                <a:gd name="csX19" fmla="*/ 78387 w 118425"/>
                <a:gd name="csY19" fmla="*/ 102805 h 236359"/>
                <a:gd name="csX20" fmla="*/ 84087 w 118425"/>
                <a:gd name="csY20" fmla="*/ 121100 h 236359"/>
                <a:gd name="csX21" fmla="*/ 99497 w 118425"/>
                <a:gd name="csY21" fmla="*/ 121663 h 236359"/>
                <a:gd name="csX22" fmla="*/ 107026 w 118425"/>
                <a:gd name="csY22" fmla="*/ 137566 h 236359"/>
                <a:gd name="csX23" fmla="*/ 118426 w 118425"/>
                <a:gd name="csY23" fmla="*/ 142773 h 236359"/>
                <a:gd name="csX24" fmla="*/ 116737 w 118425"/>
                <a:gd name="csY24" fmla="*/ 168386 h 236359"/>
                <a:gd name="csX25" fmla="*/ 102171 w 118425"/>
                <a:gd name="csY25" fmla="*/ 177885 h 236359"/>
                <a:gd name="csX26" fmla="*/ 92953 w 118425"/>
                <a:gd name="csY26" fmla="*/ 188510 h 236359"/>
                <a:gd name="csX27" fmla="*/ 72477 w 118425"/>
                <a:gd name="csY27" fmla="*/ 201247 h 236359"/>
                <a:gd name="csX28" fmla="*/ 75643 w 118425"/>
                <a:gd name="csY28" fmla="*/ 214898 h 236359"/>
                <a:gd name="csX29" fmla="*/ 73040 w 118425"/>
                <a:gd name="csY29" fmla="*/ 228760 h 236359"/>
                <a:gd name="csX30" fmla="*/ 58474 w 118425"/>
                <a:gd name="csY30" fmla="*/ 236359 h 2363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18425" h="236359">
                  <a:moveTo>
                    <a:pt x="58474" y="236359"/>
                  </a:moveTo>
                  <a:lnTo>
                    <a:pt x="45738" y="177181"/>
                  </a:lnTo>
                  <a:lnTo>
                    <a:pt x="27302" y="163812"/>
                  </a:lnTo>
                  <a:lnTo>
                    <a:pt x="27091" y="155790"/>
                  </a:lnTo>
                  <a:lnTo>
                    <a:pt x="2604" y="135877"/>
                  </a:lnTo>
                  <a:lnTo>
                    <a:pt x="0" y="110615"/>
                  </a:lnTo>
                  <a:lnTo>
                    <a:pt x="18436" y="91898"/>
                  </a:lnTo>
                  <a:lnTo>
                    <a:pt x="25472" y="63963"/>
                  </a:lnTo>
                  <a:lnTo>
                    <a:pt x="20688" y="31454"/>
                  </a:lnTo>
                  <a:lnTo>
                    <a:pt x="26809" y="13862"/>
                  </a:lnTo>
                  <a:lnTo>
                    <a:pt x="59318" y="0"/>
                  </a:lnTo>
                  <a:lnTo>
                    <a:pt x="80217" y="4152"/>
                  </a:lnTo>
                  <a:lnTo>
                    <a:pt x="79302" y="21532"/>
                  </a:lnTo>
                  <a:lnTo>
                    <a:pt x="104634" y="8866"/>
                  </a:lnTo>
                  <a:lnTo>
                    <a:pt x="106815" y="15481"/>
                  </a:lnTo>
                  <a:lnTo>
                    <a:pt x="91827" y="32298"/>
                  </a:lnTo>
                  <a:lnTo>
                    <a:pt x="91687" y="48060"/>
                  </a:lnTo>
                  <a:lnTo>
                    <a:pt x="102031" y="56504"/>
                  </a:lnTo>
                  <a:lnTo>
                    <a:pt x="98090" y="85847"/>
                  </a:lnTo>
                  <a:lnTo>
                    <a:pt x="78387" y="102805"/>
                  </a:lnTo>
                  <a:lnTo>
                    <a:pt x="84087" y="121100"/>
                  </a:lnTo>
                  <a:lnTo>
                    <a:pt x="99497" y="121663"/>
                  </a:lnTo>
                  <a:lnTo>
                    <a:pt x="107026" y="137566"/>
                  </a:lnTo>
                  <a:lnTo>
                    <a:pt x="118426" y="142773"/>
                  </a:lnTo>
                  <a:lnTo>
                    <a:pt x="116737" y="168386"/>
                  </a:lnTo>
                  <a:lnTo>
                    <a:pt x="102171" y="177885"/>
                  </a:lnTo>
                  <a:lnTo>
                    <a:pt x="92953" y="188510"/>
                  </a:lnTo>
                  <a:lnTo>
                    <a:pt x="72477" y="201247"/>
                  </a:lnTo>
                  <a:lnTo>
                    <a:pt x="75643" y="214898"/>
                  </a:lnTo>
                  <a:lnTo>
                    <a:pt x="73040" y="228760"/>
                  </a:lnTo>
                  <a:lnTo>
                    <a:pt x="58474" y="23635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1CC5E8DE-A90C-1763-8EFE-71D3BE98B227}"/>
                </a:ext>
              </a:extLst>
            </p:cNvPr>
            <p:cNvSpPr/>
            <p:nvPr/>
          </p:nvSpPr>
          <p:spPr>
            <a:xfrm>
              <a:off x="6732600" y="3346205"/>
              <a:ext cx="617742" cy="585866"/>
            </a:xfrm>
            <a:custGeom>
              <a:avLst/>
              <a:gdLst>
                <a:gd name="csX0" fmla="*/ 0 w 617742"/>
                <a:gd name="csY0" fmla="*/ 322909 h 585866"/>
                <a:gd name="csX1" fmla="*/ 563 w 617742"/>
                <a:gd name="csY1" fmla="*/ 316717 h 585866"/>
                <a:gd name="csX2" fmla="*/ 563 w 617742"/>
                <a:gd name="csY2" fmla="*/ 314536 h 585866"/>
                <a:gd name="csX3" fmla="*/ 352 w 617742"/>
                <a:gd name="csY3" fmla="*/ 276186 h 585866"/>
                <a:gd name="csX4" fmla="*/ 48553 w 617742"/>
                <a:gd name="csY4" fmla="*/ 252192 h 585866"/>
                <a:gd name="csX5" fmla="*/ 78388 w 617742"/>
                <a:gd name="csY5" fmla="*/ 247196 h 585866"/>
                <a:gd name="csX6" fmla="*/ 102805 w 617742"/>
                <a:gd name="csY6" fmla="*/ 238470 h 585866"/>
                <a:gd name="csX7" fmla="*/ 114275 w 617742"/>
                <a:gd name="csY7" fmla="*/ 222075 h 585866"/>
                <a:gd name="csX8" fmla="*/ 149176 w 617742"/>
                <a:gd name="csY8" fmla="*/ 209057 h 585866"/>
                <a:gd name="csX9" fmla="*/ 150442 w 617742"/>
                <a:gd name="csY9" fmla="*/ 184640 h 585866"/>
                <a:gd name="csX10" fmla="*/ 167753 w 617742"/>
                <a:gd name="csY10" fmla="*/ 181755 h 585866"/>
                <a:gd name="csX11" fmla="*/ 181263 w 617742"/>
                <a:gd name="csY11" fmla="*/ 169512 h 585866"/>
                <a:gd name="csX12" fmla="*/ 220316 w 617742"/>
                <a:gd name="csY12" fmla="*/ 163953 h 585866"/>
                <a:gd name="csX13" fmla="*/ 225804 w 617742"/>
                <a:gd name="csY13" fmla="*/ 151005 h 585866"/>
                <a:gd name="csX14" fmla="*/ 217924 w 617742"/>
                <a:gd name="csY14" fmla="*/ 143969 h 585866"/>
                <a:gd name="csX15" fmla="*/ 207650 w 617742"/>
                <a:gd name="csY15" fmla="*/ 108645 h 585866"/>
                <a:gd name="csX16" fmla="*/ 205820 w 617742"/>
                <a:gd name="csY16" fmla="*/ 88169 h 585866"/>
                <a:gd name="csX17" fmla="*/ 194562 w 617742"/>
                <a:gd name="csY17" fmla="*/ 66566 h 585866"/>
                <a:gd name="csX18" fmla="*/ 223271 w 617742"/>
                <a:gd name="csY18" fmla="*/ 47990 h 585866"/>
                <a:gd name="csX19" fmla="*/ 255569 w 617742"/>
                <a:gd name="csY19" fmla="*/ 42079 h 585866"/>
                <a:gd name="csX20" fmla="*/ 274427 w 617742"/>
                <a:gd name="csY20" fmla="*/ 28006 h 585866"/>
                <a:gd name="csX21" fmla="*/ 303207 w 617742"/>
                <a:gd name="csY21" fmla="*/ 17591 h 585866"/>
                <a:gd name="csX22" fmla="*/ 353800 w 617742"/>
                <a:gd name="csY22" fmla="*/ 11540 h 585866"/>
                <a:gd name="csX23" fmla="*/ 403197 w 617742"/>
                <a:gd name="csY23" fmla="*/ 8725 h 585866"/>
                <a:gd name="csX24" fmla="*/ 418255 w 617742"/>
                <a:gd name="csY24" fmla="*/ 13792 h 585866"/>
                <a:gd name="csX25" fmla="*/ 446402 w 617742"/>
                <a:gd name="csY25" fmla="*/ 282 h 585866"/>
                <a:gd name="csX26" fmla="*/ 478348 w 617742"/>
                <a:gd name="csY26" fmla="*/ 0 h 585866"/>
                <a:gd name="csX27" fmla="*/ 490451 w 617742"/>
                <a:gd name="csY27" fmla="*/ 8022 h 585866"/>
                <a:gd name="csX28" fmla="*/ 510927 w 617742"/>
                <a:gd name="csY28" fmla="*/ 5911 h 585866"/>
                <a:gd name="csX29" fmla="*/ 504806 w 617742"/>
                <a:gd name="csY29" fmla="*/ 23502 h 585866"/>
                <a:gd name="csX30" fmla="*/ 509590 w 617742"/>
                <a:gd name="csY30" fmla="*/ 56011 h 585866"/>
                <a:gd name="csX31" fmla="*/ 502554 w 617742"/>
                <a:gd name="csY31" fmla="*/ 83947 h 585866"/>
                <a:gd name="csX32" fmla="*/ 484118 w 617742"/>
                <a:gd name="csY32" fmla="*/ 102664 h 585866"/>
                <a:gd name="csX33" fmla="*/ 486722 w 617742"/>
                <a:gd name="csY33" fmla="*/ 127925 h 585866"/>
                <a:gd name="csX34" fmla="*/ 511209 w 617742"/>
                <a:gd name="csY34" fmla="*/ 147839 h 585866"/>
                <a:gd name="csX35" fmla="*/ 511420 w 617742"/>
                <a:gd name="csY35" fmla="*/ 155861 h 585866"/>
                <a:gd name="csX36" fmla="*/ 529856 w 617742"/>
                <a:gd name="csY36" fmla="*/ 169230 h 585866"/>
                <a:gd name="csX37" fmla="*/ 542592 w 617742"/>
                <a:gd name="csY37" fmla="*/ 228408 h 585866"/>
                <a:gd name="csX38" fmla="*/ 552232 w 617742"/>
                <a:gd name="csY38" fmla="*/ 257258 h 585866"/>
                <a:gd name="csX39" fmla="*/ 553850 w 617742"/>
                <a:gd name="csY39" fmla="*/ 272387 h 585866"/>
                <a:gd name="csX40" fmla="*/ 548643 w 617742"/>
                <a:gd name="csY40" fmla="*/ 298774 h 585866"/>
                <a:gd name="csX41" fmla="*/ 550754 w 617742"/>
                <a:gd name="csY41" fmla="*/ 313480 h 585866"/>
                <a:gd name="csX42" fmla="*/ 546955 w 617742"/>
                <a:gd name="csY42" fmla="*/ 331142 h 585866"/>
                <a:gd name="csX43" fmla="*/ 549558 w 617742"/>
                <a:gd name="csY43" fmla="*/ 351337 h 585866"/>
                <a:gd name="csX44" fmla="*/ 537737 w 617742"/>
                <a:gd name="csY44" fmla="*/ 364707 h 585866"/>
                <a:gd name="csX45" fmla="*/ 555399 w 617742"/>
                <a:gd name="csY45" fmla="*/ 387927 h 585866"/>
                <a:gd name="csX46" fmla="*/ 556524 w 617742"/>
                <a:gd name="csY46" fmla="*/ 401579 h 585866"/>
                <a:gd name="csX47" fmla="*/ 567150 w 617742"/>
                <a:gd name="csY47" fmla="*/ 419240 h 585866"/>
                <a:gd name="csX48" fmla="*/ 581082 w 617742"/>
                <a:gd name="csY48" fmla="*/ 413470 h 585866"/>
                <a:gd name="csX49" fmla="*/ 604655 w 617742"/>
                <a:gd name="csY49" fmla="*/ 428177 h 585866"/>
                <a:gd name="csX50" fmla="*/ 617743 w 617742"/>
                <a:gd name="csY50" fmla="*/ 447950 h 585866"/>
                <a:gd name="csX51" fmla="*/ 515431 w 617742"/>
                <a:gd name="csY51" fmla="*/ 507831 h 585866"/>
                <a:gd name="csX52" fmla="*/ 428951 w 617742"/>
                <a:gd name="csY52" fmla="*/ 568979 h 585866"/>
                <a:gd name="csX53" fmla="*/ 386872 w 617742"/>
                <a:gd name="csY53" fmla="*/ 582841 h 585866"/>
                <a:gd name="csX54" fmla="*/ 353730 w 617742"/>
                <a:gd name="csY54" fmla="*/ 585867 h 585866"/>
                <a:gd name="csX55" fmla="*/ 353378 w 617742"/>
                <a:gd name="csY55" fmla="*/ 566164 h 585866"/>
                <a:gd name="csX56" fmla="*/ 339516 w 617742"/>
                <a:gd name="csY56" fmla="*/ 561098 h 585866"/>
                <a:gd name="csX57" fmla="*/ 320939 w 617742"/>
                <a:gd name="csY57" fmla="*/ 552232 h 585866"/>
                <a:gd name="csX58" fmla="*/ 313832 w 617742"/>
                <a:gd name="csY58" fmla="*/ 537596 h 585866"/>
                <a:gd name="csX59" fmla="*/ 213068 w 617742"/>
                <a:gd name="csY59" fmla="*/ 469341 h 585866"/>
                <a:gd name="csX60" fmla="*/ 112375 w 617742"/>
                <a:gd name="csY60" fmla="*/ 400382 h 585866"/>
                <a:gd name="csX61" fmla="*/ 0 w 617742"/>
                <a:gd name="csY61" fmla="*/ 322909 h 58586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</a:cxnLst>
              <a:rect l="l" t="t" r="r" b="b"/>
              <a:pathLst>
                <a:path w="617742" h="585866">
                  <a:moveTo>
                    <a:pt x="0" y="322909"/>
                  </a:moveTo>
                  <a:lnTo>
                    <a:pt x="563" y="316717"/>
                  </a:lnTo>
                  <a:lnTo>
                    <a:pt x="563" y="314536"/>
                  </a:lnTo>
                  <a:lnTo>
                    <a:pt x="352" y="276186"/>
                  </a:lnTo>
                  <a:lnTo>
                    <a:pt x="48553" y="252192"/>
                  </a:lnTo>
                  <a:lnTo>
                    <a:pt x="78388" y="247196"/>
                  </a:lnTo>
                  <a:lnTo>
                    <a:pt x="102805" y="238470"/>
                  </a:lnTo>
                  <a:lnTo>
                    <a:pt x="114275" y="222075"/>
                  </a:lnTo>
                  <a:lnTo>
                    <a:pt x="149176" y="209057"/>
                  </a:lnTo>
                  <a:lnTo>
                    <a:pt x="150442" y="184640"/>
                  </a:lnTo>
                  <a:lnTo>
                    <a:pt x="167753" y="181755"/>
                  </a:lnTo>
                  <a:lnTo>
                    <a:pt x="181263" y="169512"/>
                  </a:lnTo>
                  <a:lnTo>
                    <a:pt x="220316" y="163953"/>
                  </a:lnTo>
                  <a:lnTo>
                    <a:pt x="225804" y="151005"/>
                  </a:lnTo>
                  <a:lnTo>
                    <a:pt x="217924" y="143969"/>
                  </a:lnTo>
                  <a:lnTo>
                    <a:pt x="207650" y="108645"/>
                  </a:lnTo>
                  <a:lnTo>
                    <a:pt x="205820" y="88169"/>
                  </a:lnTo>
                  <a:lnTo>
                    <a:pt x="194562" y="66566"/>
                  </a:lnTo>
                  <a:lnTo>
                    <a:pt x="223271" y="47990"/>
                  </a:lnTo>
                  <a:lnTo>
                    <a:pt x="255569" y="42079"/>
                  </a:lnTo>
                  <a:lnTo>
                    <a:pt x="274427" y="28006"/>
                  </a:lnTo>
                  <a:lnTo>
                    <a:pt x="303207" y="17591"/>
                  </a:lnTo>
                  <a:lnTo>
                    <a:pt x="353800" y="11540"/>
                  </a:lnTo>
                  <a:lnTo>
                    <a:pt x="403197" y="8725"/>
                  </a:lnTo>
                  <a:lnTo>
                    <a:pt x="418255" y="13792"/>
                  </a:lnTo>
                  <a:lnTo>
                    <a:pt x="446402" y="282"/>
                  </a:lnTo>
                  <a:lnTo>
                    <a:pt x="478348" y="0"/>
                  </a:lnTo>
                  <a:lnTo>
                    <a:pt x="490451" y="8022"/>
                  </a:lnTo>
                  <a:lnTo>
                    <a:pt x="510927" y="5911"/>
                  </a:lnTo>
                  <a:lnTo>
                    <a:pt x="504806" y="23502"/>
                  </a:lnTo>
                  <a:lnTo>
                    <a:pt x="509590" y="56011"/>
                  </a:lnTo>
                  <a:lnTo>
                    <a:pt x="502554" y="83947"/>
                  </a:lnTo>
                  <a:lnTo>
                    <a:pt x="484118" y="102664"/>
                  </a:lnTo>
                  <a:lnTo>
                    <a:pt x="486722" y="127925"/>
                  </a:lnTo>
                  <a:lnTo>
                    <a:pt x="511209" y="147839"/>
                  </a:lnTo>
                  <a:lnTo>
                    <a:pt x="511420" y="155861"/>
                  </a:lnTo>
                  <a:lnTo>
                    <a:pt x="529856" y="169230"/>
                  </a:lnTo>
                  <a:lnTo>
                    <a:pt x="542592" y="228408"/>
                  </a:lnTo>
                  <a:lnTo>
                    <a:pt x="552232" y="257258"/>
                  </a:lnTo>
                  <a:lnTo>
                    <a:pt x="553850" y="272387"/>
                  </a:lnTo>
                  <a:lnTo>
                    <a:pt x="548643" y="298774"/>
                  </a:lnTo>
                  <a:lnTo>
                    <a:pt x="550754" y="313480"/>
                  </a:lnTo>
                  <a:lnTo>
                    <a:pt x="546955" y="331142"/>
                  </a:lnTo>
                  <a:lnTo>
                    <a:pt x="549558" y="351337"/>
                  </a:lnTo>
                  <a:lnTo>
                    <a:pt x="537737" y="364707"/>
                  </a:lnTo>
                  <a:lnTo>
                    <a:pt x="555399" y="387927"/>
                  </a:lnTo>
                  <a:lnTo>
                    <a:pt x="556524" y="401579"/>
                  </a:lnTo>
                  <a:lnTo>
                    <a:pt x="567150" y="419240"/>
                  </a:lnTo>
                  <a:lnTo>
                    <a:pt x="581082" y="413470"/>
                  </a:lnTo>
                  <a:lnTo>
                    <a:pt x="604655" y="428177"/>
                  </a:lnTo>
                  <a:lnTo>
                    <a:pt x="617743" y="447950"/>
                  </a:lnTo>
                  <a:lnTo>
                    <a:pt x="515431" y="507831"/>
                  </a:lnTo>
                  <a:lnTo>
                    <a:pt x="428951" y="568979"/>
                  </a:lnTo>
                  <a:lnTo>
                    <a:pt x="386872" y="582841"/>
                  </a:lnTo>
                  <a:lnTo>
                    <a:pt x="353730" y="585867"/>
                  </a:lnTo>
                  <a:lnTo>
                    <a:pt x="353378" y="566164"/>
                  </a:lnTo>
                  <a:lnTo>
                    <a:pt x="339516" y="561098"/>
                  </a:lnTo>
                  <a:lnTo>
                    <a:pt x="320939" y="552232"/>
                  </a:lnTo>
                  <a:lnTo>
                    <a:pt x="313832" y="537596"/>
                  </a:lnTo>
                  <a:lnTo>
                    <a:pt x="213068" y="469341"/>
                  </a:lnTo>
                  <a:lnTo>
                    <a:pt x="112375" y="400382"/>
                  </a:lnTo>
                  <a:lnTo>
                    <a:pt x="0" y="322909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FA9CB39-C668-E9F3-75B0-76A093D2E88E}"/>
                </a:ext>
              </a:extLst>
            </p:cNvPr>
            <p:cNvSpPr/>
            <p:nvPr/>
          </p:nvSpPr>
          <p:spPr>
            <a:xfrm>
              <a:off x="8035004" y="3473004"/>
              <a:ext cx="127643" cy="137847"/>
            </a:xfrm>
            <a:custGeom>
              <a:avLst/>
              <a:gdLst>
                <a:gd name="csX0" fmla="*/ 18576 w 127643"/>
                <a:gd name="csY0" fmla="*/ 32791 h 137847"/>
                <a:gd name="csX1" fmla="*/ 23783 w 127643"/>
                <a:gd name="csY1" fmla="*/ 22306 h 137847"/>
                <a:gd name="csX2" fmla="*/ 57067 w 127643"/>
                <a:gd name="csY2" fmla="*/ 35464 h 137847"/>
                <a:gd name="csX3" fmla="*/ 115611 w 127643"/>
                <a:gd name="csY3" fmla="*/ 0 h 137847"/>
                <a:gd name="csX4" fmla="*/ 127643 w 127643"/>
                <a:gd name="csY4" fmla="*/ 40531 h 137847"/>
                <a:gd name="csX5" fmla="*/ 121944 w 127643"/>
                <a:gd name="csY5" fmla="*/ 45527 h 137847"/>
                <a:gd name="csX6" fmla="*/ 62133 w 127643"/>
                <a:gd name="csY6" fmla="*/ 62133 h 137847"/>
                <a:gd name="csX7" fmla="*/ 91897 w 127643"/>
                <a:gd name="csY7" fmla="*/ 94994 h 137847"/>
                <a:gd name="csX8" fmla="*/ 81976 w 127643"/>
                <a:gd name="csY8" fmla="*/ 100553 h 137847"/>
                <a:gd name="csX9" fmla="*/ 77121 w 127643"/>
                <a:gd name="csY9" fmla="*/ 111530 h 137847"/>
                <a:gd name="csX10" fmla="*/ 54322 w 127643"/>
                <a:gd name="csY10" fmla="*/ 116034 h 137847"/>
                <a:gd name="csX11" fmla="*/ 47145 w 127643"/>
                <a:gd name="csY11" fmla="*/ 127785 h 137847"/>
                <a:gd name="csX12" fmla="*/ 34268 w 127643"/>
                <a:gd name="csY12" fmla="*/ 137847 h 137847"/>
                <a:gd name="csX13" fmla="*/ 984 w 127643"/>
                <a:gd name="csY13" fmla="*/ 132640 h 137847"/>
                <a:gd name="csX14" fmla="*/ 0 w 127643"/>
                <a:gd name="csY14" fmla="*/ 127925 h 137847"/>
                <a:gd name="csX15" fmla="*/ 14918 w 127643"/>
                <a:gd name="csY15" fmla="*/ 75573 h 137847"/>
                <a:gd name="csX16" fmla="*/ 14213 w 127643"/>
                <a:gd name="csY16" fmla="*/ 62767 h 137847"/>
                <a:gd name="csX17" fmla="*/ 18576 w 127643"/>
                <a:gd name="csY17" fmla="*/ 53056 h 137847"/>
                <a:gd name="csX18" fmla="*/ 18576 w 127643"/>
                <a:gd name="csY18" fmla="*/ 32791 h 13784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27643" h="137847">
                  <a:moveTo>
                    <a:pt x="18576" y="32791"/>
                  </a:moveTo>
                  <a:lnTo>
                    <a:pt x="23783" y="22306"/>
                  </a:lnTo>
                  <a:lnTo>
                    <a:pt x="57067" y="35464"/>
                  </a:lnTo>
                  <a:lnTo>
                    <a:pt x="115611" y="0"/>
                  </a:lnTo>
                  <a:lnTo>
                    <a:pt x="127643" y="40531"/>
                  </a:lnTo>
                  <a:lnTo>
                    <a:pt x="121944" y="45527"/>
                  </a:lnTo>
                  <a:lnTo>
                    <a:pt x="62133" y="62133"/>
                  </a:lnTo>
                  <a:lnTo>
                    <a:pt x="91897" y="94994"/>
                  </a:lnTo>
                  <a:lnTo>
                    <a:pt x="81976" y="100553"/>
                  </a:lnTo>
                  <a:lnTo>
                    <a:pt x="77121" y="111530"/>
                  </a:lnTo>
                  <a:lnTo>
                    <a:pt x="54322" y="116034"/>
                  </a:lnTo>
                  <a:lnTo>
                    <a:pt x="47145" y="127785"/>
                  </a:lnTo>
                  <a:lnTo>
                    <a:pt x="34268" y="137847"/>
                  </a:lnTo>
                  <a:lnTo>
                    <a:pt x="984" y="132640"/>
                  </a:lnTo>
                  <a:lnTo>
                    <a:pt x="0" y="127925"/>
                  </a:lnTo>
                  <a:lnTo>
                    <a:pt x="14918" y="75573"/>
                  </a:lnTo>
                  <a:lnTo>
                    <a:pt x="14213" y="62767"/>
                  </a:lnTo>
                  <a:lnTo>
                    <a:pt x="18576" y="53056"/>
                  </a:lnTo>
                  <a:lnTo>
                    <a:pt x="18576" y="3279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998503F-BF88-7B4A-91FC-7D4CF7AE0552}"/>
                </a:ext>
              </a:extLst>
            </p:cNvPr>
            <p:cNvSpPr/>
            <p:nvPr/>
          </p:nvSpPr>
          <p:spPr>
            <a:xfrm>
              <a:off x="8532491" y="3712108"/>
              <a:ext cx="143897" cy="112726"/>
            </a:xfrm>
            <a:custGeom>
              <a:avLst/>
              <a:gdLst>
                <a:gd name="csX0" fmla="*/ 0 w 143897"/>
                <a:gd name="csY0" fmla="*/ 57630 h 112726"/>
                <a:gd name="csX1" fmla="*/ 5277 w 143897"/>
                <a:gd name="csY1" fmla="*/ 56082 h 112726"/>
                <a:gd name="csX2" fmla="*/ 6404 w 143897"/>
                <a:gd name="csY2" fmla="*/ 64737 h 112726"/>
                <a:gd name="csX3" fmla="*/ 29765 w 143897"/>
                <a:gd name="csY3" fmla="*/ 59741 h 112726"/>
                <a:gd name="csX4" fmla="*/ 54463 w 143897"/>
                <a:gd name="csY4" fmla="*/ 60585 h 112726"/>
                <a:gd name="csX5" fmla="*/ 72547 w 143897"/>
                <a:gd name="csY5" fmla="*/ 61500 h 112726"/>
                <a:gd name="csX6" fmla="*/ 92953 w 143897"/>
                <a:gd name="csY6" fmla="*/ 40109 h 112726"/>
                <a:gd name="csX7" fmla="*/ 115259 w 143897"/>
                <a:gd name="csY7" fmla="*/ 19702 h 112726"/>
                <a:gd name="csX8" fmla="*/ 134117 w 143897"/>
                <a:gd name="csY8" fmla="*/ 0 h 112726"/>
                <a:gd name="csX9" fmla="*/ 139817 w 143897"/>
                <a:gd name="csY9" fmla="*/ 10907 h 112726"/>
                <a:gd name="csX10" fmla="*/ 143898 w 143897"/>
                <a:gd name="csY10" fmla="*/ 36027 h 112726"/>
                <a:gd name="csX11" fmla="*/ 128629 w 143897"/>
                <a:gd name="csY11" fmla="*/ 36168 h 112726"/>
                <a:gd name="csX12" fmla="*/ 126166 w 143897"/>
                <a:gd name="csY12" fmla="*/ 56856 h 112726"/>
                <a:gd name="csX13" fmla="*/ 131443 w 143897"/>
                <a:gd name="csY13" fmla="*/ 61218 h 112726"/>
                <a:gd name="csX14" fmla="*/ 117933 w 143897"/>
                <a:gd name="csY14" fmla="*/ 67481 h 112726"/>
                <a:gd name="csX15" fmla="*/ 117863 w 143897"/>
                <a:gd name="csY15" fmla="*/ 80358 h 112726"/>
                <a:gd name="csX16" fmla="*/ 109138 w 143897"/>
                <a:gd name="csY16" fmla="*/ 93446 h 112726"/>
                <a:gd name="csX17" fmla="*/ 108364 w 143897"/>
                <a:gd name="csY17" fmla="*/ 106112 h 112726"/>
                <a:gd name="csX18" fmla="*/ 102383 w 143897"/>
                <a:gd name="csY18" fmla="*/ 112726 h 112726"/>
                <a:gd name="csX19" fmla="*/ 12596 w 143897"/>
                <a:gd name="csY19" fmla="*/ 96894 h 112726"/>
                <a:gd name="csX20" fmla="*/ 1126 w 143897"/>
                <a:gd name="csY20" fmla="*/ 64948 h 112726"/>
                <a:gd name="csX21" fmla="*/ 0 w 143897"/>
                <a:gd name="csY21" fmla="*/ 57630 h 11272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3897" h="112726">
                  <a:moveTo>
                    <a:pt x="0" y="57630"/>
                  </a:moveTo>
                  <a:lnTo>
                    <a:pt x="5277" y="56082"/>
                  </a:lnTo>
                  <a:lnTo>
                    <a:pt x="6404" y="64737"/>
                  </a:lnTo>
                  <a:lnTo>
                    <a:pt x="29765" y="59741"/>
                  </a:lnTo>
                  <a:lnTo>
                    <a:pt x="54463" y="60585"/>
                  </a:lnTo>
                  <a:lnTo>
                    <a:pt x="72547" y="61500"/>
                  </a:lnTo>
                  <a:lnTo>
                    <a:pt x="92953" y="40109"/>
                  </a:lnTo>
                  <a:lnTo>
                    <a:pt x="115259" y="19702"/>
                  </a:lnTo>
                  <a:lnTo>
                    <a:pt x="134117" y="0"/>
                  </a:lnTo>
                  <a:lnTo>
                    <a:pt x="139817" y="10907"/>
                  </a:lnTo>
                  <a:lnTo>
                    <a:pt x="143898" y="36027"/>
                  </a:lnTo>
                  <a:lnTo>
                    <a:pt x="128629" y="36168"/>
                  </a:lnTo>
                  <a:lnTo>
                    <a:pt x="126166" y="56856"/>
                  </a:lnTo>
                  <a:lnTo>
                    <a:pt x="131443" y="61218"/>
                  </a:lnTo>
                  <a:lnTo>
                    <a:pt x="117933" y="67481"/>
                  </a:lnTo>
                  <a:lnTo>
                    <a:pt x="117863" y="80358"/>
                  </a:lnTo>
                  <a:lnTo>
                    <a:pt x="109138" y="93446"/>
                  </a:lnTo>
                  <a:lnTo>
                    <a:pt x="108364" y="106112"/>
                  </a:lnTo>
                  <a:lnTo>
                    <a:pt x="102383" y="112726"/>
                  </a:lnTo>
                  <a:lnTo>
                    <a:pt x="12596" y="96894"/>
                  </a:lnTo>
                  <a:lnTo>
                    <a:pt x="1126" y="64948"/>
                  </a:lnTo>
                  <a:lnTo>
                    <a:pt x="0" y="576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8D07DB8-8481-275A-5CD6-CA4223F79843}"/>
                </a:ext>
              </a:extLst>
            </p:cNvPr>
            <p:cNvSpPr/>
            <p:nvPr/>
          </p:nvSpPr>
          <p:spPr>
            <a:xfrm>
              <a:off x="8507510" y="3710208"/>
              <a:ext cx="25824" cy="49678"/>
            </a:xfrm>
            <a:custGeom>
              <a:avLst/>
              <a:gdLst>
                <a:gd name="csX0" fmla="*/ 1970 w 25824"/>
                <a:gd name="csY0" fmla="*/ 43345 h 49678"/>
                <a:gd name="csX1" fmla="*/ 0 w 25824"/>
                <a:gd name="csY1" fmla="*/ 20195 h 49678"/>
                <a:gd name="csX2" fmla="*/ 8092 w 25824"/>
                <a:gd name="csY2" fmla="*/ 3448 h 49678"/>
                <a:gd name="csX3" fmla="*/ 16255 w 25824"/>
                <a:gd name="csY3" fmla="*/ 0 h 49678"/>
                <a:gd name="csX4" fmla="*/ 25262 w 25824"/>
                <a:gd name="csY4" fmla="*/ 10062 h 49678"/>
                <a:gd name="csX5" fmla="*/ 25825 w 25824"/>
                <a:gd name="csY5" fmla="*/ 28709 h 49678"/>
                <a:gd name="csX6" fmla="*/ 19280 w 25824"/>
                <a:gd name="csY6" fmla="*/ 47427 h 49678"/>
                <a:gd name="csX7" fmla="*/ 11048 w 25824"/>
                <a:gd name="csY7" fmla="*/ 49678 h 49678"/>
                <a:gd name="csX8" fmla="*/ 1970 w 25824"/>
                <a:gd name="csY8" fmla="*/ 43345 h 496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25824" h="49678">
                  <a:moveTo>
                    <a:pt x="1970" y="43345"/>
                  </a:moveTo>
                  <a:lnTo>
                    <a:pt x="0" y="20195"/>
                  </a:lnTo>
                  <a:lnTo>
                    <a:pt x="8092" y="3448"/>
                  </a:lnTo>
                  <a:lnTo>
                    <a:pt x="16255" y="0"/>
                  </a:lnTo>
                  <a:lnTo>
                    <a:pt x="25262" y="10062"/>
                  </a:lnTo>
                  <a:lnTo>
                    <a:pt x="25825" y="28709"/>
                  </a:lnTo>
                  <a:lnTo>
                    <a:pt x="19280" y="47427"/>
                  </a:lnTo>
                  <a:lnTo>
                    <a:pt x="11048" y="49678"/>
                  </a:lnTo>
                  <a:lnTo>
                    <a:pt x="1970" y="4334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AB9DEE60-D42C-8857-38A4-68B02AE8FF3C}"/>
                </a:ext>
              </a:extLst>
            </p:cNvPr>
            <p:cNvSpPr/>
            <p:nvPr/>
          </p:nvSpPr>
          <p:spPr>
            <a:xfrm>
              <a:off x="8382822" y="3582705"/>
              <a:ext cx="55166" cy="49959"/>
            </a:xfrm>
            <a:custGeom>
              <a:avLst/>
              <a:gdLst>
                <a:gd name="csX0" fmla="*/ 42008 w 55166"/>
                <a:gd name="csY0" fmla="*/ 2744 h 49959"/>
                <a:gd name="csX1" fmla="*/ 48200 w 55166"/>
                <a:gd name="csY1" fmla="*/ 17169 h 49959"/>
                <a:gd name="csX2" fmla="*/ 45597 w 55166"/>
                <a:gd name="csY2" fmla="*/ 24558 h 49959"/>
                <a:gd name="csX3" fmla="*/ 55167 w 55166"/>
                <a:gd name="csY3" fmla="*/ 49115 h 49959"/>
                <a:gd name="csX4" fmla="*/ 34057 w 55166"/>
                <a:gd name="csY4" fmla="*/ 49960 h 49959"/>
                <a:gd name="csX5" fmla="*/ 26599 w 55166"/>
                <a:gd name="csY5" fmla="*/ 34479 h 49959"/>
                <a:gd name="csX6" fmla="*/ 0 w 55166"/>
                <a:gd name="csY6" fmla="*/ 31313 h 49959"/>
                <a:gd name="csX7" fmla="*/ 21954 w 55166"/>
                <a:gd name="csY7" fmla="*/ 0 h 49959"/>
                <a:gd name="csX8" fmla="*/ 42008 w 55166"/>
                <a:gd name="csY8" fmla="*/ 2744 h 499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166" h="49959">
                  <a:moveTo>
                    <a:pt x="42008" y="2744"/>
                  </a:moveTo>
                  <a:lnTo>
                    <a:pt x="48200" y="17169"/>
                  </a:lnTo>
                  <a:lnTo>
                    <a:pt x="45597" y="24558"/>
                  </a:lnTo>
                  <a:lnTo>
                    <a:pt x="55167" y="49115"/>
                  </a:lnTo>
                  <a:lnTo>
                    <a:pt x="34057" y="49960"/>
                  </a:lnTo>
                  <a:lnTo>
                    <a:pt x="26599" y="34479"/>
                  </a:lnTo>
                  <a:lnTo>
                    <a:pt x="0" y="31313"/>
                  </a:lnTo>
                  <a:lnTo>
                    <a:pt x="21954" y="0"/>
                  </a:lnTo>
                  <a:lnTo>
                    <a:pt x="42008" y="274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69C992CC-677C-C7F0-357A-6BB35FD03FA6}"/>
                </a:ext>
              </a:extLst>
            </p:cNvPr>
            <p:cNvSpPr/>
            <p:nvPr/>
          </p:nvSpPr>
          <p:spPr>
            <a:xfrm>
              <a:off x="8150614" y="3337057"/>
              <a:ext cx="291948" cy="276960"/>
            </a:xfrm>
            <a:custGeom>
              <a:avLst/>
              <a:gdLst>
                <a:gd name="csX0" fmla="*/ 12032 w 291948"/>
                <a:gd name="csY0" fmla="*/ 176478 h 276960"/>
                <a:gd name="csX1" fmla="*/ 0 w 291948"/>
                <a:gd name="csY1" fmla="*/ 135947 h 276960"/>
                <a:gd name="csX2" fmla="*/ 66074 w 291948"/>
                <a:gd name="csY2" fmla="*/ 100975 h 276960"/>
                <a:gd name="csX3" fmla="*/ 77403 w 291948"/>
                <a:gd name="csY3" fmla="*/ 60092 h 276960"/>
                <a:gd name="csX4" fmla="*/ 74588 w 291948"/>
                <a:gd name="csY4" fmla="*/ 35183 h 276960"/>
                <a:gd name="csX5" fmla="*/ 90913 w 291948"/>
                <a:gd name="csY5" fmla="*/ 26739 h 276960"/>
                <a:gd name="csX6" fmla="*/ 106182 w 291948"/>
                <a:gd name="csY6" fmla="*/ 5348 h 276960"/>
                <a:gd name="csX7" fmla="*/ 119059 w 291948"/>
                <a:gd name="csY7" fmla="*/ 0 h 276960"/>
                <a:gd name="csX8" fmla="*/ 153749 w 291948"/>
                <a:gd name="csY8" fmla="*/ 4433 h 276960"/>
                <a:gd name="csX9" fmla="*/ 164234 w 291948"/>
                <a:gd name="csY9" fmla="*/ 13158 h 276960"/>
                <a:gd name="csX10" fmla="*/ 178589 w 291948"/>
                <a:gd name="csY10" fmla="*/ 7388 h 276960"/>
                <a:gd name="csX11" fmla="*/ 197939 w 291948"/>
                <a:gd name="csY11" fmla="*/ 48201 h 276960"/>
                <a:gd name="csX12" fmla="*/ 217501 w 291948"/>
                <a:gd name="csY12" fmla="*/ 58474 h 276960"/>
                <a:gd name="csX13" fmla="*/ 219753 w 291948"/>
                <a:gd name="csY13" fmla="*/ 78247 h 276960"/>
                <a:gd name="csX14" fmla="*/ 204765 w 291948"/>
                <a:gd name="csY14" fmla="*/ 89928 h 276960"/>
                <a:gd name="csX15" fmla="*/ 197799 w 291948"/>
                <a:gd name="csY15" fmla="*/ 116174 h 276960"/>
                <a:gd name="csX16" fmla="*/ 218487 w 291948"/>
                <a:gd name="csY16" fmla="*/ 147980 h 276960"/>
                <a:gd name="csX17" fmla="*/ 255077 w 291948"/>
                <a:gd name="csY17" fmla="*/ 166275 h 276960"/>
                <a:gd name="csX18" fmla="*/ 270487 w 291948"/>
                <a:gd name="csY18" fmla="*/ 191395 h 276960"/>
                <a:gd name="csX19" fmla="*/ 265561 w 291948"/>
                <a:gd name="csY19" fmla="*/ 215320 h 276960"/>
                <a:gd name="csX20" fmla="*/ 275131 w 291948"/>
                <a:gd name="csY20" fmla="*/ 215320 h 276960"/>
                <a:gd name="csX21" fmla="*/ 275412 w 291948"/>
                <a:gd name="csY21" fmla="*/ 232770 h 276960"/>
                <a:gd name="csX22" fmla="*/ 291948 w 291948"/>
                <a:gd name="csY22" fmla="*/ 250010 h 276960"/>
                <a:gd name="csX23" fmla="*/ 274216 w 291948"/>
                <a:gd name="csY23" fmla="*/ 248392 h 276960"/>
                <a:gd name="csX24" fmla="*/ 254162 w 291948"/>
                <a:gd name="csY24" fmla="*/ 245648 h 276960"/>
                <a:gd name="csX25" fmla="*/ 232208 w 291948"/>
                <a:gd name="csY25" fmla="*/ 276960 h 276960"/>
                <a:gd name="csX26" fmla="*/ 176689 w 291948"/>
                <a:gd name="csY26" fmla="*/ 274357 h 276960"/>
                <a:gd name="csX27" fmla="*/ 92461 w 291948"/>
                <a:gd name="csY27" fmla="*/ 208565 h 276960"/>
                <a:gd name="csX28" fmla="*/ 47990 w 291948"/>
                <a:gd name="csY28" fmla="*/ 185414 h 276960"/>
                <a:gd name="csX29" fmla="*/ 12032 w 291948"/>
                <a:gd name="csY29" fmla="*/ 176478 h 2769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</a:cxnLst>
              <a:rect l="l" t="t" r="r" b="b"/>
              <a:pathLst>
                <a:path w="291948" h="276960">
                  <a:moveTo>
                    <a:pt x="12032" y="176478"/>
                  </a:moveTo>
                  <a:lnTo>
                    <a:pt x="0" y="135947"/>
                  </a:lnTo>
                  <a:lnTo>
                    <a:pt x="66074" y="100975"/>
                  </a:lnTo>
                  <a:lnTo>
                    <a:pt x="77403" y="60092"/>
                  </a:lnTo>
                  <a:lnTo>
                    <a:pt x="74588" y="35183"/>
                  </a:lnTo>
                  <a:lnTo>
                    <a:pt x="90913" y="26739"/>
                  </a:lnTo>
                  <a:lnTo>
                    <a:pt x="106182" y="5348"/>
                  </a:lnTo>
                  <a:lnTo>
                    <a:pt x="119059" y="0"/>
                  </a:lnTo>
                  <a:lnTo>
                    <a:pt x="153749" y="4433"/>
                  </a:lnTo>
                  <a:lnTo>
                    <a:pt x="164234" y="13158"/>
                  </a:lnTo>
                  <a:lnTo>
                    <a:pt x="178589" y="7388"/>
                  </a:lnTo>
                  <a:lnTo>
                    <a:pt x="197939" y="48201"/>
                  </a:lnTo>
                  <a:lnTo>
                    <a:pt x="217501" y="58474"/>
                  </a:lnTo>
                  <a:lnTo>
                    <a:pt x="219753" y="78247"/>
                  </a:lnTo>
                  <a:lnTo>
                    <a:pt x="204765" y="89928"/>
                  </a:lnTo>
                  <a:lnTo>
                    <a:pt x="197799" y="116174"/>
                  </a:lnTo>
                  <a:lnTo>
                    <a:pt x="218487" y="147980"/>
                  </a:lnTo>
                  <a:lnTo>
                    <a:pt x="255077" y="166275"/>
                  </a:lnTo>
                  <a:lnTo>
                    <a:pt x="270487" y="191395"/>
                  </a:lnTo>
                  <a:lnTo>
                    <a:pt x="265561" y="215320"/>
                  </a:lnTo>
                  <a:lnTo>
                    <a:pt x="275131" y="215320"/>
                  </a:lnTo>
                  <a:lnTo>
                    <a:pt x="275412" y="232770"/>
                  </a:lnTo>
                  <a:lnTo>
                    <a:pt x="291948" y="250010"/>
                  </a:lnTo>
                  <a:lnTo>
                    <a:pt x="274216" y="248392"/>
                  </a:lnTo>
                  <a:lnTo>
                    <a:pt x="254162" y="245648"/>
                  </a:lnTo>
                  <a:lnTo>
                    <a:pt x="232208" y="276960"/>
                  </a:lnTo>
                  <a:lnTo>
                    <a:pt x="176689" y="274357"/>
                  </a:lnTo>
                  <a:lnTo>
                    <a:pt x="92461" y="208565"/>
                  </a:lnTo>
                  <a:lnTo>
                    <a:pt x="47990" y="185414"/>
                  </a:lnTo>
                  <a:lnTo>
                    <a:pt x="12032" y="17647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93" name="Graphic 5">
              <a:extLst>
                <a:ext uri="{FF2B5EF4-FFF2-40B4-BE49-F238E27FC236}">
                  <a16:creationId xmlns:a16="http://schemas.microsoft.com/office/drawing/2014/main" id="{0602A074-AFEC-734F-01AB-758FCFB35CF1}"/>
                </a:ext>
              </a:extLst>
            </p:cNvPr>
            <p:cNvGrpSpPr/>
            <p:nvPr/>
          </p:nvGrpSpPr>
          <p:grpSpPr>
            <a:xfrm>
              <a:off x="8545016" y="3701271"/>
              <a:ext cx="233262" cy="304965"/>
              <a:chOff x="8545016" y="3701271"/>
              <a:chExt cx="233262" cy="304965"/>
            </a:xfrm>
          </p:grpSpPr>
          <p:sp>
            <p:nvSpPr>
              <p:cNvPr id="222" name="Freeform: Shape 221">
                <a:extLst>
                  <a:ext uri="{FF2B5EF4-FFF2-40B4-BE49-F238E27FC236}">
                    <a16:creationId xmlns:a16="http://schemas.microsoft.com/office/drawing/2014/main" id="{C5DCB671-E380-BAF2-85A2-5330CA036A7A}"/>
                  </a:ext>
                </a:extLst>
              </p:cNvPr>
              <p:cNvSpPr/>
              <p:nvPr/>
            </p:nvSpPr>
            <p:spPr>
              <a:xfrm>
                <a:off x="8545016" y="3748135"/>
                <a:ext cx="233262" cy="258102"/>
              </a:xfrm>
              <a:custGeom>
                <a:avLst/>
                <a:gdLst>
                  <a:gd name="csX0" fmla="*/ 95838 w 233262"/>
                  <a:gd name="csY0" fmla="*/ 70084 h 258102"/>
                  <a:gd name="csX1" fmla="*/ 96612 w 233262"/>
                  <a:gd name="csY1" fmla="*/ 57419 h 258102"/>
                  <a:gd name="csX2" fmla="*/ 105338 w 233262"/>
                  <a:gd name="csY2" fmla="*/ 44331 h 258102"/>
                  <a:gd name="csX3" fmla="*/ 105408 w 233262"/>
                  <a:gd name="csY3" fmla="*/ 31454 h 258102"/>
                  <a:gd name="csX4" fmla="*/ 118918 w 233262"/>
                  <a:gd name="csY4" fmla="*/ 25191 h 258102"/>
                  <a:gd name="csX5" fmla="*/ 113640 w 233262"/>
                  <a:gd name="csY5" fmla="*/ 20828 h 258102"/>
                  <a:gd name="csX6" fmla="*/ 116104 w 233262"/>
                  <a:gd name="csY6" fmla="*/ 141 h 258102"/>
                  <a:gd name="csX7" fmla="*/ 131373 w 233262"/>
                  <a:gd name="csY7" fmla="*/ 0 h 258102"/>
                  <a:gd name="csX8" fmla="*/ 144742 w 233262"/>
                  <a:gd name="csY8" fmla="*/ 21673 h 258102"/>
                  <a:gd name="csX9" fmla="*/ 161419 w 233262"/>
                  <a:gd name="csY9" fmla="*/ 33142 h 258102"/>
                  <a:gd name="csX10" fmla="*/ 183303 w 233262"/>
                  <a:gd name="csY10" fmla="*/ 37294 h 258102"/>
                  <a:gd name="csX11" fmla="*/ 201035 w 233262"/>
                  <a:gd name="csY11" fmla="*/ 43064 h 258102"/>
                  <a:gd name="csX12" fmla="*/ 214475 w 233262"/>
                  <a:gd name="csY12" fmla="*/ 61148 h 258102"/>
                  <a:gd name="csX13" fmla="*/ 222568 w 233262"/>
                  <a:gd name="csY13" fmla="*/ 71562 h 258102"/>
                  <a:gd name="csX14" fmla="*/ 233262 w 233262"/>
                  <a:gd name="csY14" fmla="*/ 75573 h 258102"/>
                  <a:gd name="csX15" fmla="*/ 233193 w 233262"/>
                  <a:gd name="csY15" fmla="*/ 82539 h 258102"/>
                  <a:gd name="csX16" fmla="*/ 222286 w 233262"/>
                  <a:gd name="csY16" fmla="*/ 101257 h 258102"/>
                  <a:gd name="csX17" fmla="*/ 217501 w 233262"/>
                  <a:gd name="csY17" fmla="*/ 109982 h 258102"/>
                  <a:gd name="csX18" fmla="*/ 204976 w 233262"/>
                  <a:gd name="csY18" fmla="*/ 119974 h 258102"/>
                  <a:gd name="csX19" fmla="*/ 193787 w 233262"/>
                  <a:gd name="csY19" fmla="*/ 141365 h 258102"/>
                  <a:gd name="csX20" fmla="*/ 180278 w 233262"/>
                  <a:gd name="csY20" fmla="*/ 139747 h 258102"/>
                  <a:gd name="csX21" fmla="*/ 174015 w 233262"/>
                  <a:gd name="csY21" fmla="*/ 147135 h 258102"/>
                  <a:gd name="csX22" fmla="*/ 169230 w 233262"/>
                  <a:gd name="csY22" fmla="*/ 162897 h 258102"/>
                  <a:gd name="csX23" fmla="*/ 172889 w 233262"/>
                  <a:gd name="csY23" fmla="*/ 183585 h 258102"/>
                  <a:gd name="csX24" fmla="*/ 170074 w 233262"/>
                  <a:gd name="csY24" fmla="*/ 187385 h 258102"/>
                  <a:gd name="csX25" fmla="*/ 156353 w 233262"/>
                  <a:gd name="csY25" fmla="*/ 187314 h 258102"/>
                  <a:gd name="csX26" fmla="*/ 137706 w 233262"/>
                  <a:gd name="csY26" fmla="*/ 198854 h 258102"/>
                  <a:gd name="csX27" fmla="*/ 134821 w 233262"/>
                  <a:gd name="csY27" fmla="*/ 213912 h 258102"/>
                  <a:gd name="csX28" fmla="*/ 127995 w 233262"/>
                  <a:gd name="csY28" fmla="*/ 220386 h 258102"/>
                  <a:gd name="csX29" fmla="*/ 109419 w 233262"/>
                  <a:gd name="csY29" fmla="*/ 220175 h 258102"/>
                  <a:gd name="csX30" fmla="*/ 97668 w 233262"/>
                  <a:gd name="csY30" fmla="*/ 227915 h 258102"/>
                  <a:gd name="csX31" fmla="*/ 97808 w 233262"/>
                  <a:gd name="csY31" fmla="*/ 240370 h 258102"/>
                  <a:gd name="csX32" fmla="*/ 83383 w 233262"/>
                  <a:gd name="csY32" fmla="*/ 248884 h 258102"/>
                  <a:gd name="csX33" fmla="*/ 66918 w 233262"/>
                  <a:gd name="csY33" fmla="*/ 245999 h 258102"/>
                  <a:gd name="csX34" fmla="*/ 46934 w 233262"/>
                  <a:gd name="csY34" fmla="*/ 256343 h 258102"/>
                  <a:gd name="csX35" fmla="*/ 33142 w 233262"/>
                  <a:gd name="csY35" fmla="*/ 258102 h 258102"/>
                  <a:gd name="csX36" fmla="*/ 23361 w 233262"/>
                  <a:gd name="csY36" fmla="*/ 236641 h 258102"/>
                  <a:gd name="csX37" fmla="*/ 0 w 233262"/>
                  <a:gd name="csY37" fmla="*/ 185696 h 258102"/>
                  <a:gd name="csX38" fmla="*/ 89646 w 233262"/>
                  <a:gd name="csY38" fmla="*/ 154664 h 258102"/>
                  <a:gd name="csX39" fmla="*/ 109559 w 233262"/>
                  <a:gd name="csY39" fmla="*/ 92320 h 258102"/>
                  <a:gd name="csX40" fmla="*/ 95838 w 233262"/>
                  <a:gd name="csY40" fmla="*/ 70084 h 25810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</a:cxnLst>
                <a:rect l="l" t="t" r="r" b="b"/>
                <a:pathLst>
                  <a:path w="233262" h="258102">
                    <a:moveTo>
                      <a:pt x="95838" y="70084"/>
                    </a:moveTo>
                    <a:lnTo>
                      <a:pt x="96612" y="57419"/>
                    </a:lnTo>
                    <a:lnTo>
                      <a:pt x="105338" y="44331"/>
                    </a:lnTo>
                    <a:lnTo>
                      <a:pt x="105408" y="31454"/>
                    </a:lnTo>
                    <a:lnTo>
                      <a:pt x="118918" y="25191"/>
                    </a:lnTo>
                    <a:lnTo>
                      <a:pt x="113640" y="20828"/>
                    </a:lnTo>
                    <a:lnTo>
                      <a:pt x="116104" y="141"/>
                    </a:lnTo>
                    <a:lnTo>
                      <a:pt x="131373" y="0"/>
                    </a:lnTo>
                    <a:lnTo>
                      <a:pt x="144742" y="21673"/>
                    </a:lnTo>
                    <a:lnTo>
                      <a:pt x="161419" y="33142"/>
                    </a:lnTo>
                    <a:lnTo>
                      <a:pt x="183303" y="37294"/>
                    </a:lnTo>
                    <a:lnTo>
                      <a:pt x="201035" y="43064"/>
                    </a:lnTo>
                    <a:lnTo>
                      <a:pt x="214475" y="61148"/>
                    </a:lnTo>
                    <a:lnTo>
                      <a:pt x="222568" y="71562"/>
                    </a:lnTo>
                    <a:lnTo>
                      <a:pt x="233262" y="75573"/>
                    </a:lnTo>
                    <a:lnTo>
                      <a:pt x="233193" y="82539"/>
                    </a:lnTo>
                    <a:lnTo>
                      <a:pt x="222286" y="101257"/>
                    </a:lnTo>
                    <a:lnTo>
                      <a:pt x="217501" y="109982"/>
                    </a:lnTo>
                    <a:lnTo>
                      <a:pt x="204976" y="119974"/>
                    </a:lnTo>
                    <a:lnTo>
                      <a:pt x="193787" y="141365"/>
                    </a:lnTo>
                    <a:lnTo>
                      <a:pt x="180278" y="139747"/>
                    </a:lnTo>
                    <a:lnTo>
                      <a:pt x="174015" y="147135"/>
                    </a:lnTo>
                    <a:lnTo>
                      <a:pt x="169230" y="162897"/>
                    </a:lnTo>
                    <a:lnTo>
                      <a:pt x="172889" y="183585"/>
                    </a:lnTo>
                    <a:lnTo>
                      <a:pt x="170074" y="187385"/>
                    </a:lnTo>
                    <a:lnTo>
                      <a:pt x="156353" y="187314"/>
                    </a:lnTo>
                    <a:lnTo>
                      <a:pt x="137706" y="198854"/>
                    </a:lnTo>
                    <a:lnTo>
                      <a:pt x="134821" y="213912"/>
                    </a:lnTo>
                    <a:lnTo>
                      <a:pt x="127995" y="220386"/>
                    </a:lnTo>
                    <a:lnTo>
                      <a:pt x="109419" y="220175"/>
                    </a:lnTo>
                    <a:lnTo>
                      <a:pt x="97668" y="227915"/>
                    </a:lnTo>
                    <a:lnTo>
                      <a:pt x="97808" y="240370"/>
                    </a:lnTo>
                    <a:lnTo>
                      <a:pt x="83383" y="248884"/>
                    </a:lnTo>
                    <a:lnTo>
                      <a:pt x="66918" y="245999"/>
                    </a:lnTo>
                    <a:lnTo>
                      <a:pt x="46934" y="256343"/>
                    </a:lnTo>
                    <a:lnTo>
                      <a:pt x="33142" y="258102"/>
                    </a:lnTo>
                    <a:lnTo>
                      <a:pt x="23361" y="236641"/>
                    </a:lnTo>
                    <a:lnTo>
                      <a:pt x="0" y="185696"/>
                    </a:lnTo>
                    <a:lnTo>
                      <a:pt x="89646" y="154664"/>
                    </a:lnTo>
                    <a:lnTo>
                      <a:pt x="109559" y="92320"/>
                    </a:lnTo>
                    <a:lnTo>
                      <a:pt x="95838" y="7008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: Shape 222">
                <a:extLst>
                  <a:ext uri="{FF2B5EF4-FFF2-40B4-BE49-F238E27FC236}">
                    <a16:creationId xmlns:a16="http://schemas.microsoft.com/office/drawing/2014/main" id="{FC14BB93-430E-277C-15F4-58FAC05C59A5}"/>
                  </a:ext>
                </a:extLst>
              </p:cNvPr>
              <p:cNvSpPr/>
              <p:nvPr/>
            </p:nvSpPr>
            <p:spPr>
              <a:xfrm>
                <a:off x="8666608" y="3701271"/>
                <a:ext cx="12384" cy="21743"/>
              </a:xfrm>
              <a:custGeom>
                <a:avLst/>
                <a:gdLst>
                  <a:gd name="csX0" fmla="*/ 5700 w 12384"/>
                  <a:gd name="csY0" fmla="*/ 21743 h 21743"/>
                  <a:gd name="csX1" fmla="*/ 0 w 12384"/>
                  <a:gd name="csY1" fmla="*/ 10836 h 21743"/>
                  <a:gd name="csX2" fmla="*/ 8726 w 12384"/>
                  <a:gd name="csY2" fmla="*/ 0 h 21743"/>
                  <a:gd name="csX3" fmla="*/ 12384 w 12384"/>
                  <a:gd name="csY3" fmla="*/ 2744 h 21743"/>
                  <a:gd name="csX4" fmla="*/ 9571 w 12384"/>
                  <a:gd name="csY4" fmla="*/ 15973 h 21743"/>
                  <a:gd name="csX5" fmla="*/ 5700 w 12384"/>
                  <a:gd name="csY5" fmla="*/ 21743 h 2174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12384" h="21743">
                    <a:moveTo>
                      <a:pt x="5700" y="21743"/>
                    </a:moveTo>
                    <a:lnTo>
                      <a:pt x="0" y="10836"/>
                    </a:lnTo>
                    <a:lnTo>
                      <a:pt x="8726" y="0"/>
                    </a:lnTo>
                    <a:lnTo>
                      <a:pt x="12384" y="2744"/>
                    </a:lnTo>
                    <a:lnTo>
                      <a:pt x="9571" y="15973"/>
                    </a:lnTo>
                    <a:lnTo>
                      <a:pt x="5700" y="21743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94" name="Graphic 5">
              <a:extLst>
                <a:ext uri="{FF2B5EF4-FFF2-40B4-BE49-F238E27FC236}">
                  <a16:creationId xmlns:a16="http://schemas.microsoft.com/office/drawing/2014/main" id="{60CDF707-0F84-FEF0-BD01-E7EE9964F889}"/>
                </a:ext>
              </a:extLst>
            </p:cNvPr>
            <p:cNvGrpSpPr/>
            <p:nvPr/>
          </p:nvGrpSpPr>
          <p:grpSpPr>
            <a:xfrm>
              <a:off x="1216685" y="4948015"/>
              <a:ext cx="36308" cy="60303"/>
              <a:chOff x="1216685" y="4948015"/>
              <a:chExt cx="36308" cy="60303"/>
            </a:xfrm>
          </p:grpSpPr>
          <p:sp>
            <p:nvSpPr>
              <p:cNvPr id="220" name="Freeform: Shape 219">
                <a:extLst>
                  <a:ext uri="{FF2B5EF4-FFF2-40B4-BE49-F238E27FC236}">
                    <a16:creationId xmlns:a16="http://schemas.microsoft.com/office/drawing/2014/main" id="{550CF6FF-5B14-83E4-BF5E-976C8E853C7A}"/>
                  </a:ext>
                </a:extLst>
              </p:cNvPr>
              <p:cNvSpPr/>
              <p:nvPr/>
            </p:nvSpPr>
            <p:spPr>
              <a:xfrm>
                <a:off x="1233150" y="4986646"/>
                <a:ext cx="19843" cy="21672"/>
              </a:xfrm>
              <a:custGeom>
                <a:avLst/>
                <a:gdLst>
                  <a:gd name="csX0" fmla="*/ 1126 w 19843"/>
                  <a:gd name="csY0" fmla="*/ 0 h 21672"/>
                  <a:gd name="csX1" fmla="*/ 19843 w 19843"/>
                  <a:gd name="csY1" fmla="*/ 17591 h 21672"/>
                  <a:gd name="csX2" fmla="*/ 9992 w 19843"/>
                  <a:gd name="csY2" fmla="*/ 21673 h 21672"/>
                  <a:gd name="csX3" fmla="*/ 0 w 19843"/>
                  <a:gd name="csY3" fmla="*/ 8233 h 21672"/>
                  <a:gd name="csX4" fmla="*/ 1126 w 19843"/>
                  <a:gd name="csY4" fmla="*/ 0 h 2167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9843" h="21672">
                    <a:moveTo>
                      <a:pt x="1126" y="0"/>
                    </a:moveTo>
                    <a:lnTo>
                      <a:pt x="19843" y="17591"/>
                    </a:lnTo>
                    <a:lnTo>
                      <a:pt x="9992" y="21673"/>
                    </a:lnTo>
                    <a:lnTo>
                      <a:pt x="0" y="8233"/>
                    </a:lnTo>
                    <a:lnTo>
                      <a:pt x="1126" y="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EF237C87-40FB-2E1C-5B8B-6B43528FE6DD}"/>
                  </a:ext>
                </a:extLst>
              </p:cNvPr>
              <p:cNvSpPr/>
              <p:nvPr/>
            </p:nvSpPr>
            <p:spPr>
              <a:xfrm>
                <a:off x="1216685" y="4948015"/>
                <a:ext cx="19139" cy="33986"/>
              </a:xfrm>
              <a:custGeom>
                <a:avLst/>
                <a:gdLst>
                  <a:gd name="csX0" fmla="*/ 4926 w 19139"/>
                  <a:gd name="csY0" fmla="*/ 31806 h 33986"/>
                  <a:gd name="csX1" fmla="*/ 633 w 19139"/>
                  <a:gd name="csY1" fmla="*/ 23362 h 33986"/>
                  <a:gd name="csX2" fmla="*/ 0 w 19139"/>
                  <a:gd name="csY2" fmla="*/ 0 h 33986"/>
                  <a:gd name="csX3" fmla="*/ 14284 w 19139"/>
                  <a:gd name="csY3" fmla="*/ 9359 h 33986"/>
                  <a:gd name="csX4" fmla="*/ 19140 w 19139"/>
                  <a:gd name="csY4" fmla="*/ 33987 h 33986"/>
                  <a:gd name="csX5" fmla="*/ 11118 w 19139"/>
                  <a:gd name="csY5" fmla="*/ 30117 h 33986"/>
                  <a:gd name="csX6" fmla="*/ 4926 w 19139"/>
                  <a:gd name="csY6" fmla="*/ 31806 h 3398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19139" h="33986">
                    <a:moveTo>
                      <a:pt x="4926" y="31806"/>
                    </a:moveTo>
                    <a:lnTo>
                      <a:pt x="633" y="23362"/>
                    </a:lnTo>
                    <a:lnTo>
                      <a:pt x="0" y="0"/>
                    </a:lnTo>
                    <a:lnTo>
                      <a:pt x="14284" y="9359"/>
                    </a:lnTo>
                    <a:lnTo>
                      <a:pt x="19140" y="33987"/>
                    </a:lnTo>
                    <a:lnTo>
                      <a:pt x="11118" y="30117"/>
                    </a:lnTo>
                    <a:lnTo>
                      <a:pt x="4926" y="3180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417CCE3-DCCA-52DD-E6C9-C1A76C7172E0}"/>
                </a:ext>
              </a:extLst>
            </p:cNvPr>
            <p:cNvSpPr/>
            <p:nvPr/>
          </p:nvSpPr>
          <p:spPr>
            <a:xfrm>
              <a:off x="10048736" y="4069848"/>
              <a:ext cx="157338" cy="123914"/>
            </a:xfrm>
            <a:custGeom>
              <a:avLst/>
              <a:gdLst>
                <a:gd name="csX0" fmla="*/ 7107 w 157338"/>
                <a:gd name="csY0" fmla="*/ 72477 h 123914"/>
                <a:gd name="csX1" fmla="*/ 0 w 157338"/>
                <a:gd name="csY1" fmla="*/ 35816 h 123914"/>
                <a:gd name="csX2" fmla="*/ 19139 w 157338"/>
                <a:gd name="csY2" fmla="*/ 10555 h 123914"/>
                <a:gd name="csX3" fmla="*/ 57770 w 157338"/>
                <a:gd name="csY3" fmla="*/ 4715 h 123914"/>
                <a:gd name="csX4" fmla="*/ 85777 w 157338"/>
                <a:gd name="csY4" fmla="*/ 9077 h 123914"/>
                <a:gd name="csX5" fmla="*/ 110405 w 157338"/>
                <a:gd name="csY5" fmla="*/ 21039 h 123914"/>
                <a:gd name="csX6" fmla="*/ 123914 w 157338"/>
                <a:gd name="csY6" fmla="*/ 0 h 123914"/>
                <a:gd name="csX7" fmla="*/ 150372 w 157338"/>
                <a:gd name="csY7" fmla="*/ 11259 h 123914"/>
                <a:gd name="csX8" fmla="*/ 157338 w 157338"/>
                <a:gd name="csY8" fmla="*/ 31524 h 123914"/>
                <a:gd name="csX9" fmla="*/ 153609 w 157338"/>
                <a:gd name="csY9" fmla="*/ 67903 h 123914"/>
                <a:gd name="csX10" fmla="*/ 103438 w 157338"/>
                <a:gd name="csY10" fmla="*/ 91194 h 123914"/>
                <a:gd name="csX11" fmla="*/ 116526 w 157338"/>
                <a:gd name="csY11" fmla="*/ 109560 h 123914"/>
                <a:gd name="csX12" fmla="*/ 85213 w 157338"/>
                <a:gd name="csY12" fmla="*/ 111741 h 123914"/>
                <a:gd name="csX13" fmla="*/ 59319 w 157338"/>
                <a:gd name="csY13" fmla="*/ 123915 h 123914"/>
                <a:gd name="csX14" fmla="*/ 34339 w 157338"/>
                <a:gd name="csY14" fmla="*/ 119481 h 123914"/>
                <a:gd name="csX15" fmla="*/ 22236 w 157338"/>
                <a:gd name="csY15" fmla="*/ 103719 h 123914"/>
                <a:gd name="csX16" fmla="*/ 7107 w 157338"/>
                <a:gd name="csY16" fmla="*/ 72477 h 12391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57338" h="123914">
                  <a:moveTo>
                    <a:pt x="7107" y="72477"/>
                  </a:moveTo>
                  <a:lnTo>
                    <a:pt x="0" y="35816"/>
                  </a:lnTo>
                  <a:lnTo>
                    <a:pt x="19139" y="10555"/>
                  </a:lnTo>
                  <a:lnTo>
                    <a:pt x="57770" y="4715"/>
                  </a:lnTo>
                  <a:lnTo>
                    <a:pt x="85777" y="9077"/>
                  </a:lnTo>
                  <a:lnTo>
                    <a:pt x="110405" y="21039"/>
                  </a:lnTo>
                  <a:lnTo>
                    <a:pt x="123914" y="0"/>
                  </a:lnTo>
                  <a:lnTo>
                    <a:pt x="150372" y="11259"/>
                  </a:lnTo>
                  <a:lnTo>
                    <a:pt x="157338" y="31524"/>
                  </a:lnTo>
                  <a:lnTo>
                    <a:pt x="153609" y="67903"/>
                  </a:lnTo>
                  <a:lnTo>
                    <a:pt x="103438" y="91194"/>
                  </a:lnTo>
                  <a:lnTo>
                    <a:pt x="116526" y="109560"/>
                  </a:lnTo>
                  <a:lnTo>
                    <a:pt x="85213" y="111741"/>
                  </a:lnTo>
                  <a:lnTo>
                    <a:pt x="59319" y="123915"/>
                  </a:lnTo>
                  <a:lnTo>
                    <a:pt x="34339" y="119481"/>
                  </a:lnTo>
                  <a:lnTo>
                    <a:pt x="22236" y="103719"/>
                  </a:lnTo>
                  <a:lnTo>
                    <a:pt x="7107" y="72477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BB65F916-136D-53F4-FD6E-199C362043DF}"/>
                </a:ext>
              </a:extLst>
            </p:cNvPr>
            <p:cNvSpPr/>
            <p:nvPr/>
          </p:nvSpPr>
          <p:spPr>
            <a:xfrm>
              <a:off x="9900264" y="3889852"/>
              <a:ext cx="245295" cy="448090"/>
            </a:xfrm>
            <a:custGeom>
              <a:avLst/>
              <a:gdLst>
                <a:gd name="csX0" fmla="*/ 234248 w 245295"/>
                <a:gd name="csY0" fmla="*/ 189073 h 448090"/>
                <a:gd name="csX1" fmla="*/ 206242 w 245295"/>
                <a:gd name="csY1" fmla="*/ 184711 h 448090"/>
                <a:gd name="csX2" fmla="*/ 167611 w 245295"/>
                <a:gd name="csY2" fmla="*/ 190551 h 448090"/>
                <a:gd name="csX3" fmla="*/ 148472 w 245295"/>
                <a:gd name="csY3" fmla="*/ 215812 h 448090"/>
                <a:gd name="csX4" fmla="*/ 155579 w 245295"/>
                <a:gd name="csY4" fmla="*/ 252473 h 448090"/>
                <a:gd name="csX5" fmla="*/ 128769 w 245295"/>
                <a:gd name="csY5" fmla="*/ 238541 h 448090"/>
                <a:gd name="csX6" fmla="*/ 103227 w 245295"/>
                <a:gd name="csY6" fmla="*/ 239103 h 448090"/>
                <a:gd name="csX7" fmla="*/ 107590 w 245295"/>
                <a:gd name="csY7" fmla="*/ 215249 h 448090"/>
                <a:gd name="csX8" fmla="*/ 81272 w 245295"/>
                <a:gd name="csY8" fmla="*/ 215460 h 448090"/>
                <a:gd name="csX9" fmla="*/ 78950 w 245295"/>
                <a:gd name="csY9" fmla="*/ 248814 h 448090"/>
                <a:gd name="csX10" fmla="*/ 62836 w 245295"/>
                <a:gd name="csY10" fmla="*/ 293004 h 448090"/>
                <a:gd name="csX11" fmla="*/ 53126 w 245295"/>
                <a:gd name="csY11" fmla="*/ 319672 h 448090"/>
                <a:gd name="csX12" fmla="*/ 55167 w 245295"/>
                <a:gd name="csY12" fmla="*/ 341486 h 448090"/>
                <a:gd name="csX13" fmla="*/ 74588 w 245295"/>
                <a:gd name="csY13" fmla="*/ 342471 h 448090"/>
                <a:gd name="csX14" fmla="*/ 86690 w 245295"/>
                <a:gd name="csY14" fmla="*/ 369914 h 448090"/>
                <a:gd name="csX15" fmla="*/ 92109 w 245295"/>
                <a:gd name="csY15" fmla="*/ 395949 h 448090"/>
                <a:gd name="csX16" fmla="*/ 108785 w 245295"/>
                <a:gd name="csY16" fmla="*/ 413118 h 448090"/>
                <a:gd name="csX17" fmla="*/ 126870 w 245295"/>
                <a:gd name="csY17" fmla="*/ 416637 h 448090"/>
                <a:gd name="csX18" fmla="*/ 142350 w 245295"/>
                <a:gd name="csY18" fmla="*/ 432188 h 448090"/>
                <a:gd name="csX19" fmla="*/ 132569 w 245295"/>
                <a:gd name="csY19" fmla="*/ 444502 h 448090"/>
                <a:gd name="csX20" fmla="*/ 112867 w 245295"/>
                <a:gd name="csY20" fmla="*/ 448090 h 448090"/>
                <a:gd name="csX21" fmla="*/ 110474 w 245295"/>
                <a:gd name="csY21" fmla="*/ 432680 h 448090"/>
                <a:gd name="csX22" fmla="*/ 86128 w 245295"/>
                <a:gd name="csY22" fmla="*/ 419522 h 448090"/>
                <a:gd name="csX23" fmla="*/ 80921 w 245295"/>
                <a:gd name="csY23" fmla="*/ 424870 h 448090"/>
                <a:gd name="csX24" fmla="*/ 69099 w 245295"/>
                <a:gd name="csY24" fmla="*/ 413400 h 448090"/>
                <a:gd name="csX25" fmla="*/ 64033 w 245295"/>
                <a:gd name="csY25" fmla="*/ 398482 h 448090"/>
                <a:gd name="csX26" fmla="*/ 48130 w 245295"/>
                <a:gd name="csY26" fmla="*/ 381524 h 448090"/>
                <a:gd name="csX27" fmla="*/ 33706 w 245295"/>
                <a:gd name="csY27" fmla="*/ 367310 h 448090"/>
                <a:gd name="csX28" fmla="*/ 28779 w 245295"/>
                <a:gd name="csY28" fmla="*/ 384972 h 448090"/>
                <a:gd name="csX29" fmla="*/ 23151 w 245295"/>
                <a:gd name="csY29" fmla="*/ 368295 h 448090"/>
                <a:gd name="csX30" fmla="*/ 26387 w 245295"/>
                <a:gd name="csY30" fmla="*/ 349508 h 448090"/>
                <a:gd name="csX31" fmla="*/ 35183 w 245295"/>
                <a:gd name="csY31" fmla="*/ 320587 h 448090"/>
                <a:gd name="csX32" fmla="*/ 49678 w 245295"/>
                <a:gd name="csY32" fmla="*/ 289556 h 448090"/>
                <a:gd name="csX33" fmla="*/ 66074 w 245295"/>
                <a:gd name="csY33" fmla="*/ 261409 h 448090"/>
                <a:gd name="csX34" fmla="*/ 54393 w 245295"/>
                <a:gd name="csY34" fmla="*/ 233756 h 448090"/>
                <a:gd name="csX35" fmla="*/ 54815 w 245295"/>
                <a:gd name="csY35" fmla="*/ 219612 h 448090"/>
                <a:gd name="csX36" fmla="*/ 51437 w 245295"/>
                <a:gd name="csY36" fmla="*/ 202654 h 448090"/>
                <a:gd name="csX37" fmla="*/ 31524 w 245295"/>
                <a:gd name="csY37" fmla="*/ 178448 h 448090"/>
                <a:gd name="csX38" fmla="*/ 24346 w 245295"/>
                <a:gd name="csY38" fmla="*/ 163108 h 448090"/>
                <a:gd name="csX39" fmla="*/ 34690 w 245295"/>
                <a:gd name="csY39" fmla="*/ 157479 h 448090"/>
                <a:gd name="csX40" fmla="*/ 45597 w 245295"/>
                <a:gd name="csY40" fmla="*/ 130881 h 448090"/>
                <a:gd name="csX41" fmla="*/ 33353 w 245295"/>
                <a:gd name="csY41" fmla="*/ 110615 h 448090"/>
                <a:gd name="csX42" fmla="*/ 14425 w 245295"/>
                <a:gd name="csY42" fmla="*/ 88169 h 448090"/>
                <a:gd name="csX43" fmla="*/ 0 w 245295"/>
                <a:gd name="csY43" fmla="*/ 61148 h 448090"/>
                <a:gd name="csX44" fmla="*/ 12596 w 245295"/>
                <a:gd name="csY44" fmla="*/ 55519 h 448090"/>
                <a:gd name="csX45" fmla="*/ 26246 w 245295"/>
                <a:gd name="csY45" fmla="*/ 22025 h 448090"/>
                <a:gd name="csX46" fmla="*/ 47286 w 245295"/>
                <a:gd name="csY46" fmla="*/ 20617 h 448090"/>
                <a:gd name="csX47" fmla="*/ 64736 w 245295"/>
                <a:gd name="csY47" fmla="*/ 7177 h 448090"/>
                <a:gd name="csX48" fmla="*/ 81836 w 245295"/>
                <a:gd name="csY48" fmla="*/ 0 h 448090"/>
                <a:gd name="csX49" fmla="*/ 94783 w 245295"/>
                <a:gd name="csY49" fmla="*/ 9570 h 448090"/>
                <a:gd name="csX50" fmla="*/ 96471 w 245295"/>
                <a:gd name="csY50" fmla="*/ 28217 h 448090"/>
                <a:gd name="csX51" fmla="*/ 116666 w 245295"/>
                <a:gd name="csY51" fmla="*/ 29624 h 448090"/>
                <a:gd name="csX52" fmla="*/ 109279 w 245295"/>
                <a:gd name="csY52" fmla="*/ 62274 h 448090"/>
                <a:gd name="csX53" fmla="*/ 109982 w 245295"/>
                <a:gd name="csY53" fmla="*/ 89857 h 448090"/>
                <a:gd name="csX54" fmla="*/ 141506 w 245295"/>
                <a:gd name="csY54" fmla="*/ 71492 h 448090"/>
                <a:gd name="csX55" fmla="*/ 150442 w 245295"/>
                <a:gd name="csY55" fmla="*/ 76910 h 448090"/>
                <a:gd name="csX56" fmla="*/ 167963 w 245295"/>
                <a:gd name="csY56" fmla="*/ 76066 h 448090"/>
                <a:gd name="csX57" fmla="*/ 173944 w 245295"/>
                <a:gd name="csY57" fmla="*/ 65300 h 448090"/>
                <a:gd name="csX58" fmla="*/ 196532 w 245295"/>
                <a:gd name="csY58" fmla="*/ 67410 h 448090"/>
                <a:gd name="csX59" fmla="*/ 219261 w 245295"/>
                <a:gd name="csY59" fmla="*/ 92461 h 448090"/>
                <a:gd name="csX60" fmla="*/ 221090 w 245295"/>
                <a:gd name="csY60" fmla="*/ 122788 h 448090"/>
                <a:gd name="csX61" fmla="*/ 245296 w 245295"/>
                <a:gd name="csY61" fmla="*/ 149457 h 448090"/>
                <a:gd name="csX62" fmla="*/ 243959 w 245295"/>
                <a:gd name="csY62" fmla="*/ 175352 h 448090"/>
                <a:gd name="csX63" fmla="*/ 234248 w 245295"/>
                <a:gd name="csY63" fmla="*/ 189073 h 4480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</a:cxnLst>
              <a:rect l="l" t="t" r="r" b="b"/>
              <a:pathLst>
                <a:path w="245295" h="448090">
                  <a:moveTo>
                    <a:pt x="234248" y="189073"/>
                  </a:moveTo>
                  <a:lnTo>
                    <a:pt x="206242" y="184711"/>
                  </a:lnTo>
                  <a:lnTo>
                    <a:pt x="167611" y="190551"/>
                  </a:lnTo>
                  <a:lnTo>
                    <a:pt x="148472" y="215812"/>
                  </a:lnTo>
                  <a:lnTo>
                    <a:pt x="155579" y="252473"/>
                  </a:lnTo>
                  <a:lnTo>
                    <a:pt x="128769" y="238541"/>
                  </a:lnTo>
                  <a:lnTo>
                    <a:pt x="103227" y="239103"/>
                  </a:lnTo>
                  <a:lnTo>
                    <a:pt x="107590" y="215249"/>
                  </a:lnTo>
                  <a:lnTo>
                    <a:pt x="81272" y="215460"/>
                  </a:lnTo>
                  <a:lnTo>
                    <a:pt x="78950" y="248814"/>
                  </a:lnTo>
                  <a:lnTo>
                    <a:pt x="62836" y="293004"/>
                  </a:lnTo>
                  <a:lnTo>
                    <a:pt x="53126" y="319672"/>
                  </a:lnTo>
                  <a:lnTo>
                    <a:pt x="55167" y="341486"/>
                  </a:lnTo>
                  <a:lnTo>
                    <a:pt x="74588" y="342471"/>
                  </a:lnTo>
                  <a:lnTo>
                    <a:pt x="86690" y="369914"/>
                  </a:lnTo>
                  <a:lnTo>
                    <a:pt x="92109" y="395949"/>
                  </a:lnTo>
                  <a:lnTo>
                    <a:pt x="108785" y="413118"/>
                  </a:lnTo>
                  <a:lnTo>
                    <a:pt x="126870" y="416637"/>
                  </a:lnTo>
                  <a:lnTo>
                    <a:pt x="142350" y="432188"/>
                  </a:lnTo>
                  <a:lnTo>
                    <a:pt x="132569" y="444502"/>
                  </a:lnTo>
                  <a:lnTo>
                    <a:pt x="112867" y="448090"/>
                  </a:lnTo>
                  <a:lnTo>
                    <a:pt x="110474" y="432680"/>
                  </a:lnTo>
                  <a:lnTo>
                    <a:pt x="86128" y="419522"/>
                  </a:lnTo>
                  <a:lnTo>
                    <a:pt x="80921" y="424870"/>
                  </a:lnTo>
                  <a:lnTo>
                    <a:pt x="69099" y="413400"/>
                  </a:lnTo>
                  <a:lnTo>
                    <a:pt x="64033" y="398482"/>
                  </a:lnTo>
                  <a:lnTo>
                    <a:pt x="48130" y="381524"/>
                  </a:lnTo>
                  <a:lnTo>
                    <a:pt x="33706" y="367310"/>
                  </a:lnTo>
                  <a:lnTo>
                    <a:pt x="28779" y="384972"/>
                  </a:lnTo>
                  <a:lnTo>
                    <a:pt x="23151" y="368295"/>
                  </a:lnTo>
                  <a:lnTo>
                    <a:pt x="26387" y="349508"/>
                  </a:lnTo>
                  <a:lnTo>
                    <a:pt x="35183" y="320587"/>
                  </a:lnTo>
                  <a:lnTo>
                    <a:pt x="49678" y="289556"/>
                  </a:lnTo>
                  <a:lnTo>
                    <a:pt x="66074" y="261409"/>
                  </a:lnTo>
                  <a:lnTo>
                    <a:pt x="54393" y="233756"/>
                  </a:lnTo>
                  <a:lnTo>
                    <a:pt x="54815" y="219612"/>
                  </a:lnTo>
                  <a:lnTo>
                    <a:pt x="51437" y="202654"/>
                  </a:lnTo>
                  <a:lnTo>
                    <a:pt x="31524" y="178448"/>
                  </a:lnTo>
                  <a:lnTo>
                    <a:pt x="24346" y="163108"/>
                  </a:lnTo>
                  <a:lnTo>
                    <a:pt x="34690" y="157479"/>
                  </a:lnTo>
                  <a:lnTo>
                    <a:pt x="45597" y="130881"/>
                  </a:lnTo>
                  <a:lnTo>
                    <a:pt x="33353" y="110615"/>
                  </a:lnTo>
                  <a:lnTo>
                    <a:pt x="14425" y="88169"/>
                  </a:lnTo>
                  <a:lnTo>
                    <a:pt x="0" y="61148"/>
                  </a:lnTo>
                  <a:lnTo>
                    <a:pt x="12596" y="55519"/>
                  </a:lnTo>
                  <a:lnTo>
                    <a:pt x="26246" y="22025"/>
                  </a:lnTo>
                  <a:lnTo>
                    <a:pt x="47286" y="20617"/>
                  </a:lnTo>
                  <a:lnTo>
                    <a:pt x="64736" y="7177"/>
                  </a:lnTo>
                  <a:lnTo>
                    <a:pt x="81836" y="0"/>
                  </a:lnTo>
                  <a:lnTo>
                    <a:pt x="94783" y="9570"/>
                  </a:lnTo>
                  <a:lnTo>
                    <a:pt x="96471" y="28217"/>
                  </a:lnTo>
                  <a:lnTo>
                    <a:pt x="116666" y="29624"/>
                  </a:lnTo>
                  <a:lnTo>
                    <a:pt x="109279" y="62274"/>
                  </a:lnTo>
                  <a:lnTo>
                    <a:pt x="109982" y="89857"/>
                  </a:lnTo>
                  <a:lnTo>
                    <a:pt x="141506" y="71492"/>
                  </a:lnTo>
                  <a:lnTo>
                    <a:pt x="150442" y="76910"/>
                  </a:lnTo>
                  <a:lnTo>
                    <a:pt x="167963" y="76066"/>
                  </a:lnTo>
                  <a:lnTo>
                    <a:pt x="173944" y="65300"/>
                  </a:lnTo>
                  <a:lnTo>
                    <a:pt x="196532" y="67410"/>
                  </a:lnTo>
                  <a:lnTo>
                    <a:pt x="219261" y="92461"/>
                  </a:lnTo>
                  <a:lnTo>
                    <a:pt x="221090" y="122788"/>
                  </a:lnTo>
                  <a:lnTo>
                    <a:pt x="245296" y="149457"/>
                  </a:lnTo>
                  <a:lnTo>
                    <a:pt x="243959" y="175352"/>
                  </a:lnTo>
                  <a:lnTo>
                    <a:pt x="234248" y="18907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B35B44AA-374B-9BC7-FAE6-88CE96B98095}"/>
                </a:ext>
              </a:extLst>
            </p:cNvPr>
            <p:cNvSpPr/>
            <p:nvPr/>
          </p:nvSpPr>
          <p:spPr>
            <a:xfrm>
              <a:off x="9982099" y="3825819"/>
              <a:ext cx="222426" cy="265068"/>
            </a:xfrm>
            <a:custGeom>
              <a:avLst/>
              <a:gdLst>
                <a:gd name="csX0" fmla="*/ 217008 w 222426"/>
                <a:gd name="csY0" fmla="*/ 255288 h 265068"/>
                <a:gd name="csX1" fmla="*/ 190551 w 222426"/>
                <a:gd name="csY1" fmla="*/ 244029 h 265068"/>
                <a:gd name="csX2" fmla="*/ 177041 w 222426"/>
                <a:gd name="csY2" fmla="*/ 265068 h 265068"/>
                <a:gd name="csX3" fmla="*/ 152413 w 222426"/>
                <a:gd name="csY3" fmla="*/ 253106 h 265068"/>
                <a:gd name="csX4" fmla="*/ 162123 w 222426"/>
                <a:gd name="csY4" fmla="*/ 239385 h 265068"/>
                <a:gd name="csX5" fmla="*/ 163460 w 222426"/>
                <a:gd name="csY5" fmla="*/ 213490 h 265068"/>
                <a:gd name="csX6" fmla="*/ 139254 w 222426"/>
                <a:gd name="csY6" fmla="*/ 186822 h 265068"/>
                <a:gd name="csX7" fmla="*/ 137425 w 222426"/>
                <a:gd name="csY7" fmla="*/ 156494 h 265068"/>
                <a:gd name="csX8" fmla="*/ 114696 w 222426"/>
                <a:gd name="csY8" fmla="*/ 131444 h 265068"/>
                <a:gd name="csX9" fmla="*/ 92109 w 222426"/>
                <a:gd name="csY9" fmla="*/ 129333 h 265068"/>
                <a:gd name="csX10" fmla="*/ 86128 w 222426"/>
                <a:gd name="csY10" fmla="*/ 140099 h 265068"/>
                <a:gd name="csX11" fmla="*/ 68607 w 222426"/>
                <a:gd name="csY11" fmla="*/ 140943 h 265068"/>
                <a:gd name="csX12" fmla="*/ 59670 w 222426"/>
                <a:gd name="csY12" fmla="*/ 135525 h 265068"/>
                <a:gd name="csX13" fmla="*/ 28146 w 222426"/>
                <a:gd name="csY13" fmla="*/ 153890 h 265068"/>
                <a:gd name="csX14" fmla="*/ 27443 w 222426"/>
                <a:gd name="csY14" fmla="*/ 126307 h 265068"/>
                <a:gd name="csX15" fmla="*/ 34831 w 222426"/>
                <a:gd name="csY15" fmla="*/ 93657 h 265068"/>
                <a:gd name="csX16" fmla="*/ 14636 w 222426"/>
                <a:gd name="csY16" fmla="*/ 92250 h 265068"/>
                <a:gd name="csX17" fmla="*/ 12947 w 222426"/>
                <a:gd name="csY17" fmla="*/ 73603 h 265068"/>
                <a:gd name="csX18" fmla="*/ 0 w 222426"/>
                <a:gd name="csY18" fmla="*/ 64033 h 265068"/>
                <a:gd name="csX19" fmla="*/ 6333 w 222426"/>
                <a:gd name="csY19" fmla="*/ 52563 h 265068"/>
                <a:gd name="csX20" fmla="*/ 31806 w 222426"/>
                <a:gd name="csY20" fmla="*/ 32228 h 265068"/>
                <a:gd name="csX21" fmla="*/ 34479 w 222426"/>
                <a:gd name="csY21" fmla="*/ 39546 h 265068"/>
                <a:gd name="csX22" fmla="*/ 50382 w 222426"/>
                <a:gd name="csY22" fmla="*/ 40460 h 265068"/>
                <a:gd name="csX23" fmla="*/ 45879 w 222426"/>
                <a:gd name="csY23" fmla="*/ 4644 h 265068"/>
                <a:gd name="csX24" fmla="*/ 61359 w 222426"/>
                <a:gd name="csY24" fmla="*/ 0 h 265068"/>
                <a:gd name="csX25" fmla="*/ 78810 w 222426"/>
                <a:gd name="csY25" fmla="*/ 24769 h 265068"/>
                <a:gd name="csX26" fmla="*/ 92250 w 222426"/>
                <a:gd name="csY26" fmla="*/ 53126 h 265068"/>
                <a:gd name="csX27" fmla="*/ 128980 w 222426"/>
                <a:gd name="csY27" fmla="*/ 53408 h 265068"/>
                <a:gd name="csX28" fmla="*/ 140591 w 222426"/>
                <a:gd name="csY28" fmla="*/ 80499 h 265068"/>
                <a:gd name="csX29" fmla="*/ 121452 w 222426"/>
                <a:gd name="csY29" fmla="*/ 88661 h 265068"/>
                <a:gd name="csX30" fmla="*/ 112937 w 222426"/>
                <a:gd name="csY30" fmla="*/ 99779 h 265068"/>
                <a:gd name="csX31" fmla="*/ 148683 w 222426"/>
                <a:gd name="csY31" fmla="*/ 118285 h 265068"/>
                <a:gd name="csX32" fmla="*/ 173523 w 222426"/>
                <a:gd name="csY32" fmla="*/ 154735 h 265068"/>
                <a:gd name="csX33" fmla="*/ 192310 w 222426"/>
                <a:gd name="csY33" fmla="*/ 181826 h 265068"/>
                <a:gd name="csX34" fmla="*/ 214967 w 222426"/>
                <a:gd name="csY34" fmla="*/ 203146 h 265068"/>
                <a:gd name="csX35" fmla="*/ 222427 w 222426"/>
                <a:gd name="csY35" fmla="*/ 224749 h 265068"/>
                <a:gd name="csX36" fmla="*/ 217008 w 222426"/>
                <a:gd name="csY36" fmla="*/ 255288 h 2650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2426" h="265068">
                  <a:moveTo>
                    <a:pt x="217008" y="255288"/>
                  </a:moveTo>
                  <a:lnTo>
                    <a:pt x="190551" y="244029"/>
                  </a:lnTo>
                  <a:lnTo>
                    <a:pt x="177041" y="265068"/>
                  </a:lnTo>
                  <a:lnTo>
                    <a:pt x="152413" y="253106"/>
                  </a:lnTo>
                  <a:lnTo>
                    <a:pt x="162123" y="239385"/>
                  </a:lnTo>
                  <a:lnTo>
                    <a:pt x="163460" y="213490"/>
                  </a:lnTo>
                  <a:lnTo>
                    <a:pt x="139254" y="186822"/>
                  </a:lnTo>
                  <a:lnTo>
                    <a:pt x="137425" y="156494"/>
                  </a:lnTo>
                  <a:lnTo>
                    <a:pt x="114696" y="131444"/>
                  </a:lnTo>
                  <a:lnTo>
                    <a:pt x="92109" y="129333"/>
                  </a:lnTo>
                  <a:lnTo>
                    <a:pt x="86128" y="140099"/>
                  </a:lnTo>
                  <a:lnTo>
                    <a:pt x="68607" y="140943"/>
                  </a:lnTo>
                  <a:lnTo>
                    <a:pt x="59670" y="135525"/>
                  </a:lnTo>
                  <a:lnTo>
                    <a:pt x="28146" y="153890"/>
                  </a:lnTo>
                  <a:lnTo>
                    <a:pt x="27443" y="126307"/>
                  </a:lnTo>
                  <a:lnTo>
                    <a:pt x="34831" y="93657"/>
                  </a:lnTo>
                  <a:lnTo>
                    <a:pt x="14636" y="92250"/>
                  </a:lnTo>
                  <a:lnTo>
                    <a:pt x="12947" y="73603"/>
                  </a:lnTo>
                  <a:lnTo>
                    <a:pt x="0" y="64033"/>
                  </a:lnTo>
                  <a:lnTo>
                    <a:pt x="6333" y="52563"/>
                  </a:lnTo>
                  <a:lnTo>
                    <a:pt x="31806" y="32228"/>
                  </a:lnTo>
                  <a:lnTo>
                    <a:pt x="34479" y="39546"/>
                  </a:lnTo>
                  <a:lnTo>
                    <a:pt x="50382" y="40460"/>
                  </a:lnTo>
                  <a:lnTo>
                    <a:pt x="45879" y="4644"/>
                  </a:lnTo>
                  <a:lnTo>
                    <a:pt x="61359" y="0"/>
                  </a:lnTo>
                  <a:lnTo>
                    <a:pt x="78810" y="24769"/>
                  </a:lnTo>
                  <a:lnTo>
                    <a:pt x="92250" y="53126"/>
                  </a:lnTo>
                  <a:lnTo>
                    <a:pt x="128980" y="53408"/>
                  </a:lnTo>
                  <a:lnTo>
                    <a:pt x="140591" y="80499"/>
                  </a:lnTo>
                  <a:lnTo>
                    <a:pt x="121452" y="88661"/>
                  </a:lnTo>
                  <a:lnTo>
                    <a:pt x="112937" y="99779"/>
                  </a:lnTo>
                  <a:lnTo>
                    <a:pt x="148683" y="118285"/>
                  </a:lnTo>
                  <a:lnTo>
                    <a:pt x="173523" y="154735"/>
                  </a:lnTo>
                  <a:lnTo>
                    <a:pt x="192310" y="181826"/>
                  </a:lnTo>
                  <a:lnTo>
                    <a:pt x="214967" y="203146"/>
                  </a:lnTo>
                  <a:lnTo>
                    <a:pt x="222427" y="224749"/>
                  </a:lnTo>
                  <a:lnTo>
                    <a:pt x="217008" y="2552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537ADFF-40AB-BEC9-EB19-456C35F26C39}"/>
                </a:ext>
              </a:extLst>
            </p:cNvPr>
            <p:cNvSpPr/>
            <p:nvPr/>
          </p:nvSpPr>
          <p:spPr>
            <a:xfrm>
              <a:off x="9748766" y="3638786"/>
              <a:ext cx="265139" cy="571653"/>
            </a:xfrm>
            <a:custGeom>
              <a:avLst/>
              <a:gdLst>
                <a:gd name="csX0" fmla="*/ 233334 w 265139"/>
                <a:gd name="csY0" fmla="*/ 251066 h 571653"/>
                <a:gd name="csX1" fmla="*/ 216234 w 265139"/>
                <a:gd name="csY1" fmla="*/ 258243 h 571653"/>
                <a:gd name="csX2" fmla="*/ 198784 w 265139"/>
                <a:gd name="csY2" fmla="*/ 271683 h 571653"/>
                <a:gd name="csX3" fmla="*/ 177744 w 265139"/>
                <a:gd name="csY3" fmla="*/ 273090 h 571653"/>
                <a:gd name="csX4" fmla="*/ 164094 w 265139"/>
                <a:gd name="csY4" fmla="*/ 306584 h 571653"/>
                <a:gd name="csX5" fmla="*/ 151498 w 265139"/>
                <a:gd name="csY5" fmla="*/ 312214 h 571653"/>
                <a:gd name="csX6" fmla="*/ 165923 w 265139"/>
                <a:gd name="csY6" fmla="*/ 339234 h 571653"/>
                <a:gd name="csX7" fmla="*/ 184851 w 265139"/>
                <a:gd name="csY7" fmla="*/ 361681 h 571653"/>
                <a:gd name="csX8" fmla="*/ 197095 w 265139"/>
                <a:gd name="csY8" fmla="*/ 381947 h 571653"/>
                <a:gd name="csX9" fmla="*/ 186188 w 265139"/>
                <a:gd name="csY9" fmla="*/ 408545 h 571653"/>
                <a:gd name="csX10" fmla="*/ 175844 w 265139"/>
                <a:gd name="csY10" fmla="*/ 414174 h 571653"/>
                <a:gd name="csX11" fmla="*/ 183022 w 265139"/>
                <a:gd name="csY11" fmla="*/ 429514 h 571653"/>
                <a:gd name="csX12" fmla="*/ 202935 w 265139"/>
                <a:gd name="csY12" fmla="*/ 453720 h 571653"/>
                <a:gd name="csX13" fmla="*/ 206313 w 265139"/>
                <a:gd name="csY13" fmla="*/ 470678 h 571653"/>
                <a:gd name="csX14" fmla="*/ 205891 w 265139"/>
                <a:gd name="csY14" fmla="*/ 484822 h 571653"/>
                <a:gd name="csX15" fmla="*/ 217572 w 265139"/>
                <a:gd name="csY15" fmla="*/ 512475 h 571653"/>
                <a:gd name="csX16" fmla="*/ 201176 w 265139"/>
                <a:gd name="csY16" fmla="*/ 540622 h 571653"/>
                <a:gd name="csX17" fmla="*/ 186681 w 265139"/>
                <a:gd name="csY17" fmla="*/ 571653 h 571653"/>
                <a:gd name="csX18" fmla="*/ 183796 w 265139"/>
                <a:gd name="csY18" fmla="*/ 549277 h 571653"/>
                <a:gd name="csX19" fmla="*/ 192944 w 265139"/>
                <a:gd name="csY19" fmla="*/ 526126 h 571653"/>
                <a:gd name="csX20" fmla="*/ 182951 w 265139"/>
                <a:gd name="csY20" fmla="*/ 508183 h 571653"/>
                <a:gd name="csX21" fmla="*/ 185344 w 265139"/>
                <a:gd name="csY21" fmla="*/ 475181 h 571653"/>
                <a:gd name="csX22" fmla="*/ 173241 w 265139"/>
                <a:gd name="csY22" fmla="*/ 459419 h 571653"/>
                <a:gd name="csX23" fmla="*/ 163530 w 265139"/>
                <a:gd name="csY23" fmla="*/ 422970 h 571653"/>
                <a:gd name="csX24" fmla="*/ 158112 w 265139"/>
                <a:gd name="csY24" fmla="*/ 384339 h 571653"/>
                <a:gd name="csX25" fmla="*/ 145165 w 265139"/>
                <a:gd name="csY25" fmla="*/ 358937 h 571653"/>
                <a:gd name="csX26" fmla="*/ 125533 w 265139"/>
                <a:gd name="csY26" fmla="*/ 374276 h 571653"/>
                <a:gd name="csX27" fmla="*/ 91546 w 265139"/>
                <a:gd name="csY27" fmla="*/ 396160 h 571653"/>
                <a:gd name="csX28" fmla="*/ 74799 w 265139"/>
                <a:gd name="csY28" fmla="*/ 393416 h 571653"/>
                <a:gd name="csX29" fmla="*/ 56293 w 265139"/>
                <a:gd name="csY29" fmla="*/ 386239 h 571653"/>
                <a:gd name="csX30" fmla="*/ 66636 w 265139"/>
                <a:gd name="csY30" fmla="*/ 348171 h 571653"/>
                <a:gd name="csX31" fmla="*/ 60374 w 265139"/>
                <a:gd name="csY31" fmla="*/ 319321 h 571653"/>
                <a:gd name="csX32" fmla="*/ 36942 w 265139"/>
                <a:gd name="csY32" fmla="*/ 283716 h 571653"/>
                <a:gd name="csX33" fmla="*/ 40601 w 265139"/>
                <a:gd name="csY33" fmla="*/ 272527 h 571653"/>
                <a:gd name="csX34" fmla="*/ 23151 w 265139"/>
                <a:gd name="csY34" fmla="*/ 268516 h 571653"/>
                <a:gd name="csX35" fmla="*/ 1970 w 265139"/>
                <a:gd name="csY35" fmla="*/ 243185 h 571653"/>
                <a:gd name="csX36" fmla="*/ 0 w 265139"/>
                <a:gd name="csY36" fmla="*/ 218064 h 571653"/>
                <a:gd name="csX37" fmla="*/ 10414 w 265139"/>
                <a:gd name="csY37" fmla="*/ 222779 h 571653"/>
                <a:gd name="csX38" fmla="*/ 11048 w 265139"/>
                <a:gd name="csY38" fmla="*/ 200332 h 571653"/>
                <a:gd name="csX39" fmla="*/ 25754 w 265139"/>
                <a:gd name="csY39" fmla="*/ 192944 h 571653"/>
                <a:gd name="csX40" fmla="*/ 22587 w 265139"/>
                <a:gd name="csY40" fmla="*/ 179574 h 571653"/>
                <a:gd name="csX41" fmla="*/ 29343 w 265139"/>
                <a:gd name="csY41" fmla="*/ 168878 h 571653"/>
                <a:gd name="csX42" fmla="*/ 30539 w 265139"/>
                <a:gd name="csY42" fmla="*/ 136229 h 571653"/>
                <a:gd name="csX43" fmla="*/ 53830 w 265139"/>
                <a:gd name="csY43" fmla="*/ 143406 h 571653"/>
                <a:gd name="csX44" fmla="*/ 67200 w 265139"/>
                <a:gd name="csY44" fmla="*/ 117300 h 571653"/>
                <a:gd name="csX45" fmla="*/ 68677 w 265139"/>
                <a:gd name="csY45" fmla="*/ 101820 h 571653"/>
                <a:gd name="csX46" fmla="*/ 85143 w 265139"/>
                <a:gd name="csY46" fmla="*/ 75081 h 571653"/>
                <a:gd name="csX47" fmla="*/ 84298 w 265139"/>
                <a:gd name="csY47" fmla="*/ 56785 h 571653"/>
                <a:gd name="csX48" fmla="*/ 122929 w 265139"/>
                <a:gd name="csY48" fmla="*/ 34550 h 571653"/>
                <a:gd name="csX49" fmla="*/ 144250 w 265139"/>
                <a:gd name="csY49" fmla="*/ 40390 h 571653"/>
                <a:gd name="csX50" fmla="*/ 141858 w 265139"/>
                <a:gd name="csY50" fmla="*/ 20617 h 571653"/>
                <a:gd name="csX51" fmla="*/ 152272 w 265139"/>
                <a:gd name="csY51" fmla="*/ 14636 h 571653"/>
                <a:gd name="csX52" fmla="*/ 150021 w 265139"/>
                <a:gd name="csY52" fmla="*/ 2393 h 571653"/>
                <a:gd name="csX53" fmla="*/ 167542 w 265139"/>
                <a:gd name="csY53" fmla="*/ 0 h 571653"/>
                <a:gd name="csX54" fmla="*/ 177463 w 265139"/>
                <a:gd name="csY54" fmla="*/ 18999 h 571653"/>
                <a:gd name="csX55" fmla="*/ 190551 w 265139"/>
                <a:gd name="csY55" fmla="*/ 26739 h 571653"/>
                <a:gd name="csX56" fmla="*/ 191396 w 265139"/>
                <a:gd name="csY56" fmla="*/ 51297 h 571653"/>
                <a:gd name="csX57" fmla="*/ 190199 w 265139"/>
                <a:gd name="csY57" fmla="*/ 77684 h 571653"/>
                <a:gd name="csX58" fmla="*/ 161912 w 265139"/>
                <a:gd name="csY58" fmla="*/ 104353 h 571653"/>
                <a:gd name="csX59" fmla="*/ 158323 w 265139"/>
                <a:gd name="csY59" fmla="*/ 141928 h 571653"/>
                <a:gd name="csX60" fmla="*/ 189847 w 265139"/>
                <a:gd name="csY60" fmla="*/ 136651 h 571653"/>
                <a:gd name="csX61" fmla="*/ 196954 w 265139"/>
                <a:gd name="csY61" fmla="*/ 165712 h 571653"/>
                <a:gd name="csX62" fmla="*/ 215883 w 265139"/>
                <a:gd name="csY62" fmla="*/ 171834 h 571653"/>
                <a:gd name="csX63" fmla="*/ 207228 w 265139"/>
                <a:gd name="csY63" fmla="*/ 197939 h 571653"/>
                <a:gd name="csX64" fmla="*/ 229393 w 265139"/>
                <a:gd name="csY64" fmla="*/ 209691 h 571653"/>
                <a:gd name="csX65" fmla="*/ 242341 w 265139"/>
                <a:gd name="csY65" fmla="*/ 215461 h 571653"/>
                <a:gd name="csX66" fmla="*/ 264224 w 265139"/>
                <a:gd name="csY66" fmla="*/ 206313 h 571653"/>
                <a:gd name="csX67" fmla="*/ 265139 w 265139"/>
                <a:gd name="csY67" fmla="*/ 219260 h 571653"/>
                <a:gd name="csX68" fmla="*/ 239667 w 265139"/>
                <a:gd name="csY68" fmla="*/ 239596 h 571653"/>
                <a:gd name="csX69" fmla="*/ 233334 w 265139"/>
                <a:gd name="csY69" fmla="*/ 251066 h 57165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</a:cxnLst>
              <a:rect l="l" t="t" r="r" b="b"/>
              <a:pathLst>
                <a:path w="265139" h="571653">
                  <a:moveTo>
                    <a:pt x="233334" y="251066"/>
                  </a:moveTo>
                  <a:lnTo>
                    <a:pt x="216234" y="258243"/>
                  </a:lnTo>
                  <a:lnTo>
                    <a:pt x="198784" y="271683"/>
                  </a:lnTo>
                  <a:lnTo>
                    <a:pt x="177744" y="273090"/>
                  </a:lnTo>
                  <a:lnTo>
                    <a:pt x="164094" y="306584"/>
                  </a:lnTo>
                  <a:lnTo>
                    <a:pt x="151498" y="312214"/>
                  </a:lnTo>
                  <a:lnTo>
                    <a:pt x="165923" y="339234"/>
                  </a:lnTo>
                  <a:lnTo>
                    <a:pt x="184851" y="361681"/>
                  </a:lnTo>
                  <a:lnTo>
                    <a:pt x="197095" y="381947"/>
                  </a:lnTo>
                  <a:lnTo>
                    <a:pt x="186188" y="408545"/>
                  </a:lnTo>
                  <a:lnTo>
                    <a:pt x="175844" y="414174"/>
                  </a:lnTo>
                  <a:lnTo>
                    <a:pt x="183022" y="429514"/>
                  </a:lnTo>
                  <a:lnTo>
                    <a:pt x="202935" y="453720"/>
                  </a:lnTo>
                  <a:lnTo>
                    <a:pt x="206313" y="470678"/>
                  </a:lnTo>
                  <a:lnTo>
                    <a:pt x="205891" y="484822"/>
                  </a:lnTo>
                  <a:lnTo>
                    <a:pt x="217572" y="512475"/>
                  </a:lnTo>
                  <a:lnTo>
                    <a:pt x="201176" y="540622"/>
                  </a:lnTo>
                  <a:lnTo>
                    <a:pt x="186681" y="571653"/>
                  </a:lnTo>
                  <a:lnTo>
                    <a:pt x="183796" y="549277"/>
                  </a:lnTo>
                  <a:lnTo>
                    <a:pt x="192944" y="526126"/>
                  </a:lnTo>
                  <a:lnTo>
                    <a:pt x="182951" y="508183"/>
                  </a:lnTo>
                  <a:lnTo>
                    <a:pt x="185344" y="475181"/>
                  </a:lnTo>
                  <a:lnTo>
                    <a:pt x="173241" y="459419"/>
                  </a:lnTo>
                  <a:lnTo>
                    <a:pt x="163530" y="422970"/>
                  </a:lnTo>
                  <a:lnTo>
                    <a:pt x="158112" y="384339"/>
                  </a:lnTo>
                  <a:lnTo>
                    <a:pt x="145165" y="358937"/>
                  </a:lnTo>
                  <a:lnTo>
                    <a:pt x="125533" y="374276"/>
                  </a:lnTo>
                  <a:lnTo>
                    <a:pt x="91546" y="396160"/>
                  </a:lnTo>
                  <a:lnTo>
                    <a:pt x="74799" y="393416"/>
                  </a:lnTo>
                  <a:lnTo>
                    <a:pt x="56293" y="386239"/>
                  </a:lnTo>
                  <a:lnTo>
                    <a:pt x="66636" y="348171"/>
                  </a:lnTo>
                  <a:lnTo>
                    <a:pt x="60374" y="319321"/>
                  </a:lnTo>
                  <a:lnTo>
                    <a:pt x="36942" y="283716"/>
                  </a:lnTo>
                  <a:lnTo>
                    <a:pt x="40601" y="272527"/>
                  </a:lnTo>
                  <a:lnTo>
                    <a:pt x="23151" y="268516"/>
                  </a:lnTo>
                  <a:lnTo>
                    <a:pt x="1970" y="243185"/>
                  </a:lnTo>
                  <a:lnTo>
                    <a:pt x="0" y="218064"/>
                  </a:lnTo>
                  <a:lnTo>
                    <a:pt x="10414" y="222779"/>
                  </a:lnTo>
                  <a:lnTo>
                    <a:pt x="11048" y="200332"/>
                  </a:lnTo>
                  <a:lnTo>
                    <a:pt x="25754" y="192944"/>
                  </a:lnTo>
                  <a:lnTo>
                    <a:pt x="22587" y="179574"/>
                  </a:lnTo>
                  <a:lnTo>
                    <a:pt x="29343" y="168878"/>
                  </a:lnTo>
                  <a:lnTo>
                    <a:pt x="30539" y="136229"/>
                  </a:lnTo>
                  <a:lnTo>
                    <a:pt x="53830" y="143406"/>
                  </a:lnTo>
                  <a:lnTo>
                    <a:pt x="67200" y="117300"/>
                  </a:lnTo>
                  <a:lnTo>
                    <a:pt x="68677" y="101820"/>
                  </a:lnTo>
                  <a:lnTo>
                    <a:pt x="85143" y="75081"/>
                  </a:lnTo>
                  <a:lnTo>
                    <a:pt x="84298" y="56785"/>
                  </a:lnTo>
                  <a:lnTo>
                    <a:pt x="122929" y="34550"/>
                  </a:lnTo>
                  <a:lnTo>
                    <a:pt x="144250" y="40390"/>
                  </a:lnTo>
                  <a:lnTo>
                    <a:pt x="141858" y="20617"/>
                  </a:lnTo>
                  <a:lnTo>
                    <a:pt x="152272" y="14636"/>
                  </a:lnTo>
                  <a:lnTo>
                    <a:pt x="150021" y="2393"/>
                  </a:lnTo>
                  <a:lnTo>
                    <a:pt x="167542" y="0"/>
                  </a:lnTo>
                  <a:lnTo>
                    <a:pt x="177463" y="18999"/>
                  </a:lnTo>
                  <a:lnTo>
                    <a:pt x="190551" y="26739"/>
                  </a:lnTo>
                  <a:lnTo>
                    <a:pt x="191396" y="51297"/>
                  </a:lnTo>
                  <a:lnTo>
                    <a:pt x="190199" y="77684"/>
                  </a:lnTo>
                  <a:lnTo>
                    <a:pt x="161912" y="104353"/>
                  </a:lnTo>
                  <a:lnTo>
                    <a:pt x="158323" y="141928"/>
                  </a:lnTo>
                  <a:lnTo>
                    <a:pt x="189847" y="136651"/>
                  </a:lnTo>
                  <a:lnTo>
                    <a:pt x="196954" y="165712"/>
                  </a:lnTo>
                  <a:lnTo>
                    <a:pt x="215883" y="171834"/>
                  </a:lnTo>
                  <a:lnTo>
                    <a:pt x="207228" y="197939"/>
                  </a:lnTo>
                  <a:lnTo>
                    <a:pt x="229393" y="209691"/>
                  </a:lnTo>
                  <a:lnTo>
                    <a:pt x="242341" y="215461"/>
                  </a:lnTo>
                  <a:lnTo>
                    <a:pt x="264224" y="206313"/>
                  </a:lnTo>
                  <a:lnTo>
                    <a:pt x="265139" y="219260"/>
                  </a:lnTo>
                  <a:lnTo>
                    <a:pt x="239667" y="239596"/>
                  </a:lnTo>
                  <a:lnTo>
                    <a:pt x="233334" y="25106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7AC12EB-8B8A-505D-BD1D-B5ABAA321E3C}"/>
                </a:ext>
              </a:extLst>
            </p:cNvPr>
            <p:cNvSpPr/>
            <p:nvPr/>
          </p:nvSpPr>
          <p:spPr>
            <a:xfrm>
              <a:off x="10043458" y="3797954"/>
              <a:ext cx="213983" cy="452664"/>
            </a:xfrm>
            <a:custGeom>
              <a:avLst/>
              <a:gdLst>
                <a:gd name="csX0" fmla="*/ 64596 w 213983"/>
                <a:gd name="csY0" fmla="*/ 395808 h 452664"/>
                <a:gd name="csX1" fmla="*/ 90490 w 213983"/>
                <a:gd name="csY1" fmla="*/ 383635 h 452664"/>
                <a:gd name="csX2" fmla="*/ 121804 w 213983"/>
                <a:gd name="csY2" fmla="*/ 381454 h 452664"/>
                <a:gd name="csX3" fmla="*/ 108715 w 213983"/>
                <a:gd name="csY3" fmla="*/ 363088 h 452664"/>
                <a:gd name="csX4" fmla="*/ 158886 w 213983"/>
                <a:gd name="csY4" fmla="*/ 339797 h 452664"/>
                <a:gd name="csX5" fmla="*/ 162616 w 213983"/>
                <a:gd name="csY5" fmla="*/ 303418 h 452664"/>
                <a:gd name="csX6" fmla="*/ 155649 w 213983"/>
                <a:gd name="csY6" fmla="*/ 283153 h 452664"/>
                <a:gd name="csX7" fmla="*/ 161068 w 213983"/>
                <a:gd name="csY7" fmla="*/ 252614 h 452664"/>
                <a:gd name="csX8" fmla="*/ 153609 w 213983"/>
                <a:gd name="csY8" fmla="*/ 231011 h 452664"/>
                <a:gd name="csX9" fmla="*/ 130951 w 213983"/>
                <a:gd name="csY9" fmla="*/ 209690 h 452664"/>
                <a:gd name="csX10" fmla="*/ 112164 w 213983"/>
                <a:gd name="csY10" fmla="*/ 182600 h 452664"/>
                <a:gd name="csX11" fmla="*/ 87324 w 213983"/>
                <a:gd name="csY11" fmla="*/ 146150 h 452664"/>
                <a:gd name="csX12" fmla="*/ 51578 w 213983"/>
                <a:gd name="csY12" fmla="*/ 127644 h 452664"/>
                <a:gd name="csX13" fmla="*/ 60093 w 213983"/>
                <a:gd name="csY13" fmla="*/ 116526 h 452664"/>
                <a:gd name="csX14" fmla="*/ 79232 w 213983"/>
                <a:gd name="csY14" fmla="*/ 108364 h 452664"/>
                <a:gd name="csX15" fmla="*/ 67622 w 213983"/>
                <a:gd name="csY15" fmla="*/ 81273 h 452664"/>
                <a:gd name="csX16" fmla="*/ 30891 w 213983"/>
                <a:gd name="csY16" fmla="*/ 80991 h 452664"/>
                <a:gd name="csX17" fmla="*/ 17451 w 213983"/>
                <a:gd name="csY17" fmla="*/ 52634 h 452664"/>
                <a:gd name="csX18" fmla="*/ 0 w 213983"/>
                <a:gd name="csY18" fmla="*/ 27865 h 452664"/>
                <a:gd name="csX19" fmla="*/ 16044 w 213983"/>
                <a:gd name="csY19" fmla="*/ 20195 h 452664"/>
                <a:gd name="csX20" fmla="*/ 39827 w 213983"/>
                <a:gd name="csY20" fmla="*/ 20406 h 452664"/>
                <a:gd name="csX21" fmla="*/ 68889 w 213983"/>
                <a:gd name="csY21" fmla="*/ 16747 h 452664"/>
                <a:gd name="csX22" fmla="*/ 94361 w 213983"/>
                <a:gd name="csY22" fmla="*/ 0 h 452664"/>
                <a:gd name="csX23" fmla="*/ 108715 w 213983"/>
                <a:gd name="csY23" fmla="*/ 11821 h 452664"/>
                <a:gd name="csX24" fmla="*/ 136017 w 213983"/>
                <a:gd name="csY24" fmla="*/ 17521 h 452664"/>
                <a:gd name="csX25" fmla="*/ 131303 w 213983"/>
                <a:gd name="csY25" fmla="*/ 35605 h 452664"/>
                <a:gd name="csX26" fmla="*/ 145517 w 213983"/>
                <a:gd name="csY26" fmla="*/ 48341 h 452664"/>
                <a:gd name="csX27" fmla="*/ 175633 w 213983"/>
                <a:gd name="csY27" fmla="*/ 56504 h 452664"/>
                <a:gd name="csX28" fmla="*/ 135736 w 213983"/>
                <a:gd name="csY28" fmla="*/ 83172 h 452664"/>
                <a:gd name="csX29" fmla="*/ 110826 w 213983"/>
                <a:gd name="csY29" fmla="*/ 112586 h 452664"/>
                <a:gd name="csX30" fmla="*/ 104283 w 213983"/>
                <a:gd name="csY30" fmla="*/ 134047 h 452664"/>
                <a:gd name="csX31" fmla="*/ 127152 w 213983"/>
                <a:gd name="csY31" fmla="*/ 166627 h 452664"/>
                <a:gd name="csX32" fmla="*/ 155087 w 213983"/>
                <a:gd name="csY32" fmla="*/ 206876 h 452664"/>
                <a:gd name="csX33" fmla="*/ 182178 w 213983"/>
                <a:gd name="csY33" fmla="*/ 225804 h 452664"/>
                <a:gd name="csX34" fmla="*/ 200332 w 213983"/>
                <a:gd name="csY34" fmla="*/ 250362 h 452664"/>
                <a:gd name="csX35" fmla="*/ 213983 w 213983"/>
                <a:gd name="csY35" fmla="*/ 306725 h 452664"/>
                <a:gd name="csX36" fmla="*/ 209972 w 213983"/>
                <a:gd name="csY36" fmla="*/ 360133 h 452664"/>
                <a:gd name="csX37" fmla="*/ 185063 w 213983"/>
                <a:gd name="csY37" fmla="*/ 380046 h 452664"/>
                <a:gd name="csX38" fmla="*/ 150865 w 213983"/>
                <a:gd name="csY38" fmla="*/ 399467 h 452664"/>
                <a:gd name="csX39" fmla="*/ 126447 w 213983"/>
                <a:gd name="csY39" fmla="*/ 424588 h 452664"/>
                <a:gd name="csX40" fmla="*/ 89224 w 213983"/>
                <a:gd name="csY40" fmla="*/ 452664 h 452664"/>
                <a:gd name="csX41" fmla="*/ 78388 w 213983"/>
                <a:gd name="csY41" fmla="*/ 433384 h 452664"/>
                <a:gd name="csX42" fmla="*/ 86761 w 213983"/>
                <a:gd name="csY42" fmla="*/ 412907 h 452664"/>
                <a:gd name="csX43" fmla="*/ 64596 w 213983"/>
                <a:gd name="csY43" fmla="*/ 395808 h 4526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13983" h="452664">
                  <a:moveTo>
                    <a:pt x="64596" y="395808"/>
                  </a:moveTo>
                  <a:lnTo>
                    <a:pt x="90490" y="383635"/>
                  </a:lnTo>
                  <a:lnTo>
                    <a:pt x="121804" y="381454"/>
                  </a:lnTo>
                  <a:lnTo>
                    <a:pt x="108715" y="363088"/>
                  </a:lnTo>
                  <a:lnTo>
                    <a:pt x="158886" y="339797"/>
                  </a:lnTo>
                  <a:lnTo>
                    <a:pt x="162616" y="303418"/>
                  </a:lnTo>
                  <a:lnTo>
                    <a:pt x="155649" y="283153"/>
                  </a:lnTo>
                  <a:lnTo>
                    <a:pt x="161068" y="252614"/>
                  </a:lnTo>
                  <a:lnTo>
                    <a:pt x="153609" y="231011"/>
                  </a:lnTo>
                  <a:lnTo>
                    <a:pt x="130951" y="209690"/>
                  </a:lnTo>
                  <a:lnTo>
                    <a:pt x="112164" y="182600"/>
                  </a:lnTo>
                  <a:lnTo>
                    <a:pt x="87324" y="146150"/>
                  </a:lnTo>
                  <a:lnTo>
                    <a:pt x="51578" y="127644"/>
                  </a:lnTo>
                  <a:lnTo>
                    <a:pt x="60093" y="116526"/>
                  </a:lnTo>
                  <a:lnTo>
                    <a:pt x="79232" y="108364"/>
                  </a:lnTo>
                  <a:lnTo>
                    <a:pt x="67622" y="81273"/>
                  </a:lnTo>
                  <a:lnTo>
                    <a:pt x="30891" y="80991"/>
                  </a:lnTo>
                  <a:lnTo>
                    <a:pt x="17451" y="52634"/>
                  </a:lnTo>
                  <a:lnTo>
                    <a:pt x="0" y="27865"/>
                  </a:lnTo>
                  <a:lnTo>
                    <a:pt x="16044" y="20195"/>
                  </a:lnTo>
                  <a:lnTo>
                    <a:pt x="39827" y="20406"/>
                  </a:lnTo>
                  <a:lnTo>
                    <a:pt x="68889" y="16747"/>
                  </a:lnTo>
                  <a:lnTo>
                    <a:pt x="94361" y="0"/>
                  </a:lnTo>
                  <a:lnTo>
                    <a:pt x="108715" y="11821"/>
                  </a:lnTo>
                  <a:lnTo>
                    <a:pt x="136017" y="17521"/>
                  </a:lnTo>
                  <a:lnTo>
                    <a:pt x="131303" y="35605"/>
                  </a:lnTo>
                  <a:lnTo>
                    <a:pt x="145517" y="48341"/>
                  </a:lnTo>
                  <a:lnTo>
                    <a:pt x="175633" y="56504"/>
                  </a:lnTo>
                  <a:lnTo>
                    <a:pt x="135736" y="83172"/>
                  </a:lnTo>
                  <a:lnTo>
                    <a:pt x="110826" y="112586"/>
                  </a:lnTo>
                  <a:lnTo>
                    <a:pt x="104283" y="134047"/>
                  </a:lnTo>
                  <a:lnTo>
                    <a:pt x="127152" y="166627"/>
                  </a:lnTo>
                  <a:lnTo>
                    <a:pt x="155087" y="206876"/>
                  </a:lnTo>
                  <a:lnTo>
                    <a:pt x="182178" y="225804"/>
                  </a:lnTo>
                  <a:lnTo>
                    <a:pt x="200332" y="250362"/>
                  </a:lnTo>
                  <a:lnTo>
                    <a:pt x="213983" y="306725"/>
                  </a:lnTo>
                  <a:lnTo>
                    <a:pt x="209972" y="360133"/>
                  </a:lnTo>
                  <a:lnTo>
                    <a:pt x="185063" y="380046"/>
                  </a:lnTo>
                  <a:lnTo>
                    <a:pt x="150865" y="399467"/>
                  </a:lnTo>
                  <a:lnTo>
                    <a:pt x="126447" y="424588"/>
                  </a:lnTo>
                  <a:lnTo>
                    <a:pt x="89224" y="452664"/>
                  </a:lnTo>
                  <a:lnTo>
                    <a:pt x="78388" y="433384"/>
                  </a:lnTo>
                  <a:lnTo>
                    <a:pt x="86761" y="412907"/>
                  </a:lnTo>
                  <a:lnTo>
                    <a:pt x="64596" y="39580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0" name="Graphic 5">
              <a:extLst>
                <a:ext uri="{FF2B5EF4-FFF2-40B4-BE49-F238E27FC236}">
                  <a16:creationId xmlns:a16="http://schemas.microsoft.com/office/drawing/2014/main" id="{58B3397E-6230-7BA3-116C-4251A451B8EE}"/>
                </a:ext>
              </a:extLst>
            </p:cNvPr>
            <p:cNvGrpSpPr/>
            <p:nvPr/>
          </p:nvGrpSpPr>
          <p:grpSpPr>
            <a:xfrm>
              <a:off x="10703350" y="3139400"/>
              <a:ext cx="194561" cy="187876"/>
              <a:chOff x="10703350" y="3139400"/>
              <a:chExt cx="194561" cy="187876"/>
            </a:xfrm>
          </p:grpSpPr>
          <p:sp>
            <p:nvSpPr>
              <p:cNvPr id="218" name="Freeform: Shape 217">
                <a:extLst>
                  <a:ext uri="{FF2B5EF4-FFF2-40B4-BE49-F238E27FC236}">
                    <a16:creationId xmlns:a16="http://schemas.microsoft.com/office/drawing/2014/main" id="{85501511-414E-A07D-D503-E735105AD680}"/>
                  </a:ext>
                </a:extLst>
              </p:cNvPr>
              <p:cNvSpPr/>
              <p:nvPr/>
            </p:nvSpPr>
            <p:spPr>
              <a:xfrm>
                <a:off x="10897912" y="3166983"/>
                <a:ext cx="7036" cy="7036"/>
              </a:xfrm>
              <a:custGeom>
                <a:avLst/>
                <a:gdLst>
                  <a:gd name="csX0" fmla="*/ 0 w 7036"/>
                  <a:gd name="csY0" fmla="*/ 0 h 7036"/>
                  <a:gd name="csX1" fmla="*/ 0 w 7036"/>
                  <a:gd name="csY1" fmla="*/ 0 h 7036"/>
                  <a:gd name="csX2" fmla="*/ 0 w 7036"/>
                  <a:gd name="csY2" fmla="*/ 0 h 7036"/>
                  <a:gd name="csX3" fmla="*/ 0 w 7036"/>
                  <a:gd name="csY3" fmla="*/ 0 h 703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7036" h="7036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: Shape 218">
                <a:extLst>
                  <a:ext uri="{FF2B5EF4-FFF2-40B4-BE49-F238E27FC236}">
                    <a16:creationId xmlns:a16="http://schemas.microsoft.com/office/drawing/2014/main" id="{72930DEA-65A5-334B-DBBB-A95B3F0CA84C}"/>
                  </a:ext>
                </a:extLst>
              </p:cNvPr>
              <p:cNvSpPr/>
              <p:nvPr/>
            </p:nvSpPr>
            <p:spPr>
              <a:xfrm>
                <a:off x="10703350" y="3139400"/>
                <a:ext cx="194561" cy="187876"/>
              </a:xfrm>
              <a:custGeom>
                <a:avLst/>
                <a:gdLst>
                  <a:gd name="csX0" fmla="*/ 190410 w 194561"/>
                  <a:gd name="csY0" fmla="*/ 21321 h 187876"/>
                  <a:gd name="csX1" fmla="*/ 190410 w 194561"/>
                  <a:gd name="csY1" fmla="*/ 21321 h 187876"/>
                  <a:gd name="csX2" fmla="*/ 194562 w 194561"/>
                  <a:gd name="csY2" fmla="*/ 27583 h 187876"/>
                  <a:gd name="csX3" fmla="*/ 183233 w 194561"/>
                  <a:gd name="csY3" fmla="*/ 25472 h 187876"/>
                  <a:gd name="csX4" fmla="*/ 170285 w 194561"/>
                  <a:gd name="csY4" fmla="*/ 37646 h 187876"/>
                  <a:gd name="csX5" fmla="*/ 161349 w 194561"/>
                  <a:gd name="csY5" fmla="*/ 49819 h 187876"/>
                  <a:gd name="csX6" fmla="*/ 162475 w 194561"/>
                  <a:gd name="csY6" fmla="*/ 75362 h 187876"/>
                  <a:gd name="csX7" fmla="*/ 147065 w 194561"/>
                  <a:gd name="csY7" fmla="*/ 83172 h 187876"/>
                  <a:gd name="csX8" fmla="*/ 141717 w 194561"/>
                  <a:gd name="csY8" fmla="*/ 89435 h 187876"/>
                  <a:gd name="csX9" fmla="*/ 130459 w 194561"/>
                  <a:gd name="csY9" fmla="*/ 99920 h 187876"/>
                  <a:gd name="csX10" fmla="*/ 110545 w 194561"/>
                  <a:gd name="csY10" fmla="*/ 105690 h 187876"/>
                  <a:gd name="csX11" fmla="*/ 97598 w 194561"/>
                  <a:gd name="csY11" fmla="*/ 115119 h 187876"/>
                  <a:gd name="csX12" fmla="*/ 96683 w 194561"/>
                  <a:gd name="csY12" fmla="*/ 130318 h 187876"/>
                  <a:gd name="csX13" fmla="*/ 93164 w 194561"/>
                  <a:gd name="csY13" fmla="*/ 134188 h 187876"/>
                  <a:gd name="csX14" fmla="*/ 105056 w 194561"/>
                  <a:gd name="csY14" fmla="*/ 139887 h 187876"/>
                  <a:gd name="csX15" fmla="*/ 122014 w 194561"/>
                  <a:gd name="csY15" fmla="*/ 155157 h 187876"/>
                  <a:gd name="csX16" fmla="*/ 117722 w 194561"/>
                  <a:gd name="csY16" fmla="*/ 163601 h 187876"/>
                  <a:gd name="csX17" fmla="*/ 104985 w 194561"/>
                  <a:gd name="csY17" fmla="*/ 165852 h 187876"/>
                  <a:gd name="csX18" fmla="*/ 83876 w 194561"/>
                  <a:gd name="csY18" fmla="*/ 167541 h 187876"/>
                  <a:gd name="csX19" fmla="*/ 72266 w 194561"/>
                  <a:gd name="csY19" fmla="*/ 183163 h 187876"/>
                  <a:gd name="csX20" fmla="*/ 58896 w 194561"/>
                  <a:gd name="csY20" fmla="*/ 181966 h 187876"/>
                  <a:gd name="csX21" fmla="*/ 57067 w 194561"/>
                  <a:gd name="csY21" fmla="*/ 185062 h 187876"/>
                  <a:gd name="csX22" fmla="*/ 42501 w 194561"/>
                  <a:gd name="csY22" fmla="*/ 178518 h 187876"/>
                  <a:gd name="csX23" fmla="*/ 38913 w 194561"/>
                  <a:gd name="csY23" fmla="*/ 184992 h 187876"/>
                  <a:gd name="csX24" fmla="*/ 30187 w 194561"/>
                  <a:gd name="csY24" fmla="*/ 187877 h 187876"/>
                  <a:gd name="csX25" fmla="*/ 29132 w 194561"/>
                  <a:gd name="csY25" fmla="*/ 181333 h 187876"/>
                  <a:gd name="csX26" fmla="*/ 21392 w 194561"/>
                  <a:gd name="csY26" fmla="*/ 178166 h 187876"/>
                  <a:gd name="csX27" fmla="*/ 13370 w 194561"/>
                  <a:gd name="csY27" fmla="*/ 172678 h 187876"/>
                  <a:gd name="csX28" fmla="*/ 21532 w 194561"/>
                  <a:gd name="csY28" fmla="*/ 157409 h 187876"/>
                  <a:gd name="csX29" fmla="*/ 28568 w 194561"/>
                  <a:gd name="csY29" fmla="*/ 153327 h 187876"/>
                  <a:gd name="csX30" fmla="*/ 25894 w 194561"/>
                  <a:gd name="csY30" fmla="*/ 146924 h 187876"/>
                  <a:gd name="csX31" fmla="*/ 33494 w 194561"/>
                  <a:gd name="csY31" fmla="*/ 128066 h 187876"/>
                  <a:gd name="csX32" fmla="*/ 31524 w 194561"/>
                  <a:gd name="csY32" fmla="*/ 122366 h 187876"/>
                  <a:gd name="csX33" fmla="*/ 14073 w 194561"/>
                  <a:gd name="csY33" fmla="*/ 118496 h 187876"/>
                  <a:gd name="csX34" fmla="*/ 0 w 194561"/>
                  <a:gd name="csY34" fmla="*/ 109067 h 187876"/>
                  <a:gd name="csX35" fmla="*/ 24346 w 194561"/>
                  <a:gd name="csY35" fmla="*/ 86480 h 187876"/>
                  <a:gd name="csX36" fmla="*/ 57278 w 194561"/>
                  <a:gd name="csY36" fmla="*/ 67410 h 187876"/>
                  <a:gd name="csX37" fmla="*/ 77754 w 194561"/>
                  <a:gd name="csY37" fmla="*/ 42079 h 187876"/>
                  <a:gd name="csX38" fmla="*/ 91968 w 194561"/>
                  <a:gd name="csY38" fmla="*/ 53267 h 187876"/>
                  <a:gd name="csX39" fmla="*/ 117793 w 194561"/>
                  <a:gd name="csY39" fmla="*/ 54604 h 187876"/>
                  <a:gd name="csX40" fmla="*/ 113078 w 194561"/>
                  <a:gd name="csY40" fmla="*/ 35746 h 187876"/>
                  <a:gd name="csX41" fmla="*/ 159238 w 194561"/>
                  <a:gd name="csY41" fmla="*/ 20265 h 187876"/>
                  <a:gd name="csX42" fmla="*/ 171130 w 194561"/>
                  <a:gd name="csY42" fmla="*/ 0 h 187876"/>
                  <a:gd name="csX43" fmla="*/ 190410 w 194561"/>
                  <a:gd name="csY43" fmla="*/ 21321 h 18787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</a:cxnLst>
                <a:rect l="l" t="t" r="r" b="b"/>
                <a:pathLst>
                  <a:path w="194561" h="187876">
                    <a:moveTo>
                      <a:pt x="190410" y="21321"/>
                    </a:moveTo>
                    <a:lnTo>
                      <a:pt x="190410" y="21321"/>
                    </a:lnTo>
                    <a:lnTo>
                      <a:pt x="194562" y="27583"/>
                    </a:lnTo>
                    <a:lnTo>
                      <a:pt x="183233" y="25472"/>
                    </a:lnTo>
                    <a:lnTo>
                      <a:pt x="170285" y="37646"/>
                    </a:lnTo>
                    <a:lnTo>
                      <a:pt x="161349" y="49819"/>
                    </a:lnTo>
                    <a:lnTo>
                      <a:pt x="162475" y="75362"/>
                    </a:lnTo>
                    <a:lnTo>
                      <a:pt x="147065" y="83172"/>
                    </a:lnTo>
                    <a:lnTo>
                      <a:pt x="141717" y="89435"/>
                    </a:lnTo>
                    <a:lnTo>
                      <a:pt x="130459" y="99920"/>
                    </a:lnTo>
                    <a:lnTo>
                      <a:pt x="110545" y="105690"/>
                    </a:lnTo>
                    <a:lnTo>
                      <a:pt x="97598" y="115119"/>
                    </a:lnTo>
                    <a:lnTo>
                      <a:pt x="96683" y="130318"/>
                    </a:lnTo>
                    <a:lnTo>
                      <a:pt x="93164" y="134188"/>
                    </a:lnTo>
                    <a:lnTo>
                      <a:pt x="105056" y="139887"/>
                    </a:lnTo>
                    <a:lnTo>
                      <a:pt x="122014" y="155157"/>
                    </a:lnTo>
                    <a:lnTo>
                      <a:pt x="117722" y="163601"/>
                    </a:lnTo>
                    <a:lnTo>
                      <a:pt x="104985" y="165852"/>
                    </a:lnTo>
                    <a:lnTo>
                      <a:pt x="83876" y="167541"/>
                    </a:lnTo>
                    <a:lnTo>
                      <a:pt x="72266" y="183163"/>
                    </a:lnTo>
                    <a:lnTo>
                      <a:pt x="58896" y="181966"/>
                    </a:lnTo>
                    <a:lnTo>
                      <a:pt x="57067" y="185062"/>
                    </a:lnTo>
                    <a:lnTo>
                      <a:pt x="42501" y="178518"/>
                    </a:lnTo>
                    <a:lnTo>
                      <a:pt x="38913" y="184992"/>
                    </a:lnTo>
                    <a:lnTo>
                      <a:pt x="30187" y="187877"/>
                    </a:lnTo>
                    <a:lnTo>
                      <a:pt x="29132" y="181333"/>
                    </a:lnTo>
                    <a:lnTo>
                      <a:pt x="21392" y="178166"/>
                    </a:lnTo>
                    <a:lnTo>
                      <a:pt x="13370" y="172678"/>
                    </a:lnTo>
                    <a:lnTo>
                      <a:pt x="21532" y="157409"/>
                    </a:lnTo>
                    <a:lnTo>
                      <a:pt x="28568" y="153327"/>
                    </a:lnTo>
                    <a:lnTo>
                      <a:pt x="25894" y="146924"/>
                    </a:lnTo>
                    <a:lnTo>
                      <a:pt x="33494" y="128066"/>
                    </a:lnTo>
                    <a:lnTo>
                      <a:pt x="31524" y="122366"/>
                    </a:lnTo>
                    <a:lnTo>
                      <a:pt x="14073" y="118496"/>
                    </a:lnTo>
                    <a:lnTo>
                      <a:pt x="0" y="109067"/>
                    </a:lnTo>
                    <a:lnTo>
                      <a:pt x="24346" y="86480"/>
                    </a:lnTo>
                    <a:lnTo>
                      <a:pt x="57278" y="67410"/>
                    </a:lnTo>
                    <a:lnTo>
                      <a:pt x="77754" y="42079"/>
                    </a:lnTo>
                    <a:lnTo>
                      <a:pt x="91968" y="53267"/>
                    </a:lnTo>
                    <a:lnTo>
                      <a:pt x="117793" y="54604"/>
                    </a:lnTo>
                    <a:lnTo>
                      <a:pt x="113078" y="35746"/>
                    </a:lnTo>
                    <a:lnTo>
                      <a:pt x="159238" y="20265"/>
                    </a:lnTo>
                    <a:lnTo>
                      <a:pt x="171130" y="0"/>
                    </a:lnTo>
                    <a:lnTo>
                      <a:pt x="190410" y="2132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83295E43-169E-1424-D11A-A75EC6566EA3}"/>
                </a:ext>
              </a:extLst>
            </p:cNvPr>
            <p:cNvSpPr/>
            <p:nvPr/>
          </p:nvSpPr>
          <p:spPr>
            <a:xfrm>
              <a:off x="10758658" y="3294556"/>
              <a:ext cx="100060" cy="144531"/>
            </a:xfrm>
            <a:custGeom>
              <a:avLst/>
              <a:gdLst>
                <a:gd name="csX0" fmla="*/ 1759 w 100060"/>
                <a:gd name="csY0" fmla="*/ 29906 h 144531"/>
                <a:gd name="csX1" fmla="*/ 3589 w 100060"/>
                <a:gd name="csY1" fmla="*/ 26809 h 144531"/>
                <a:gd name="csX2" fmla="*/ 16958 w 100060"/>
                <a:gd name="csY2" fmla="*/ 28006 h 144531"/>
                <a:gd name="csX3" fmla="*/ 28568 w 100060"/>
                <a:gd name="csY3" fmla="*/ 12384 h 144531"/>
                <a:gd name="csX4" fmla="*/ 49678 w 100060"/>
                <a:gd name="csY4" fmla="*/ 10696 h 144531"/>
                <a:gd name="csX5" fmla="*/ 62415 w 100060"/>
                <a:gd name="csY5" fmla="*/ 8444 h 144531"/>
                <a:gd name="csX6" fmla="*/ 66707 w 100060"/>
                <a:gd name="csY6" fmla="*/ 0 h 144531"/>
                <a:gd name="csX7" fmla="*/ 92461 w 100060"/>
                <a:gd name="csY7" fmla="*/ 40883 h 144531"/>
                <a:gd name="csX8" fmla="*/ 99849 w 100060"/>
                <a:gd name="csY8" fmla="*/ 63118 h 144531"/>
                <a:gd name="csX9" fmla="*/ 100060 w 100060"/>
                <a:gd name="csY9" fmla="*/ 102453 h 144531"/>
                <a:gd name="csX10" fmla="*/ 88802 w 100060"/>
                <a:gd name="csY10" fmla="*/ 121100 h 144531"/>
                <a:gd name="csX11" fmla="*/ 61782 w 100060"/>
                <a:gd name="csY11" fmla="*/ 127644 h 144531"/>
                <a:gd name="csX12" fmla="*/ 37927 w 100060"/>
                <a:gd name="csY12" fmla="*/ 141647 h 144531"/>
                <a:gd name="csX13" fmla="*/ 11047 w 100060"/>
                <a:gd name="csY13" fmla="*/ 144532 h 144531"/>
                <a:gd name="csX14" fmla="*/ 7670 w 100060"/>
                <a:gd name="csY14" fmla="*/ 126096 h 144531"/>
                <a:gd name="csX15" fmla="*/ 13229 w 100060"/>
                <a:gd name="csY15" fmla="*/ 100694 h 144531"/>
                <a:gd name="csX16" fmla="*/ 0 w 100060"/>
                <a:gd name="csY16" fmla="*/ 65159 h 144531"/>
                <a:gd name="csX17" fmla="*/ 22165 w 100060"/>
                <a:gd name="csY17" fmla="*/ 59389 h 144531"/>
                <a:gd name="csX18" fmla="*/ 1759 w 100060"/>
                <a:gd name="csY18" fmla="*/ 29906 h 144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00060" h="144531">
                  <a:moveTo>
                    <a:pt x="1759" y="29906"/>
                  </a:moveTo>
                  <a:lnTo>
                    <a:pt x="3589" y="26809"/>
                  </a:lnTo>
                  <a:lnTo>
                    <a:pt x="16958" y="28006"/>
                  </a:lnTo>
                  <a:lnTo>
                    <a:pt x="28568" y="12384"/>
                  </a:lnTo>
                  <a:lnTo>
                    <a:pt x="49678" y="10696"/>
                  </a:lnTo>
                  <a:lnTo>
                    <a:pt x="62415" y="8444"/>
                  </a:lnTo>
                  <a:lnTo>
                    <a:pt x="66707" y="0"/>
                  </a:lnTo>
                  <a:lnTo>
                    <a:pt x="92461" y="40883"/>
                  </a:lnTo>
                  <a:lnTo>
                    <a:pt x="99849" y="63118"/>
                  </a:lnTo>
                  <a:lnTo>
                    <a:pt x="100060" y="102453"/>
                  </a:lnTo>
                  <a:lnTo>
                    <a:pt x="88802" y="121100"/>
                  </a:lnTo>
                  <a:lnTo>
                    <a:pt x="61782" y="127644"/>
                  </a:lnTo>
                  <a:lnTo>
                    <a:pt x="37927" y="141647"/>
                  </a:lnTo>
                  <a:lnTo>
                    <a:pt x="11047" y="144532"/>
                  </a:lnTo>
                  <a:lnTo>
                    <a:pt x="7670" y="126096"/>
                  </a:lnTo>
                  <a:lnTo>
                    <a:pt x="13229" y="100694"/>
                  </a:lnTo>
                  <a:lnTo>
                    <a:pt x="0" y="65159"/>
                  </a:lnTo>
                  <a:lnTo>
                    <a:pt x="22165" y="59389"/>
                  </a:lnTo>
                  <a:lnTo>
                    <a:pt x="1759" y="29906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84FFDBA-210E-12C7-CC9F-5F4BD697A157}"/>
                </a:ext>
              </a:extLst>
            </p:cNvPr>
            <p:cNvSpPr/>
            <p:nvPr/>
          </p:nvSpPr>
          <p:spPr>
            <a:xfrm>
              <a:off x="9612819" y="2795380"/>
              <a:ext cx="956342" cy="393908"/>
            </a:xfrm>
            <a:custGeom>
              <a:avLst/>
              <a:gdLst>
                <a:gd name="csX0" fmla="*/ 0 w 956342"/>
                <a:gd name="csY0" fmla="*/ 108082 h 393908"/>
                <a:gd name="csX1" fmla="*/ 31453 w 956342"/>
                <a:gd name="csY1" fmla="*/ 101397 h 393908"/>
                <a:gd name="csX2" fmla="*/ 88450 w 956342"/>
                <a:gd name="csY2" fmla="*/ 67833 h 393908"/>
                <a:gd name="csX3" fmla="*/ 133906 w 956342"/>
                <a:gd name="csY3" fmla="*/ 49397 h 393908"/>
                <a:gd name="csX4" fmla="*/ 159871 w 956342"/>
                <a:gd name="csY4" fmla="*/ 61430 h 393908"/>
                <a:gd name="csX5" fmla="*/ 191043 w 956342"/>
                <a:gd name="csY5" fmla="*/ 61992 h 393908"/>
                <a:gd name="csX6" fmla="*/ 210957 w 956342"/>
                <a:gd name="csY6" fmla="*/ 80288 h 393908"/>
                <a:gd name="csX7" fmla="*/ 240792 w 956342"/>
                <a:gd name="csY7" fmla="*/ 81695 h 393908"/>
                <a:gd name="csX8" fmla="*/ 283997 w 956342"/>
                <a:gd name="csY8" fmla="*/ 91476 h 393908"/>
                <a:gd name="csX9" fmla="*/ 312988 w 956342"/>
                <a:gd name="csY9" fmla="*/ 64315 h 393908"/>
                <a:gd name="csX10" fmla="*/ 300885 w 956342"/>
                <a:gd name="csY10" fmla="*/ 41164 h 393908"/>
                <a:gd name="csX11" fmla="*/ 331845 w 956342"/>
                <a:gd name="csY11" fmla="*/ 0 h 393908"/>
                <a:gd name="csX12" fmla="*/ 365269 w 956342"/>
                <a:gd name="csY12" fmla="*/ 16466 h 393908"/>
                <a:gd name="csX13" fmla="*/ 392361 w 956342"/>
                <a:gd name="csY13" fmla="*/ 21110 h 393908"/>
                <a:gd name="csX14" fmla="*/ 427473 w 956342"/>
                <a:gd name="csY14" fmla="*/ 31313 h 393908"/>
                <a:gd name="csX15" fmla="*/ 433172 w 956342"/>
                <a:gd name="csY15" fmla="*/ 60866 h 393908"/>
                <a:gd name="csX16" fmla="*/ 475603 w 956342"/>
                <a:gd name="csY16" fmla="*/ 77332 h 393908"/>
                <a:gd name="csX17" fmla="*/ 503820 w 956342"/>
                <a:gd name="csY17" fmla="*/ 70084 h 393908"/>
                <a:gd name="csX18" fmla="*/ 541606 w 956342"/>
                <a:gd name="csY18" fmla="*/ 64948 h 393908"/>
                <a:gd name="csX19" fmla="*/ 571582 w 956342"/>
                <a:gd name="csY19" fmla="*/ 70084 h 393908"/>
                <a:gd name="csX20" fmla="*/ 600784 w 956342"/>
                <a:gd name="csY20" fmla="*/ 88872 h 393908"/>
                <a:gd name="csX21" fmla="*/ 618939 w 956342"/>
                <a:gd name="csY21" fmla="*/ 108645 h 393908"/>
                <a:gd name="csX22" fmla="*/ 646662 w 956342"/>
                <a:gd name="csY22" fmla="*/ 108293 h 393908"/>
                <a:gd name="csX23" fmla="*/ 684238 w 956342"/>
                <a:gd name="csY23" fmla="*/ 114556 h 393908"/>
                <a:gd name="csX24" fmla="*/ 711681 w 956342"/>
                <a:gd name="csY24" fmla="*/ 104986 h 393908"/>
                <a:gd name="csX25" fmla="*/ 751016 w 956342"/>
                <a:gd name="csY25" fmla="*/ 98583 h 393908"/>
                <a:gd name="csX26" fmla="*/ 794783 w 956342"/>
                <a:gd name="csY26" fmla="*/ 71140 h 393908"/>
                <a:gd name="csX27" fmla="*/ 812656 w 956342"/>
                <a:gd name="csY27" fmla="*/ 75362 h 393908"/>
                <a:gd name="csX28" fmla="*/ 828348 w 956342"/>
                <a:gd name="csY28" fmla="*/ 88380 h 393908"/>
                <a:gd name="csX29" fmla="*/ 863952 w 956342"/>
                <a:gd name="csY29" fmla="*/ 85143 h 393908"/>
                <a:gd name="csX30" fmla="*/ 849387 w 956342"/>
                <a:gd name="csY30" fmla="*/ 114345 h 393908"/>
                <a:gd name="csX31" fmla="*/ 828277 w 956342"/>
                <a:gd name="csY31" fmla="*/ 152764 h 393908"/>
                <a:gd name="csX32" fmla="*/ 836017 w 956342"/>
                <a:gd name="csY32" fmla="*/ 168315 h 393908"/>
                <a:gd name="csX33" fmla="*/ 852905 w 956342"/>
                <a:gd name="csY33" fmla="*/ 163460 h 393908"/>
                <a:gd name="csX34" fmla="*/ 882388 w 956342"/>
                <a:gd name="csY34" fmla="*/ 169371 h 393908"/>
                <a:gd name="csX35" fmla="*/ 905328 w 956342"/>
                <a:gd name="csY35" fmla="*/ 155368 h 393908"/>
                <a:gd name="csX36" fmla="*/ 929323 w 956342"/>
                <a:gd name="csY36" fmla="*/ 167541 h 393908"/>
                <a:gd name="csX37" fmla="*/ 956343 w 956342"/>
                <a:gd name="csY37" fmla="*/ 193999 h 393908"/>
                <a:gd name="csX38" fmla="*/ 953106 w 956342"/>
                <a:gd name="csY38" fmla="*/ 207368 h 393908"/>
                <a:gd name="csX39" fmla="*/ 929534 w 956342"/>
                <a:gd name="csY39" fmla="*/ 203146 h 393908"/>
                <a:gd name="csX40" fmla="*/ 886118 w 956342"/>
                <a:gd name="csY40" fmla="*/ 208142 h 393908"/>
                <a:gd name="csX41" fmla="*/ 865149 w 956342"/>
                <a:gd name="csY41" fmla="*/ 218768 h 393908"/>
                <a:gd name="csX42" fmla="*/ 843265 w 956342"/>
                <a:gd name="csY42" fmla="*/ 243466 h 393908"/>
                <a:gd name="csX43" fmla="*/ 797668 w 956342"/>
                <a:gd name="csY43" fmla="*/ 257821 h 393908"/>
                <a:gd name="csX44" fmla="*/ 767904 w 956342"/>
                <a:gd name="csY44" fmla="*/ 277453 h 393908"/>
                <a:gd name="csX45" fmla="*/ 737224 w 956342"/>
                <a:gd name="csY45" fmla="*/ 269994 h 393908"/>
                <a:gd name="csX46" fmla="*/ 720407 w 956342"/>
                <a:gd name="csY46" fmla="*/ 266617 h 393908"/>
                <a:gd name="csX47" fmla="*/ 704785 w 956342"/>
                <a:gd name="csY47" fmla="*/ 290400 h 393908"/>
                <a:gd name="csX48" fmla="*/ 714285 w 956342"/>
                <a:gd name="csY48" fmla="*/ 304473 h 393908"/>
                <a:gd name="csX49" fmla="*/ 719140 w 956342"/>
                <a:gd name="csY49" fmla="*/ 316506 h 393908"/>
                <a:gd name="csX50" fmla="*/ 698241 w 956342"/>
                <a:gd name="csY50" fmla="*/ 328750 h 393908"/>
                <a:gd name="csX51" fmla="*/ 676779 w 956342"/>
                <a:gd name="csY51" fmla="*/ 348171 h 393908"/>
                <a:gd name="csX52" fmla="*/ 641878 w 956342"/>
                <a:gd name="csY52" fmla="*/ 360837 h 393908"/>
                <a:gd name="csX53" fmla="*/ 597125 w 956342"/>
                <a:gd name="csY53" fmla="*/ 362244 h 393908"/>
                <a:gd name="csX54" fmla="*/ 548854 w 956342"/>
                <a:gd name="csY54" fmla="*/ 374699 h 393908"/>
                <a:gd name="csX55" fmla="*/ 514093 w 956342"/>
                <a:gd name="csY55" fmla="*/ 393909 h 393908"/>
                <a:gd name="csX56" fmla="*/ 500864 w 956342"/>
                <a:gd name="csY56" fmla="*/ 382791 h 393908"/>
                <a:gd name="csX57" fmla="*/ 464767 w 956342"/>
                <a:gd name="csY57" fmla="*/ 382861 h 393908"/>
                <a:gd name="csX58" fmla="*/ 420577 w 956342"/>
                <a:gd name="csY58" fmla="*/ 361048 h 393908"/>
                <a:gd name="csX59" fmla="*/ 391094 w 956342"/>
                <a:gd name="csY59" fmla="*/ 355630 h 393908"/>
                <a:gd name="csX60" fmla="*/ 351337 w 956342"/>
                <a:gd name="csY60" fmla="*/ 360696 h 393908"/>
                <a:gd name="csX61" fmla="*/ 289696 w 956342"/>
                <a:gd name="csY61" fmla="*/ 352604 h 393908"/>
                <a:gd name="csX62" fmla="*/ 256765 w 956342"/>
                <a:gd name="csY62" fmla="*/ 353448 h 393908"/>
                <a:gd name="csX63" fmla="*/ 239244 w 956342"/>
                <a:gd name="csY63" fmla="*/ 331916 h 393908"/>
                <a:gd name="csX64" fmla="*/ 225663 w 956342"/>
                <a:gd name="csY64" fmla="*/ 298281 h 393908"/>
                <a:gd name="csX65" fmla="*/ 207227 w 956342"/>
                <a:gd name="csY65" fmla="*/ 294200 h 393908"/>
                <a:gd name="csX66" fmla="*/ 171130 w 956342"/>
                <a:gd name="csY66" fmla="*/ 271331 h 393908"/>
                <a:gd name="csX67" fmla="*/ 130880 w 956342"/>
                <a:gd name="csY67" fmla="*/ 266124 h 393908"/>
                <a:gd name="csX68" fmla="*/ 95416 w 956342"/>
                <a:gd name="csY68" fmla="*/ 259791 h 393908"/>
                <a:gd name="csX69" fmla="*/ 84650 w 956342"/>
                <a:gd name="csY69" fmla="*/ 243748 h 393908"/>
                <a:gd name="csX70" fmla="*/ 96119 w 956342"/>
                <a:gd name="csY70" fmla="*/ 199980 h 393908"/>
                <a:gd name="csX71" fmla="*/ 75573 w 956342"/>
                <a:gd name="csY71" fmla="*/ 169582 h 393908"/>
                <a:gd name="csX72" fmla="*/ 32931 w 956342"/>
                <a:gd name="csY72" fmla="*/ 155227 h 393908"/>
                <a:gd name="csX73" fmla="*/ 7811 w 956342"/>
                <a:gd name="csY73" fmla="*/ 134962 h 393908"/>
                <a:gd name="csX74" fmla="*/ 0 w 956342"/>
                <a:gd name="csY74" fmla="*/ 108082 h 3939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</a:cxnLst>
              <a:rect l="l" t="t" r="r" b="b"/>
              <a:pathLst>
                <a:path w="956342" h="393908">
                  <a:moveTo>
                    <a:pt x="0" y="108082"/>
                  </a:moveTo>
                  <a:lnTo>
                    <a:pt x="31453" y="101397"/>
                  </a:lnTo>
                  <a:lnTo>
                    <a:pt x="88450" y="67833"/>
                  </a:lnTo>
                  <a:lnTo>
                    <a:pt x="133906" y="49397"/>
                  </a:lnTo>
                  <a:lnTo>
                    <a:pt x="159871" y="61430"/>
                  </a:lnTo>
                  <a:lnTo>
                    <a:pt x="191043" y="61992"/>
                  </a:lnTo>
                  <a:lnTo>
                    <a:pt x="210957" y="80288"/>
                  </a:lnTo>
                  <a:lnTo>
                    <a:pt x="240792" y="81695"/>
                  </a:lnTo>
                  <a:lnTo>
                    <a:pt x="283997" y="91476"/>
                  </a:lnTo>
                  <a:lnTo>
                    <a:pt x="312988" y="64315"/>
                  </a:lnTo>
                  <a:lnTo>
                    <a:pt x="300885" y="41164"/>
                  </a:lnTo>
                  <a:lnTo>
                    <a:pt x="331845" y="0"/>
                  </a:lnTo>
                  <a:lnTo>
                    <a:pt x="365269" y="16466"/>
                  </a:lnTo>
                  <a:lnTo>
                    <a:pt x="392361" y="21110"/>
                  </a:lnTo>
                  <a:lnTo>
                    <a:pt x="427473" y="31313"/>
                  </a:lnTo>
                  <a:lnTo>
                    <a:pt x="433172" y="60866"/>
                  </a:lnTo>
                  <a:lnTo>
                    <a:pt x="475603" y="77332"/>
                  </a:lnTo>
                  <a:lnTo>
                    <a:pt x="503820" y="70084"/>
                  </a:lnTo>
                  <a:lnTo>
                    <a:pt x="541606" y="64948"/>
                  </a:lnTo>
                  <a:lnTo>
                    <a:pt x="571582" y="70084"/>
                  </a:lnTo>
                  <a:lnTo>
                    <a:pt x="600784" y="88872"/>
                  </a:lnTo>
                  <a:lnTo>
                    <a:pt x="618939" y="108645"/>
                  </a:lnTo>
                  <a:lnTo>
                    <a:pt x="646662" y="108293"/>
                  </a:lnTo>
                  <a:lnTo>
                    <a:pt x="684238" y="114556"/>
                  </a:lnTo>
                  <a:lnTo>
                    <a:pt x="711681" y="104986"/>
                  </a:lnTo>
                  <a:lnTo>
                    <a:pt x="751016" y="98583"/>
                  </a:lnTo>
                  <a:lnTo>
                    <a:pt x="794783" y="71140"/>
                  </a:lnTo>
                  <a:lnTo>
                    <a:pt x="812656" y="75362"/>
                  </a:lnTo>
                  <a:lnTo>
                    <a:pt x="828348" y="88380"/>
                  </a:lnTo>
                  <a:lnTo>
                    <a:pt x="863952" y="85143"/>
                  </a:lnTo>
                  <a:lnTo>
                    <a:pt x="849387" y="114345"/>
                  </a:lnTo>
                  <a:lnTo>
                    <a:pt x="828277" y="152764"/>
                  </a:lnTo>
                  <a:lnTo>
                    <a:pt x="836017" y="168315"/>
                  </a:lnTo>
                  <a:lnTo>
                    <a:pt x="852905" y="163460"/>
                  </a:lnTo>
                  <a:lnTo>
                    <a:pt x="882388" y="169371"/>
                  </a:lnTo>
                  <a:lnTo>
                    <a:pt x="905328" y="155368"/>
                  </a:lnTo>
                  <a:lnTo>
                    <a:pt x="929323" y="167541"/>
                  </a:lnTo>
                  <a:lnTo>
                    <a:pt x="956343" y="193999"/>
                  </a:lnTo>
                  <a:lnTo>
                    <a:pt x="953106" y="207368"/>
                  </a:lnTo>
                  <a:lnTo>
                    <a:pt x="929534" y="203146"/>
                  </a:lnTo>
                  <a:lnTo>
                    <a:pt x="886118" y="208142"/>
                  </a:lnTo>
                  <a:lnTo>
                    <a:pt x="865149" y="218768"/>
                  </a:lnTo>
                  <a:lnTo>
                    <a:pt x="843265" y="243466"/>
                  </a:lnTo>
                  <a:lnTo>
                    <a:pt x="797668" y="257821"/>
                  </a:lnTo>
                  <a:lnTo>
                    <a:pt x="767904" y="277453"/>
                  </a:lnTo>
                  <a:lnTo>
                    <a:pt x="737224" y="269994"/>
                  </a:lnTo>
                  <a:lnTo>
                    <a:pt x="720407" y="266617"/>
                  </a:lnTo>
                  <a:lnTo>
                    <a:pt x="704785" y="290400"/>
                  </a:lnTo>
                  <a:lnTo>
                    <a:pt x="714285" y="304473"/>
                  </a:lnTo>
                  <a:lnTo>
                    <a:pt x="719140" y="316506"/>
                  </a:lnTo>
                  <a:lnTo>
                    <a:pt x="698241" y="328750"/>
                  </a:lnTo>
                  <a:lnTo>
                    <a:pt x="676779" y="348171"/>
                  </a:lnTo>
                  <a:lnTo>
                    <a:pt x="641878" y="360837"/>
                  </a:lnTo>
                  <a:lnTo>
                    <a:pt x="597125" y="362244"/>
                  </a:lnTo>
                  <a:lnTo>
                    <a:pt x="548854" y="374699"/>
                  </a:lnTo>
                  <a:lnTo>
                    <a:pt x="514093" y="393909"/>
                  </a:lnTo>
                  <a:lnTo>
                    <a:pt x="500864" y="382791"/>
                  </a:lnTo>
                  <a:lnTo>
                    <a:pt x="464767" y="382861"/>
                  </a:lnTo>
                  <a:lnTo>
                    <a:pt x="420577" y="361048"/>
                  </a:lnTo>
                  <a:lnTo>
                    <a:pt x="391094" y="355630"/>
                  </a:lnTo>
                  <a:lnTo>
                    <a:pt x="351337" y="360696"/>
                  </a:lnTo>
                  <a:lnTo>
                    <a:pt x="289696" y="352604"/>
                  </a:lnTo>
                  <a:lnTo>
                    <a:pt x="256765" y="353448"/>
                  </a:lnTo>
                  <a:lnTo>
                    <a:pt x="239244" y="331916"/>
                  </a:lnTo>
                  <a:lnTo>
                    <a:pt x="225663" y="298281"/>
                  </a:lnTo>
                  <a:lnTo>
                    <a:pt x="207227" y="294200"/>
                  </a:lnTo>
                  <a:lnTo>
                    <a:pt x="171130" y="271331"/>
                  </a:lnTo>
                  <a:lnTo>
                    <a:pt x="130880" y="266124"/>
                  </a:lnTo>
                  <a:lnTo>
                    <a:pt x="95416" y="259791"/>
                  </a:lnTo>
                  <a:lnTo>
                    <a:pt x="84650" y="243748"/>
                  </a:lnTo>
                  <a:lnTo>
                    <a:pt x="96119" y="199980"/>
                  </a:lnTo>
                  <a:lnTo>
                    <a:pt x="75573" y="169582"/>
                  </a:lnTo>
                  <a:lnTo>
                    <a:pt x="32931" y="155227"/>
                  </a:lnTo>
                  <a:lnTo>
                    <a:pt x="7811" y="134962"/>
                  </a:lnTo>
                  <a:lnTo>
                    <a:pt x="0" y="108082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9017F30B-4E17-03D7-6F34-37D9CE470432}"/>
                </a:ext>
              </a:extLst>
            </p:cNvPr>
            <p:cNvSpPr/>
            <p:nvPr/>
          </p:nvSpPr>
          <p:spPr>
            <a:xfrm>
              <a:off x="9028218" y="3401724"/>
              <a:ext cx="872819" cy="867963"/>
            </a:xfrm>
            <a:custGeom>
              <a:avLst/>
              <a:gdLst>
                <a:gd name="csX0" fmla="*/ 870568 w 872819"/>
                <a:gd name="csY0" fmla="*/ 239455 h 867963"/>
                <a:gd name="csX1" fmla="*/ 872819 w 872819"/>
                <a:gd name="csY1" fmla="*/ 251699 h 867963"/>
                <a:gd name="csX2" fmla="*/ 862405 w 872819"/>
                <a:gd name="csY2" fmla="*/ 257680 h 867963"/>
                <a:gd name="csX3" fmla="*/ 864798 w 872819"/>
                <a:gd name="csY3" fmla="*/ 277453 h 867963"/>
                <a:gd name="csX4" fmla="*/ 843476 w 872819"/>
                <a:gd name="csY4" fmla="*/ 271612 h 867963"/>
                <a:gd name="csX5" fmla="*/ 804846 w 872819"/>
                <a:gd name="csY5" fmla="*/ 293848 h 867963"/>
                <a:gd name="csX6" fmla="*/ 805690 w 872819"/>
                <a:gd name="csY6" fmla="*/ 312143 h 867963"/>
                <a:gd name="csX7" fmla="*/ 789225 w 872819"/>
                <a:gd name="csY7" fmla="*/ 338882 h 867963"/>
                <a:gd name="csX8" fmla="*/ 787747 w 872819"/>
                <a:gd name="csY8" fmla="*/ 354363 h 867963"/>
                <a:gd name="csX9" fmla="*/ 774378 w 872819"/>
                <a:gd name="csY9" fmla="*/ 380469 h 867963"/>
                <a:gd name="csX10" fmla="*/ 751086 w 872819"/>
                <a:gd name="csY10" fmla="*/ 373291 h 867963"/>
                <a:gd name="csX11" fmla="*/ 749890 w 872819"/>
                <a:gd name="csY11" fmla="*/ 405941 h 867963"/>
                <a:gd name="csX12" fmla="*/ 743135 w 872819"/>
                <a:gd name="csY12" fmla="*/ 416637 h 867963"/>
                <a:gd name="csX13" fmla="*/ 746302 w 872819"/>
                <a:gd name="csY13" fmla="*/ 430006 h 867963"/>
                <a:gd name="csX14" fmla="*/ 731595 w 872819"/>
                <a:gd name="csY14" fmla="*/ 437395 h 867963"/>
                <a:gd name="csX15" fmla="*/ 715833 w 872819"/>
                <a:gd name="csY15" fmla="*/ 387505 h 867963"/>
                <a:gd name="csX16" fmla="*/ 707600 w 872819"/>
                <a:gd name="csY16" fmla="*/ 387646 h 867963"/>
                <a:gd name="csX17" fmla="*/ 702745 w 872819"/>
                <a:gd name="csY17" fmla="*/ 407771 h 867963"/>
                <a:gd name="csX18" fmla="*/ 686350 w 872819"/>
                <a:gd name="csY18" fmla="*/ 391446 h 867963"/>
                <a:gd name="csX19" fmla="*/ 695568 w 872819"/>
                <a:gd name="csY19" fmla="*/ 373432 h 867963"/>
                <a:gd name="csX20" fmla="*/ 708937 w 872819"/>
                <a:gd name="csY20" fmla="*/ 371603 h 867963"/>
                <a:gd name="csX21" fmla="*/ 722729 w 872819"/>
                <a:gd name="csY21" fmla="*/ 344793 h 867963"/>
                <a:gd name="csX22" fmla="*/ 705489 w 872819"/>
                <a:gd name="csY22" fmla="*/ 339375 h 867963"/>
                <a:gd name="csX23" fmla="*/ 677836 w 872819"/>
                <a:gd name="csY23" fmla="*/ 339797 h 867963"/>
                <a:gd name="csX24" fmla="*/ 649408 w 872819"/>
                <a:gd name="csY24" fmla="*/ 335434 h 867963"/>
                <a:gd name="csX25" fmla="*/ 646734 w 872819"/>
                <a:gd name="csY25" fmla="*/ 313269 h 867963"/>
                <a:gd name="csX26" fmla="*/ 632520 w 872819"/>
                <a:gd name="csY26" fmla="*/ 311721 h 867963"/>
                <a:gd name="csX27" fmla="*/ 608806 w 872819"/>
                <a:gd name="csY27" fmla="*/ 297929 h 867963"/>
                <a:gd name="csX28" fmla="*/ 598251 w 872819"/>
                <a:gd name="csY28" fmla="*/ 319602 h 867963"/>
                <a:gd name="csX29" fmla="*/ 619854 w 872819"/>
                <a:gd name="csY29" fmla="*/ 336420 h 867963"/>
                <a:gd name="csX30" fmla="*/ 601137 w 872819"/>
                <a:gd name="csY30" fmla="*/ 348311 h 867963"/>
                <a:gd name="csX31" fmla="*/ 594522 w 872819"/>
                <a:gd name="csY31" fmla="*/ 359851 h 867963"/>
                <a:gd name="csX32" fmla="*/ 612958 w 872819"/>
                <a:gd name="csY32" fmla="*/ 368366 h 867963"/>
                <a:gd name="csX33" fmla="*/ 607821 w 872819"/>
                <a:gd name="csY33" fmla="*/ 387435 h 867963"/>
                <a:gd name="csX34" fmla="*/ 618165 w 872819"/>
                <a:gd name="csY34" fmla="*/ 411078 h 867963"/>
                <a:gd name="csX35" fmla="*/ 622809 w 872819"/>
                <a:gd name="csY35" fmla="*/ 436972 h 867963"/>
                <a:gd name="csX36" fmla="*/ 618587 w 872819"/>
                <a:gd name="csY36" fmla="*/ 448372 h 867963"/>
                <a:gd name="csX37" fmla="*/ 598251 w 872819"/>
                <a:gd name="csY37" fmla="*/ 448020 h 867963"/>
                <a:gd name="csX38" fmla="*/ 561450 w 872819"/>
                <a:gd name="csY38" fmla="*/ 454494 h 867963"/>
                <a:gd name="csX39" fmla="*/ 563139 w 872819"/>
                <a:gd name="csY39" fmla="*/ 477996 h 867963"/>
                <a:gd name="csX40" fmla="*/ 547236 w 872819"/>
                <a:gd name="csY40" fmla="*/ 496361 h 867963"/>
                <a:gd name="csX41" fmla="*/ 504243 w 872819"/>
                <a:gd name="csY41" fmla="*/ 517260 h 867963"/>
                <a:gd name="csX42" fmla="*/ 470819 w 872819"/>
                <a:gd name="csY42" fmla="*/ 553709 h 867963"/>
                <a:gd name="csX43" fmla="*/ 448372 w 872819"/>
                <a:gd name="csY43" fmla="*/ 573131 h 867963"/>
                <a:gd name="csX44" fmla="*/ 418607 w 872819"/>
                <a:gd name="csY44" fmla="*/ 593255 h 867963"/>
                <a:gd name="csX45" fmla="*/ 418536 w 872819"/>
                <a:gd name="csY45" fmla="*/ 607399 h 867963"/>
                <a:gd name="csX46" fmla="*/ 403619 w 872819"/>
                <a:gd name="csY46" fmla="*/ 614928 h 867963"/>
                <a:gd name="csX47" fmla="*/ 376740 w 872819"/>
                <a:gd name="csY47" fmla="*/ 625905 h 867963"/>
                <a:gd name="csX48" fmla="*/ 362807 w 872819"/>
                <a:gd name="csY48" fmla="*/ 627523 h 867963"/>
                <a:gd name="csX49" fmla="*/ 353871 w 872819"/>
                <a:gd name="csY49" fmla="*/ 650885 h 867963"/>
                <a:gd name="csX50" fmla="*/ 360063 w 872819"/>
                <a:gd name="csY50" fmla="*/ 690501 h 867963"/>
                <a:gd name="csX51" fmla="*/ 361611 w 872819"/>
                <a:gd name="csY51" fmla="*/ 715762 h 867963"/>
                <a:gd name="csX52" fmla="*/ 349016 w 872819"/>
                <a:gd name="csY52" fmla="*/ 744542 h 867963"/>
                <a:gd name="csX53" fmla="*/ 348875 w 872819"/>
                <a:gd name="csY53" fmla="*/ 795909 h 867963"/>
                <a:gd name="csX54" fmla="*/ 333394 w 872819"/>
                <a:gd name="csY54" fmla="*/ 797387 h 867963"/>
                <a:gd name="csX55" fmla="*/ 319814 w 872819"/>
                <a:gd name="csY55" fmla="*/ 820397 h 867963"/>
                <a:gd name="csX56" fmla="*/ 328890 w 872819"/>
                <a:gd name="csY56" fmla="*/ 830318 h 867963"/>
                <a:gd name="csX57" fmla="*/ 301659 w 872819"/>
                <a:gd name="csY57" fmla="*/ 838832 h 867963"/>
                <a:gd name="csX58" fmla="*/ 291597 w 872819"/>
                <a:gd name="csY58" fmla="*/ 859309 h 867963"/>
                <a:gd name="csX59" fmla="*/ 279634 w 872819"/>
                <a:gd name="csY59" fmla="*/ 867964 h 867963"/>
                <a:gd name="csX60" fmla="*/ 251348 w 872819"/>
                <a:gd name="csY60" fmla="*/ 839888 h 867963"/>
                <a:gd name="csX61" fmla="*/ 237485 w 872819"/>
                <a:gd name="csY61" fmla="*/ 797668 h 867963"/>
                <a:gd name="csX62" fmla="*/ 226086 w 872819"/>
                <a:gd name="csY62" fmla="*/ 767200 h 867963"/>
                <a:gd name="csX63" fmla="*/ 215601 w 872819"/>
                <a:gd name="csY63" fmla="*/ 752916 h 867963"/>
                <a:gd name="csX64" fmla="*/ 199699 w 872819"/>
                <a:gd name="csY64" fmla="*/ 723784 h 867963"/>
                <a:gd name="csX65" fmla="*/ 192311 w 872819"/>
                <a:gd name="csY65" fmla="*/ 685786 h 867963"/>
                <a:gd name="csX66" fmla="*/ 187174 w 872819"/>
                <a:gd name="csY66" fmla="*/ 666717 h 867963"/>
                <a:gd name="csX67" fmla="*/ 160012 w 872819"/>
                <a:gd name="csY67" fmla="*/ 624779 h 867963"/>
                <a:gd name="csX68" fmla="*/ 147628 w 872819"/>
                <a:gd name="csY68" fmla="*/ 565179 h 867963"/>
                <a:gd name="csX69" fmla="*/ 138692 w 872819"/>
                <a:gd name="csY69" fmla="*/ 525633 h 867963"/>
                <a:gd name="csX70" fmla="*/ 138762 w 872819"/>
                <a:gd name="csY70" fmla="*/ 488058 h 867963"/>
                <a:gd name="csX71" fmla="*/ 132992 w 872819"/>
                <a:gd name="csY71" fmla="*/ 458856 h 867963"/>
                <a:gd name="csX72" fmla="*/ 89506 w 872819"/>
                <a:gd name="csY72" fmla="*/ 477503 h 867963"/>
                <a:gd name="csX73" fmla="*/ 68466 w 872819"/>
                <a:gd name="csY73" fmla="*/ 473774 h 867963"/>
                <a:gd name="csX74" fmla="*/ 29484 w 872819"/>
                <a:gd name="csY74" fmla="*/ 435917 h 867963"/>
                <a:gd name="csX75" fmla="*/ 43838 w 872819"/>
                <a:gd name="csY75" fmla="*/ 424588 h 867963"/>
                <a:gd name="csX76" fmla="*/ 34973 w 872819"/>
                <a:gd name="csY76" fmla="*/ 412204 h 867963"/>
                <a:gd name="csX77" fmla="*/ 0 w 872819"/>
                <a:gd name="csY77" fmla="*/ 385465 h 867963"/>
                <a:gd name="csX78" fmla="*/ 19844 w 872819"/>
                <a:gd name="csY78" fmla="*/ 364355 h 867963"/>
                <a:gd name="csX79" fmla="*/ 85565 w 872819"/>
                <a:gd name="csY79" fmla="*/ 364496 h 867963"/>
                <a:gd name="csX80" fmla="*/ 79655 w 872819"/>
                <a:gd name="csY80" fmla="*/ 337193 h 867963"/>
                <a:gd name="csX81" fmla="*/ 62908 w 872819"/>
                <a:gd name="csY81" fmla="*/ 321080 h 867963"/>
                <a:gd name="csX82" fmla="*/ 59460 w 872819"/>
                <a:gd name="csY82" fmla="*/ 296452 h 867963"/>
                <a:gd name="csX83" fmla="*/ 39898 w 872819"/>
                <a:gd name="csY83" fmla="*/ 282027 h 867963"/>
                <a:gd name="csX84" fmla="*/ 72829 w 872819"/>
                <a:gd name="csY84" fmla="*/ 248251 h 867963"/>
                <a:gd name="csX85" fmla="*/ 107519 w 872819"/>
                <a:gd name="csY85" fmla="*/ 250714 h 867963"/>
                <a:gd name="csX86" fmla="*/ 138762 w 872819"/>
                <a:gd name="csY86" fmla="*/ 216797 h 867963"/>
                <a:gd name="csX87" fmla="*/ 157479 w 872819"/>
                <a:gd name="csY87" fmla="*/ 183725 h 867963"/>
                <a:gd name="csX88" fmla="*/ 186470 w 872819"/>
                <a:gd name="csY88" fmla="*/ 150794 h 867963"/>
                <a:gd name="csX89" fmla="*/ 186048 w 872819"/>
                <a:gd name="csY89" fmla="*/ 127292 h 867963"/>
                <a:gd name="csX90" fmla="*/ 211450 w 872819"/>
                <a:gd name="csY90" fmla="*/ 108152 h 867963"/>
                <a:gd name="csX91" fmla="*/ 187385 w 872819"/>
                <a:gd name="csY91" fmla="*/ 91757 h 867963"/>
                <a:gd name="csX92" fmla="*/ 176971 w 872819"/>
                <a:gd name="csY92" fmla="*/ 69170 h 867963"/>
                <a:gd name="csX93" fmla="*/ 166416 w 872819"/>
                <a:gd name="csY93" fmla="*/ 39757 h 867963"/>
                <a:gd name="csX94" fmla="*/ 181051 w 872819"/>
                <a:gd name="csY94" fmla="*/ 25261 h 867963"/>
                <a:gd name="csX95" fmla="*/ 226368 w 872819"/>
                <a:gd name="csY95" fmla="*/ 33494 h 867963"/>
                <a:gd name="csX96" fmla="*/ 259650 w 872819"/>
                <a:gd name="csY96" fmla="*/ 28428 h 867963"/>
                <a:gd name="csX97" fmla="*/ 288500 w 872819"/>
                <a:gd name="csY97" fmla="*/ 0 h 867963"/>
                <a:gd name="csX98" fmla="*/ 320588 w 872819"/>
                <a:gd name="csY98" fmla="*/ 39616 h 867963"/>
                <a:gd name="csX99" fmla="*/ 317562 w 872819"/>
                <a:gd name="csY99" fmla="*/ 66988 h 867963"/>
                <a:gd name="csX100" fmla="*/ 329454 w 872819"/>
                <a:gd name="csY100" fmla="*/ 84087 h 867963"/>
                <a:gd name="csX101" fmla="*/ 328469 w 872819"/>
                <a:gd name="csY101" fmla="*/ 101116 h 867963"/>
                <a:gd name="csX102" fmla="*/ 307077 w 872819"/>
                <a:gd name="csY102" fmla="*/ 96612 h 867963"/>
                <a:gd name="csX103" fmla="*/ 315451 w 872819"/>
                <a:gd name="csY103" fmla="*/ 133132 h 867963"/>
                <a:gd name="csX104" fmla="*/ 344793 w 872819"/>
                <a:gd name="csY104" fmla="*/ 154031 h 867963"/>
                <a:gd name="csX105" fmla="*/ 386309 w 872819"/>
                <a:gd name="csY105" fmla="*/ 176970 h 867963"/>
                <a:gd name="csX106" fmla="*/ 367311 w 872819"/>
                <a:gd name="csY106" fmla="*/ 191747 h 867963"/>
                <a:gd name="csX107" fmla="*/ 355700 w 872819"/>
                <a:gd name="csY107" fmla="*/ 222216 h 867963"/>
                <a:gd name="csX108" fmla="*/ 384691 w 872819"/>
                <a:gd name="csY108" fmla="*/ 234459 h 867963"/>
                <a:gd name="csX109" fmla="*/ 412837 w 872819"/>
                <a:gd name="csY109" fmla="*/ 250362 h 867963"/>
                <a:gd name="csX110" fmla="*/ 451750 w 872819"/>
                <a:gd name="csY110" fmla="*/ 268446 h 867963"/>
                <a:gd name="csX111" fmla="*/ 492702 w 872819"/>
                <a:gd name="csY111" fmla="*/ 272598 h 867963"/>
                <a:gd name="csX112" fmla="*/ 509943 w 872819"/>
                <a:gd name="csY112" fmla="*/ 288923 h 867963"/>
                <a:gd name="csX113" fmla="*/ 533022 w 872819"/>
                <a:gd name="csY113" fmla="*/ 292019 h 867963"/>
                <a:gd name="csX114" fmla="*/ 568979 w 872819"/>
                <a:gd name="csY114" fmla="*/ 299477 h 867963"/>
                <a:gd name="csX115" fmla="*/ 593818 w 872819"/>
                <a:gd name="csY115" fmla="*/ 298914 h 867963"/>
                <a:gd name="csX116" fmla="*/ 597266 w 872819"/>
                <a:gd name="csY116" fmla="*/ 286249 h 867963"/>
                <a:gd name="csX117" fmla="*/ 593326 w 872819"/>
                <a:gd name="csY117" fmla="*/ 265772 h 867963"/>
                <a:gd name="csX118" fmla="*/ 595648 w 872819"/>
                <a:gd name="csY118" fmla="*/ 251910 h 867963"/>
                <a:gd name="csX119" fmla="*/ 613802 w 872819"/>
                <a:gd name="csY119" fmla="*/ 245155 h 867963"/>
                <a:gd name="csX120" fmla="*/ 616336 w 872819"/>
                <a:gd name="csY120" fmla="*/ 270557 h 867963"/>
                <a:gd name="csX121" fmla="*/ 616969 w 872819"/>
                <a:gd name="csY121" fmla="*/ 276960 h 867963"/>
                <a:gd name="csX122" fmla="*/ 644130 w 872819"/>
                <a:gd name="csY122" fmla="*/ 289134 h 867963"/>
                <a:gd name="csX123" fmla="*/ 662918 w 872819"/>
                <a:gd name="csY123" fmla="*/ 284138 h 867963"/>
                <a:gd name="csX124" fmla="*/ 688109 w 872819"/>
                <a:gd name="csY124" fmla="*/ 286319 h 867963"/>
                <a:gd name="csX125" fmla="*/ 712455 w 872819"/>
                <a:gd name="csY125" fmla="*/ 285334 h 867963"/>
                <a:gd name="csX126" fmla="*/ 714566 w 872819"/>
                <a:gd name="csY126" fmla="*/ 265561 h 867963"/>
                <a:gd name="csX127" fmla="*/ 702393 w 872819"/>
                <a:gd name="csY127" fmla="*/ 255288 h 867963"/>
                <a:gd name="csX128" fmla="*/ 726528 w 872819"/>
                <a:gd name="csY128" fmla="*/ 251277 h 867963"/>
                <a:gd name="csX129" fmla="*/ 753689 w 872819"/>
                <a:gd name="csY129" fmla="*/ 227211 h 867963"/>
                <a:gd name="csX130" fmla="*/ 788099 w 872819"/>
                <a:gd name="csY130" fmla="*/ 206524 h 867963"/>
                <a:gd name="csX131" fmla="*/ 813149 w 872819"/>
                <a:gd name="csY131" fmla="*/ 214475 h 867963"/>
                <a:gd name="csX132" fmla="*/ 834470 w 872819"/>
                <a:gd name="csY132" fmla="*/ 200824 h 867963"/>
                <a:gd name="csX133" fmla="*/ 848473 w 872819"/>
                <a:gd name="csY133" fmla="*/ 221019 h 867963"/>
                <a:gd name="csX134" fmla="*/ 838410 w 872819"/>
                <a:gd name="csY134" fmla="*/ 234670 h 867963"/>
                <a:gd name="csX135" fmla="*/ 870568 w 872819"/>
                <a:gd name="csY135" fmla="*/ 239455 h 8679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</a:cxnLst>
              <a:rect l="l" t="t" r="r" b="b"/>
              <a:pathLst>
                <a:path w="872819" h="867963">
                  <a:moveTo>
                    <a:pt x="870568" y="239455"/>
                  </a:moveTo>
                  <a:lnTo>
                    <a:pt x="872819" y="251699"/>
                  </a:lnTo>
                  <a:lnTo>
                    <a:pt x="862405" y="257680"/>
                  </a:lnTo>
                  <a:lnTo>
                    <a:pt x="864798" y="277453"/>
                  </a:lnTo>
                  <a:lnTo>
                    <a:pt x="843476" y="271612"/>
                  </a:lnTo>
                  <a:lnTo>
                    <a:pt x="804846" y="293848"/>
                  </a:lnTo>
                  <a:lnTo>
                    <a:pt x="805690" y="312143"/>
                  </a:lnTo>
                  <a:lnTo>
                    <a:pt x="789225" y="338882"/>
                  </a:lnTo>
                  <a:lnTo>
                    <a:pt x="787747" y="354363"/>
                  </a:lnTo>
                  <a:lnTo>
                    <a:pt x="774378" y="380469"/>
                  </a:lnTo>
                  <a:lnTo>
                    <a:pt x="751086" y="373291"/>
                  </a:lnTo>
                  <a:lnTo>
                    <a:pt x="749890" y="405941"/>
                  </a:lnTo>
                  <a:lnTo>
                    <a:pt x="743135" y="416637"/>
                  </a:lnTo>
                  <a:lnTo>
                    <a:pt x="746302" y="430006"/>
                  </a:lnTo>
                  <a:lnTo>
                    <a:pt x="731595" y="437395"/>
                  </a:lnTo>
                  <a:lnTo>
                    <a:pt x="715833" y="387505"/>
                  </a:lnTo>
                  <a:lnTo>
                    <a:pt x="707600" y="387646"/>
                  </a:lnTo>
                  <a:lnTo>
                    <a:pt x="702745" y="407771"/>
                  </a:lnTo>
                  <a:lnTo>
                    <a:pt x="686350" y="391446"/>
                  </a:lnTo>
                  <a:lnTo>
                    <a:pt x="695568" y="373432"/>
                  </a:lnTo>
                  <a:lnTo>
                    <a:pt x="708937" y="371603"/>
                  </a:lnTo>
                  <a:lnTo>
                    <a:pt x="722729" y="344793"/>
                  </a:lnTo>
                  <a:lnTo>
                    <a:pt x="705489" y="339375"/>
                  </a:lnTo>
                  <a:lnTo>
                    <a:pt x="677836" y="339797"/>
                  </a:lnTo>
                  <a:lnTo>
                    <a:pt x="649408" y="335434"/>
                  </a:lnTo>
                  <a:lnTo>
                    <a:pt x="646734" y="313269"/>
                  </a:lnTo>
                  <a:lnTo>
                    <a:pt x="632520" y="311721"/>
                  </a:lnTo>
                  <a:lnTo>
                    <a:pt x="608806" y="297929"/>
                  </a:lnTo>
                  <a:lnTo>
                    <a:pt x="598251" y="319602"/>
                  </a:lnTo>
                  <a:lnTo>
                    <a:pt x="619854" y="336420"/>
                  </a:lnTo>
                  <a:lnTo>
                    <a:pt x="601137" y="348311"/>
                  </a:lnTo>
                  <a:lnTo>
                    <a:pt x="594522" y="359851"/>
                  </a:lnTo>
                  <a:lnTo>
                    <a:pt x="612958" y="368366"/>
                  </a:lnTo>
                  <a:lnTo>
                    <a:pt x="607821" y="387435"/>
                  </a:lnTo>
                  <a:lnTo>
                    <a:pt x="618165" y="411078"/>
                  </a:lnTo>
                  <a:lnTo>
                    <a:pt x="622809" y="436972"/>
                  </a:lnTo>
                  <a:lnTo>
                    <a:pt x="618587" y="448372"/>
                  </a:lnTo>
                  <a:lnTo>
                    <a:pt x="598251" y="448020"/>
                  </a:lnTo>
                  <a:lnTo>
                    <a:pt x="561450" y="454494"/>
                  </a:lnTo>
                  <a:lnTo>
                    <a:pt x="563139" y="477996"/>
                  </a:lnTo>
                  <a:lnTo>
                    <a:pt x="547236" y="496361"/>
                  </a:lnTo>
                  <a:lnTo>
                    <a:pt x="504243" y="517260"/>
                  </a:lnTo>
                  <a:lnTo>
                    <a:pt x="470819" y="553709"/>
                  </a:lnTo>
                  <a:lnTo>
                    <a:pt x="448372" y="573131"/>
                  </a:lnTo>
                  <a:lnTo>
                    <a:pt x="418607" y="593255"/>
                  </a:lnTo>
                  <a:lnTo>
                    <a:pt x="418536" y="607399"/>
                  </a:lnTo>
                  <a:lnTo>
                    <a:pt x="403619" y="614928"/>
                  </a:lnTo>
                  <a:lnTo>
                    <a:pt x="376740" y="625905"/>
                  </a:lnTo>
                  <a:lnTo>
                    <a:pt x="362807" y="627523"/>
                  </a:lnTo>
                  <a:lnTo>
                    <a:pt x="353871" y="650885"/>
                  </a:lnTo>
                  <a:lnTo>
                    <a:pt x="360063" y="690501"/>
                  </a:lnTo>
                  <a:lnTo>
                    <a:pt x="361611" y="715762"/>
                  </a:lnTo>
                  <a:lnTo>
                    <a:pt x="349016" y="744542"/>
                  </a:lnTo>
                  <a:lnTo>
                    <a:pt x="348875" y="795909"/>
                  </a:lnTo>
                  <a:lnTo>
                    <a:pt x="333394" y="797387"/>
                  </a:lnTo>
                  <a:lnTo>
                    <a:pt x="319814" y="820397"/>
                  </a:lnTo>
                  <a:lnTo>
                    <a:pt x="328890" y="830318"/>
                  </a:lnTo>
                  <a:lnTo>
                    <a:pt x="301659" y="838832"/>
                  </a:lnTo>
                  <a:lnTo>
                    <a:pt x="291597" y="859309"/>
                  </a:lnTo>
                  <a:lnTo>
                    <a:pt x="279634" y="867964"/>
                  </a:lnTo>
                  <a:lnTo>
                    <a:pt x="251348" y="839888"/>
                  </a:lnTo>
                  <a:lnTo>
                    <a:pt x="237485" y="797668"/>
                  </a:lnTo>
                  <a:lnTo>
                    <a:pt x="226086" y="767200"/>
                  </a:lnTo>
                  <a:lnTo>
                    <a:pt x="215601" y="752916"/>
                  </a:lnTo>
                  <a:lnTo>
                    <a:pt x="199699" y="723784"/>
                  </a:lnTo>
                  <a:lnTo>
                    <a:pt x="192311" y="685786"/>
                  </a:lnTo>
                  <a:lnTo>
                    <a:pt x="187174" y="666717"/>
                  </a:lnTo>
                  <a:lnTo>
                    <a:pt x="160012" y="624779"/>
                  </a:lnTo>
                  <a:lnTo>
                    <a:pt x="147628" y="565179"/>
                  </a:lnTo>
                  <a:lnTo>
                    <a:pt x="138692" y="525633"/>
                  </a:lnTo>
                  <a:lnTo>
                    <a:pt x="138762" y="488058"/>
                  </a:lnTo>
                  <a:lnTo>
                    <a:pt x="132992" y="458856"/>
                  </a:lnTo>
                  <a:lnTo>
                    <a:pt x="89506" y="477503"/>
                  </a:lnTo>
                  <a:lnTo>
                    <a:pt x="68466" y="473774"/>
                  </a:lnTo>
                  <a:lnTo>
                    <a:pt x="29484" y="435917"/>
                  </a:lnTo>
                  <a:lnTo>
                    <a:pt x="43838" y="424588"/>
                  </a:lnTo>
                  <a:lnTo>
                    <a:pt x="34973" y="412204"/>
                  </a:lnTo>
                  <a:lnTo>
                    <a:pt x="0" y="385465"/>
                  </a:lnTo>
                  <a:lnTo>
                    <a:pt x="19844" y="364355"/>
                  </a:lnTo>
                  <a:lnTo>
                    <a:pt x="85565" y="364496"/>
                  </a:lnTo>
                  <a:lnTo>
                    <a:pt x="79655" y="337193"/>
                  </a:lnTo>
                  <a:lnTo>
                    <a:pt x="62908" y="321080"/>
                  </a:lnTo>
                  <a:lnTo>
                    <a:pt x="59460" y="296452"/>
                  </a:lnTo>
                  <a:lnTo>
                    <a:pt x="39898" y="282027"/>
                  </a:lnTo>
                  <a:lnTo>
                    <a:pt x="72829" y="248251"/>
                  </a:lnTo>
                  <a:lnTo>
                    <a:pt x="107519" y="250714"/>
                  </a:lnTo>
                  <a:lnTo>
                    <a:pt x="138762" y="216797"/>
                  </a:lnTo>
                  <a:lnTo>
                    <a:pt x="157479" y="183725"/>
                  </a:lnTo>
                  <a:lnTo>
                    <a:pt x="186470" y="150794"/>
                  </a:lnTo>
                  <a:lnTo>
                    <a:pt x="186048" y="127292"/>
                  </a:lnTo>
                  <a:lnTo>
                    <a:pt x="211450" y="108152"/>
                  </a:lnTo>
                  <a:lnTo>
                    <a:pt x="187385" y="91757"/>
                  </a:lnTo>
                  <a:lnTo>
                    <a:pt x="176971" y="69170"/>
                  </a:lnTo>
                  <a:lnTo>
                    <a:pt x="166416" y="39757"/>
                  </a:lnTo>
                  <a:lnTo>
                    <a:pt x="181051" y="25261"/>
                  </a:lnTo>
                  <a:lnTo>
                    <a:pt x="226368" y="33494"/>
                  </a:lnTo>
                  <a:lnTo>
                    <a:pt x="259650" y="28428"/>
                  </a:lnTo>
                  <a:lnTo>
                    <a:pt x="288500" y="0"/>
                  </a:lnTo>
                  <a:lnTo>
                    <a:pt x="320588" y="39616"/>
                  </a:lnTo>
                  <a:lnTo>
                    <a:pt x="317562" y="66988"/>
                  </a:lnTo>
                  <a:lnTo>
                    <a:pt x="329454" y="84087"/>
                  </a:lnTo>
                  <a:lnTo>
                    <a:pt x="328469" y="101116"/>
                  </a:lnTo>
                  <a:lnTo>
                    <a:pt x="307077" y="96612"/>
                  </a:lnTo>
                  <a:lnTo>
                    <a:pt x="315451" y="133132"/>
                  </a:lnTo>
                  <a:lnTo>
                    <a:pt x="344793" y="154031"/>
                  </a:lnTo>
                  <a:lnTo>
                    <a:pt x="386309" y="176970"/>
                  </a:lnTo>
                  <a:lnTo>
                    <a:pt x="367311" y="191747"/>
                  </a:lnTo>
                  <a:lnTo>
                    <a:pt x="355700" y="222216"/>
                  </a:lnTo>
                  <a:lnTo>
                    <a:pt x="384691" y="234459"/>
                  </a:lnTo>
                  <a:lnTo>
                    <a:pt x="412837" y="250362"/>
                  </a:lnTo>
                  <a:lnTo>
                    <a:pt x="451750" y="268446"/>
                  </a:lnTo>
                  <a:lnTo>
                    <a:pt x="492702" y="272598"/>
                  </a:lnTo>
                  <a:lnTo>
                    <a:pt x="509943" y="288923"/>
                  </a:lnTo>
                  <a:lnTo>
                    <a:pt x="533022" y="292019"/>
                  </a:lnTo>
                  <a:lnTo>
                    <a:pt x="568979" y="299477"/>
                  </a:lnTo>
                  <a:lnTo>
                    <a:pt x="593818" y="298914"/>
                  </a:lnTo>
                  <a:lnTo>
                    <a:pt x="597266" y="286249"/>
                  </a:lnTo>
                  <a:lnTo>
                    <a:pt x="593326" y="265772"/>
                  </a:lnTo>
                  <a:lnTo>
                    <a:pt x="595648" y="251910"/>
                  </a:lnTo>
                  <a:lnTo>
                    <a:pt x="613802" y="245155"/>
                  </a:lnTo>
                  <a:lnTo>
                    <a:pt x="616336" y="270557"/>
                  </a:lnTo>
                  <a:lnTo>
                    <a:pt x="616969" y="276960"/>
                  </a:lnTo>
                  <a:lnTo>
                    <a:pt x="644130" y="289134"/>
                  </a:lnTo>
                  <a:lnTo>
                    <a:pt x="662918" y="284138"/>
                  </a:lnTo>
                  <a:lnTo>
                    <a:pt x="688109" y="286319"/>
                  </a:lnTo>
                  <a:lnTo>
                    <a:pt x="712455" y="285334"/>
                  </a:lnTo>
                  <a:lnTo>
                    <a:pt x="714566" y="265561"/>
                  </a:lnTo>
                  <a:lnTo>
                    <a:pt x="702393" y="255288"/>
                  </a:lnTo>
                  <a:lnTo>
                    <a:pt x="726528" y="251277"/>
                  </a:lnTo>
                  <a:lnTo>
                    <a:pt x="753689" y="227211"/>
                  </a:lnTo>
                  <a:lnTo>
                    <a:pt x="788099" y="206524"/>
                  </a:lnTo>
                  <a:lnTo>
                    <a:pt x="813149" y="214475"/>
                  </a:lnTo>
                  <a:lnTo>
                    <a:pt x="834470" y="200824"/>
                  </a:lnTo>
                  <a:lnTo>
                    <a:pt x="848473" y="221019"/>
                  </a:lnTo>
                  <a:lnTo>
                    <a:pt x="838410" y="234670"/>
                  </a:lnTo>
                  <a:lnTo>
                    <a:pt x="870568" y="23945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BA0033B5-D77D-66DB-7D21-20E512C094C5}"/>
                </a:ext>
              </a:extLst>
            </p:cNvPr>
            <p:cNvSpPr/>
            <p:nvPr/>
          </p:nvSpPr>
          <p:spPr>
            <a:xfrm>
              <a:off x="9622740" y="3699653"/>
              <a:ext cx="137073" cy="182318"/>
            </a:xfrm>
            <a:custGeom>
              <a:avLst/>
              <a:gdLst>
                <a:gd name="csX0" fmla="*/ 137074 w 137073"/>
                <a:gd name="csY0" fmla="*/ 139465 h 182318"/>
                <a:gd name="csX1" fmla="*/ 136440 w 137073"/>
                <a:gd name="csY1" fmla="*/ 161912 h 182318"/>
                <a:gd name="csX2" fmla="*/ 126026 w 137073"/>
                <a:gd name="csY2" fmla="*/ 157197 h 182318"/>
                <a:gd name="csX3" fmla="*/ 127996 w 137073"/>
                <a:gd name="csY3" fmla="*/ 182318 h 182318"/>
                <a:gd name="csX4" fmla="*/ 119412 w 137073"/>
                <a:gd name="csY4" fmla="*/ 166063 h 182318"/>
                <a:gd name="csX5" fmla="*/ 117723 w 137073"/>
                <a:gd name="csY5" fmla="*/ 150090 h 182318"/>
                <a:gd name="csX6" fmla="*/ 112023 w 137073"/>
                <a:gd name="csY6" fmla="*/ 135032 h 182318"/>
                <a:gd name="csX7" fmla="*/ 99568 w 137073"/>
                <a:gd name="csY7" fmla="*/ 116737 h 182318"/>
                <a:gd name="csX8" fmla="*/ 72055 w 137073"/>
                <a:gd name="csY8" fmla="*/ 115471 h 182318"/>
                <a:gd name="csX9" fmla="*/ 74729 w 137073"/>
                <a:gd name="csY9" fmla="*/ 128488 h 182318"/>
                <a:gd name="csX10" fmla="*/ 65370 w 137073"/>
                <a:gd name="csY10" fmla="*/ 145868 h 182318"/>
                <a:gd name="csX11" fmla="*/ 52704 w 137073"/>
                <a:gd name="csY11" fmla="*/ 139536 h 182318"/>
                <a:gd name="csX12" fmla="*/ 48341 w 137073"/>
                <a:gd name="csY12" fmla="*/ 145235 h 182318"/>
                <a:gd name="csX13" fmla="*/ 39898 w 137073"/>
                <a:gd name="csY13" fmla="*/ 141858 h 182318"/>
                <a:gd name="csX14" fmla="*/ 28287 w 137073"/>
                <a:gd name="csY14" fmla="*/ 139043 h 182318"/>
                <a:gd name="csX15" fmla="*/ 23644 w 137073"/>
                <a:gd name="csY15" fmla="*/ 113148 h 182318"/>
                <a:gd name="csX16" fmla="*/ 13299 w 137073"/>
                <a:gd name="csY16" fmla="*/ 89505 h 182318"/>
                <a:gd name="csX17" fmla="*/ 18436 w 137073"/>
                <a:gd name="csY17" fmla="*/ 70436 h 182318"/>
                <a:gd name="csX18" fmla="*/ 0 w 137073"/>
                <a:gd name="csY18" fmla="*/ 61922 h 182318"/>
                <a:gd name="csX19" fmla="*/ 6615 w 137073"/>
                <a:gd name="csY19" fmla="*/ 50382 h 182318"/>
                <a:gd name="csX20" fmla="*/ 25332 w 137073"/>
                <a:gd name="csY20" fmla="*/ 38490 h 182318"/>
                <a:gd name="csX21" fmla="*/ 3730 w 137073"/>
                <a:gd name="csY21" fmla="*/ 21673 h 182318"/>
                <a:gd name="csX22" fmla="*/ 14284 w 137073"/>
                <a:gd name="csY22" fmla="*/ 0 h 182318"/>
                <a:gd name="csX23" fmla="*/ 37998 w 137073"/>
                <a:gd name="csY23" fmla="*/ 13792 h 182318"/>
                <a:gd name="csX24" fmla="*/ 52212 w 137073"/>
                <a:gd name="csY24" fmla="*/ 15340 h 182318"/>
                <a:gd name="csX25" fmla="*/ 54886 w 137073"/>
                <a:gd name="csY25" fmla="*/ 37505 h 182318"/>
                <a:gd name="csX26" fmla="*/ 83314 w 137073"/>
                <a:gd name="csY26" fmla="*/ 41868 h 182318"/>
                <a:gd name="csX27" fmla="*/ 110967 w 137073"/>
                <a:gd name="csY27" fmla="*/ 41445 h 182318"/>
                <a:gd name="csX28" fmla="*/ 128207 w 137073"/>
                <a:gd name="csY28" fmla="*/ 46864 h 182318"/>
                <a:gd name="csX29" fmla="*/ 114415 w 137073"/>
                <a:gd name="csY29" fmla="*/ 73673 h 182318"/>
                <a:gd name="csX30" fmla="*/ 101046 w 137073"/>
                <a:gd name="csY30" fmla="*/ 75503 h 182318"/>
                <a:gd name="csX31" fmla="*/ 91828 w 137073"/>
                <a:gd name="csY31" fmla="*/ 93516 h 182318"/>
                <a:gd name="csX32" fmla="*/ 108223 w 137073"/>
                <a:gd name="csY32" fmla="*/ 109841 h 182318"/>
                <a:gd name="csX33" fmla="*/ 113079 w 137073"/>
                <a:gd name="csY33" fmla="*/ 89717 h 182318"/>
                <a:gd name="csX34" fmla="*/ 121311 w 137073"/>
                <a:gd name="csY34" fmla="*/ 89576 h 182318"/>
                <a:gd name="csX35" fmla="*/ 137074 w 137073"/>
                <a:gd name="csY35" fmla="*/ 139465 h 1823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</a:cxnLst>
              <a:rect l="l" t="t" r="r" b="b"/>
              <a:pathLst>
                <a:path w="137073" h="182318">
                  <a:moveTo>
                    <a:pt x="137074" y="139465"/>
                  </a:moveTo>
                  <a:lnTo>
                    <a:pt x="136440" y="161912"/>
                  </a:lnTo>
                  <a:lnTo>
                    <a:pt x="126026" y="157197"/>
                  </a:lnTo>
                  <a:lnTo>
                    <a:pt x="127996" y="182318"/>
                  </a:lnTo>
                  <a:lnTo>
                    <a:pt x="119412" y="166063"/>
                  </a:lnTo>
                  <a:lnTo>
                    <a:pt x="117723" y="150090"/>
                  </a:lnTo>
                  <a:lnTo>
                    <a:pt x="112023" y="135032"/>
                  </a:lnTo>
                  <a:lnTo>
                    <a:pt x="99568" y="116737"/>
                  </a:lnTo>
                  <a:lnTo>
                    <a:pt x="72055" y="115471"/>
                  </a:lnTo>
                  <a:lnTo>
                    <a:pt x="74729" y="128488"/>
                  </a:lnTo>
                  <a:lnTo>
                    <a:pt x="65370" y="145868"/>
                  </a:lnTo>
                  <a:lnTo>
                    <a:pt x="52704" y="139536"/>
                  </a:lnTo>
                  <a:lnTo>
                    <a:pt x="48341" y="145235"/>
                  </a:lnTo>
                  <a:lnTo>
                    <a:pt x="39898" y="141858"/>
                  </a:lnTo>
                  <a:lnTo>
                    <a:pt x="28287" y="139043"/>
                  </a:lnTo>
                  <a:lnTo>
                    <a:pt x="23644" y="113148"/>
                  </a:lnTo>
                  <a:lnTo>
                    <a:pt x="13299" y="89505"/>
                  </a:lnTo>
                  <a:lnTo>
                    <a:pt x="18436" y="70436"/>
                  </a:lnTo>
                  <a:lnTo>
                    <a:pt x="0" y="61922"/>
                  </a:lnTo>
                  <a:lnTo>
                    <a:pt x="6615" y="50382"/>
                  </a:lnTo>
                  <a:lnTo>
                    <a:pt x="25332" y="38490"/>
                  </a:lnTo>
                  <a:lnTo>
                    <a:pt x="3730" y="21673"/>
                  </a:lnTo>
                  <a:lnTo>
                    <a:pt x="14284" y="0"/>
                  </a:lnTo>
                  <a:lnTo>
                    <a:pt x="37998" y="13792"/>
                  </a:lnTo>
                  <a:lnTo>
                    <a:pt x="52212" y="15340"/>
                  </a:lnTo>
                  <a:lnTo>
                    <a:pt x="54886" y="37505"/>
                  </a:lnTo>
                  <a:lnTo>
                    <a:pt x="83314" y="41868"/>
                  </a:lnTo>
                  <a:lnTo>
                    <a:pt x="110967" y="41445"/>
                  </a:lnTo>
                  <a:lnTo>
                    <a:pt x="128207" y="46864"/>
                  </a:lnTo>
                  <a:lnTo>
                    <a:pt x="114415" y="73673"/>
                  </a:lnTo>
                  <a:lnTo>
                    <a:pt x="101046" y="75503"/>
                  </a:lnTo>
                  <a:lnTo>
                    <a:pt x="91828" y="93516"/>
                  </a:lnTo>
                  <a:lnTo>
                    <a:pt x="108223" y="109841"/>
                  </a:lnTo>
                  <a:lnTo>
                    <a:pt x="113079" y="89717"/>
                  </a:lnTo>
                  <a:lnTo>
                    <a:pt x="121311" y="89576"/>
                  </a:lnTo>
                  <a:lnTo>
                    <a:pt x="137074" y="13946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8BEEC42C-1BA5-7BBB-E7F1-3297451FE5FF}"/>
                </a:ext>
              </a:extLst>
            </p:cNvPr>
            <p:cNvSpPr/>
            <p:nvPr/>
          </p:nvSpPr>
          <p:spPr>
            <a:xfrm>
              <a:off x="9644554" y="3640053"/>
              <a:ext cx="98230" cy="50804"/>
            </a:xfrm>
            <a:custGeom>
              <a:avLst/>
              <a:gdLst>
                <a:gd name="csX0" fmla="*/ 86057 w 98230"/>
                <a:gd name="csY0" fmla="*/ 16958 h 50804"/>
                <a:gd name="csX1" fmla="*/ 98231 w 98230"/>
                <a:gd name="csY1" fmla="*/ 27232 h 50804"/>
                <a:gd name="csX2" fmla="*/ 96119 w 98230"/>
                <a:gd name="csY2" fmla="*/ 47004 h 50804"/>
                <a:gd name="csX3" fmla="*/ 71773 w 98230"/>
                <a:gd name="csY3" fmla="*/ 47989 h 50804"/>
                <a:gd name="csX4" fmla="*/ 46582 w 98230"/>
                <a:gd name="csY4" fmla="*/ 45808 h 50804"/>
                <a:gd name="csX5" fmla="*/ 27794 w 98230"/>
                <a:gd name="csY5" fmla="*/ 50804 h 50804"/>
                <a:gd name="csX6" fmla="*/ 633 w 98230"/>
                <a:gd name="csY6" fmla="*/ 38631 h 50804"/>
                <a:gd name="csX7" fmla="*/ 0 w 98230"/>
                <a:gd name="csY7" fmla="*/ 32228 h 50804"/>
                <a:gd name="csX8" fmla="*/ 19772 w 98230"/>
                <a:gd name="csY8" fmla="*/ 8233 h 50804"/>
                <a:gd name="csX9" fmla="*/ 35886 w 98230"/>
                <a:gd name="csY9" fmla="*/ 0 h 50804"/>
                <a:gd name="csX10" fmla="*/ 57208 w 98230"/>
                <a:gd name="csY10" fmla="*/ 7529 h 50804"/>
                <a:gd name="csX11" fmla="*/ 73040 w 98230"/>
                <a:gd name="csY11" fmla="*/ 8303 h 50804"/>
                <a:gd name="csX12" fmla="*/ 86057 w 98230"/>
                <a:gd name="csY12" fmla="*/ 16958 h 508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8230" h="50804">
                  <a:moveTo>
                    <a:pt x="86057" y="16958"/>
                  </a:moveTo>
                  <a:lnTo>
                    <a:pt x="98231" y="27232"/>
                  </a:lnTo>
                  <a:lnTo>
                    <a:pt x="96119" y="47004"/>
                  </a:lnTo>
                  <a:lnTo>
                    <a:pt x="71773" y="47989"/>
                  </a:lnTo>
                  <a:lnTo>
                    <a:pt x="46582" y="45808"/>
                  </a:lnTo>
                  <a:lnTo>
                    <a:pt x="27794" y="50804"/>
                  </a:lnTo>
                  <a:lnTo>
                    <a:pt x="633" y="38631"/>
                  </a:lnTo>
                  <a:lnTo>
                    <a:pt x="0" y="32228"/>
                  </a:lnTo>
                  <a:lnTo>
                    <a:pt x="19772" y="8233"/>
                  </a:lnTo>
                  <a:lnTo>
                    <a:pt x="35886" y="0"/>
                  </a:lnTo>
                  <a:lnTo>
                    <a:pt x="57208" y="7529"/>
                  </a:lnTo>
                  <a:lnTo>
                    <a:pt x="73040" y="8303"/>
                  </a:lnTo>
                  <a:lnTo>
                    <a:pt x="86057" y="1695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61C5D4FD-85CA-AA67-4017-F4526AC3B726}"/>
                </a:ext>
              </a:extLst>
            </p:cNvPr>
            <p:cNvSpPr/>
            <p:nvPr/>
          </p:nvSpPr>
          <p:spPr>
            <a:xfrm>
              <a:off x="9383918" y="3570813"/>
              <a:ext cx="241565" cy="130388"/>
            </a:xfrm>
            <a:custGeom>
              <a:avLst/>
              <a:gdLst>
                <a:gd name="csX0" fmla="*/ 239948 w 241565"/>
                <a:gd name="csY0" fmla="*/ 82821 h 130388"/>
                <a:gd name="csX1" fmla="*/ 237626 w 241565"/>
                <a:gd name="csY1" fmla="*/ 96683 h 130388"/>
                <a:gd name="csX2" fmla="*/ 241566 w 241565"/>
                <a:gd name="csY2" fmla="*/ 117159 h 130388"/>
                <a:gd name="csX3" fmla="*/ 238118 w 241565"/>
                <a:gd name="csY3" fmla="*/ 129825 h 130388"/>
                <a:gd name="csX4" fmla="*/ 213279 w 241565"/>
                <a:gd name="csY4" fmla="*/ 130388 h 130388"/>
                <a:gd name="csX5" fmla="*/ 177322 w 241565"/>
                <a:gd name="csY5" fmla="*/ 122929 h 130388"/>
                <a:gd name="csX6" fmla="*/ 154242 w 241565"/>
                <a:gd name="csY6" fmla="*/ 119833 h 130388"/>
                <a:gd name="csX7" fmla="*/ 137002 w 241565"/>
                <a:gd name="csY7" fmla="*/ 103508 h 130388"/>
                <a:gd name="csX8" fmla="*/ 96050 w 241565"/>
                <a:gd name="csY8" fmla="*/ 99357 h 130388"/>
                <a:gd name="csX9" fmla="*/ 57137 w 241565"/>
                <a:gd name="csY9" fmla="*/ 81273 h 130388"/>
                <a:gd name="csX10" fmla="*/ 28991 w 241565"/>
                <a:gd name="csY10" fmla="*/ 65370 h 130388"/>
                <a:gd name="csX11" fmla="*/ 0 w 241565"/>
                <a:gd name="csY11" fmla="*/ 53126 h 130388"/>
                <a:gd name="csX12" fmla="*/ 11611 w 241565"/>
                <a:gd name="csY12" fmla="*/ 22658 h 130388"/>
                <a:gd name="csX13" fmla="*/ 30609 w 241565"/>
                <a:gd name="csY13" fmla="*/ 7881 h 130388"/>
                <a:gd name="csX14" fmla="*/ 42993 w 241565"/>
                <a:gd name="csY14" fmla="*/ 0 h 130388"/>
                <a:gd name="csX15" fmla="*/ 66918 w 241565"/>
                <a:gd name="csY15" fmla="*/ 10062 h 130388"/>
                <a:gd name="csX16" fmla="*/ 97035 w 241565"/>
                <a:gd name="csY16" fmla="*/ 31383 h 130388"/>
                <a:gd name="csX17" fmla="*/ 113852 w 241565"/>
                <a:gd name="csY17" fmla="*/ 36027 h 130388"/>
                <a:gd name="csX18" fmla="*/ 123844 w 241565"/>
                <a:gd name="csY18" fmla="*/ 51649 h 130388"/>
                <a:gd name="csX19" fmla="*/ 147065 w 241565"/>
                <a:gd name="csY19" fmla="*/ 58052 h 130388"/>
                <a:gd name="csX20" fmla="*/ 171341 w 241565"/>
                <a:gd name="csY20" fmla="*/ 72266 h 130388"/>
                <a:gd name="csX21" fmla="*/ 205117 w 241565"/>
                <a:gd name="csY21" fmla="*/ 79654 h 130388"/>
                <a:gd name="csX22" fmla="*/ 239948 w 241565"/>
                <a:gd name="csY22" fmla="*/ 82821 h 130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241565" h="130388">
                  <a:moveTo>
                    <a:pt x="239948" y="82821"/>
                  </a:moveTo>
                  <a:lnTo>
                    <a:pt x="237626" y="96683"/>
                  </a:lnTo>
                  <a:lnTo>
                    <a:pt x="241566" y="117159"/>
                  </a:lnTo>
                  <a:lnTo>
                    <a:pt x="238118" y="129825"/>
                  </a:lnTo>
                  <a:lnTo>
                    <a:pt x="213279" y="130388"/>
                  </a:lnTo>
                  <a:lnTo>
                    <a:pt x="177322" y="122929"/>
                  </a:lnTo>
                  <a:lnTo>
                    <a:pt x="154242" y="119833"/>
                  </a:lnTo>
                  <a:lnTo>
                    <a:pt x="137002" y="103508"/>
                  </a:lnTo>
                  <a:lnTo>
                    <a:pt x="96050" y="99357"/>
                  </a:lnTo>
                  <a:lnTo>
                    <a:pt x="57137" y="81273"/>
                  </a:lnTo>
                  <a:lnTo>
                    <a:pt x="28991" y="65370"/>
                  </a:lnTo>
                  <a:lnTo>
                    <a:pt x="0" y="53126"/>
                  </a:lnTo>
                  <a:lnTo>
                    <a:pt x="11611" y="22658"/>
                  </a:lnTo>
                  <a:lnTo>
                    <a:pt x="30609" y="7881"/>
                  </a:lnTo>
                  <a:lnTo>
                    <a:pt x="42993" y="0"/>
                  </a:lnTo>
                  <a:lnTo>
                    <a:pt x="66918" y="10062"/>
                  </a:lnTo>
                  <a:lnTo>
                    <a:pt x="97035" y="31383"/>
                  </a:lnTo>
                  <a:lnTo>
                    <a:pt x="113852" y="36027"/>
                  </a:lnTo>
                  <a:lnTo>
                    <a:pt x="123844" y="51649"/>
                  </a:lnTo>
                  <a:lnTo>
                    <a:pt x="147065" y="58052"/>
                  </a:lnTo>
                  <a:lnTo>
                    <a:pt x="171341" y="72266"/>
                  </a:lnTo>
                  <a:lnTo>
                    <a:pt x="205117" y="79654"/>
                  </a:lnTo>
                  <a:lnTo>
                    <a:pt x="239948" y="828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B32DAFAB-AB10-4CD1-13F3-A9CB44421242}"/>
                </a:ext>
              </a:extLst>
            </p:cNvPr>
            <p:cNvSpPr/>
            <p:nvPr/>
          </p:nvSpPr>
          <p:spPr>
            <a:xfrm>
              <a:off x="8810084" y="3345712"/>
              <a:ext cx="506634" cy="441476"/>
            </a:xfrm>
            <a:custGeom>
              <a:avLst/>
              <a:gdLst>
                <a:gd name="csX0" fmla="*/ 506635 w 506634"/>
                <a:gd name="csY0" fmla="*/ 56011 h 441476"/>
                <a:gd name="csX1" fmla="*/ 477785 w 506634"/>
                <a:gd name="csY1" fmla="*/ 84439 h 441476"/>
                <a:gd name="csX2" fmla="*/ 444502 w 506634"/>
                <a:gd name="csY2" fmla="*/ 89505 h 441476"/>
                <a:gd name="csX3" fmla="*/ 399186 w 506634"/>
                <a:gd name="csY3" fmla="*/ 81273 h 441476"/>
                <a:gd name="csX4" fmla="*/ 384550 w 506634"/>
                <a:gd name="csY4" fmla="*/ 95768 h 441476"/>
                <a:gd name="csX5" fmla="*/ 395105 w 506634"/>
                <a:gd name="csY5" fmla="*/ 125181 h 441476"/>
                <a:gd name="csX6" fmla="*/ 405519 w 506634"/>
                <a:gd name="csY6" fmla="*/ 147768 h 441476"/>
                <a:gd name="csX7" fmla="*/ 429584 w 506634"/>
                <a:gd name="csY7" fmla="*/ 164164 h 441476"/>
                <a:gd name="csX8" fmla="*/ 404182 w 506634"/>
                <a:gd name="csY8" fmla="*/ 183303 h 441476"/>
                <a:gd name="csX9" fmla="*/ 404604 w 506634"/>
                <a:gd name="csY9" fmla="*/ 206806 h 441476"/>
                <a:gd name="csX10" fmla="*/ 375613 w 506634"/>
                <a:gd name="csY10" fmla="*/ 239737 h 441476"/>
                <a:gd name="csX11" fmla="*/ 356897 w 506634"/>
                <a:gd name="csY11" fmla="*/ 272809 h 441476"/>
                <a:gd name="csX12" fmla="*/ 325654 w 506634"/>
                <a:gd name="csY12" fmla="*/ 306725 h 441476"/>
                <a:gd name="csX13" fmla="*/ 290964 w 506634"/>
                <a:gd name="csY13" fmla="*/ 304262 h 441476"/>
                <a:gd name="csX14" fmla="*/ 258032 w 506634"/>
                <a:gd name="csY14" fmla="*/ 338038 h 441476"/>
                <a:gd name="csX15" fmla="*/ 277594 w 506634"/>
                <a:gd name="csY15" fmla="*/ 352463 h 441476"/>
                <a:gd name="csX16" fmla="*/ 281042 w 506634"/>
                <a:gd name="csY16" fmla="*/ 377091 h 441476"/>
                <a:gd name="csX17" fmla="*/ 297789 w 506634"/>
                <a:gd name="csY17" fmla="*/ 393205 h 441476"/>
                <a:gd name="csX18" fmla="*/ 303700 w 506634"/>
                <a:gd name="csY18" fmla="*/ 420507 h 441476"/>
                <a:gd name="csX19" fmla="*/ 237978 w 506634"/>
                <a:gd name="csY19" fmla="*/ 420366 h 441476"/>
                <a:gd name="csX20" fmla="*/ 218134 w 506634"/>
                <a:gd name="csY20" fmla="*/ 441476 h 441476"/>
                <a:gd name="csX21" fmla="*/ 196180 w 506634"/>
                <a:gd name="csY21" fmla="*/ 433525 h 441476"/>
                <a:gd name="csX22" fmla="*/ 187314 w 506634"/>
                <a:gd name="csY22" fmla="*/ 410726 h 441476"/>
                <a:gd name="csX23" fmla="*/ 164235 w 506634"/>
                <a:gd name="csY23" fmla="*/ 386520 h 441476"/>
                <a:gd name="csX24" fmla="*/ 109208 w 506634"/>
                <a:gd name="csY24" fmla="*/ 392501 h 441476"/>
                <a:gd name="csX25" fmla="*/ 60655 w 506634"/>
                <a:gd name="csY25" fmla="*/ 393135 h 441476"/>
                <a:gd name="csX26" fmla="*/ 18647 w 506634"/>
                <a:gd name="csY26" fmla="*/ 397568 h 441476"/>
                <a:gd name="csX27" fmla="*/ 29835 w 506634"/>
                <a:gd name="csY27" fmla="*/ 360485 h 441476"/>
                <a:gd name="csX28" fmla="*/ 72969 w 506634"/>
                <a:gd name="csY28" fmla="*/ 343949 h 441476"/>
                <a:gd name="csX29" fmla="*/ 70507 w 506634"/>
                <a:gd name="csY29" fmla="*/ 329172 h 441476"/>
                <a:gd name="csX30" fmla="*/ 56222 w 506634"/>
                <a:gd name="csY30" fmla="*/ 323965 h 441476"/>
                <a:gd name="csX31" fmla="*/ 55378 w 506634"/>
                <a:gd name="csY31" fmla="*/ 295537 h 441476"/>
                <a:gd name="csX32" fmla="*/ 26810 w 506634"/>
                <a:gd name="csY32" fmla="*/ 281323 h 441476"/>
                <a:gd name="csX33" fmla="*/ 14778 w 506634"/>
                <a:gd name="csY33" fmla="*/ 261691 h 441476"/>
                <a:gd name="csX34" fmla="*/ 0 w 506634"/>
                <a:gd name="csY34" fmla="*/ 244522 h 441476"/>
                <a:gd name="csX35" fmla="*/ 50030 w 506634"/>
                <a:gd name="csY35" fmla="*/ 261198 h 441476"/>
                <a:gd name="csX36" fmla="*/ 79936 w 506634"/>
                <a:gd name="csY36" fmla="*/ 256273 h 441476"/>
                <a:gd name="csX37" fmla="*/ 97809 w 506634"/>
                <a:gd name="csY37" fmla="*/ 260424 h 441476"/>
                <a:gd name="csX38" fmla="*/ 103860 w 506634"/>
                <a:gd name="csY38" fmla="*/ 253317 h 441476"/>
                <a:gd name="csX39" fmla="*/ 124619 w 506634"/>
                <a:gd name="csY39" fmla="*/ 256202 h 441476"/>
                <a:gd name="csX40" fmla="*/ 163460 w 506634"/>
                <a:gd name="csY40" fmla="*/ 242622 h 441476"/>
                <a:gd name="csX41" fmla="*/ 164516 w 506634"/>
                <a:gd name="csY41" fmla="*/ 214757 h 441476"/>
                <a:gd name="csX42" fmla="*/ 181122 w 506634"/>
                <a:gd name="csY42" fmla="*/ 196110 h 441476"/>
                <a:gd name="csX43" fmla="*/ 203358 w 506634"/>
                <a:gd name="csY43" fmla="*/ 196180 h 441476"/>
                <a:gd name="csX44" fmla="*/ 206665 w 506634"/>
                <a:gd name="csY44" fmla="*/ 186962 h 441476"/>
                <a:gd name="csX45" fmla="*/ 229463 w 506634"/>
                <a:gd name="csY45" fmla="*/ 182600 h 441476"/>
                <a:gd name="csX46" fmla="*/ 240511 w 506634"/>
                <a:gd name="csY46" fmla="*/ 185696 h 441476"/>
                <a:gd name="csX47" fmla="*/ 252192 w 506634"/>
                <a:gd name="csY47" fmla="*/ 176407 h 441476"/>
                <a:gd name="csX48" fmla="*/ 250503 w 506634"/>
                <a:gd name="csY48" fmla="*/ 156494 h 441476"/>
                <a:gd name="csX49" fmla="*/ 263239 w 506634"/>
                <a:gd name="csY49" fmla="*/ 136369 h 441476"/>
                <a:gd name="csX50" fmla="*/ 282238 w 506634"/>
                <a:gd name="csY50" fmla="*/ 127925 h 441476"/>
                <a:gd name="csX51" fmla="*/ 270487 w 506634"/>
                <a:gd name="csY51" fmla="*/ 105760 h 441476"/>
                <a:gd name="csX52" fmla="*/ 298914 w 506634"/>
                <a:gd name="csY52" fmla="*/ 106816 h 441476"/>
                <a:gd name="csX53" fmla="*/ 307077 w 506634"/>
                <a:gd name="csY53" fmla="*/ 94713 h 441476"/>
                <a:gd name="csX54" fmla="*/ 305881 w 506634"/>
                <a:gd name="csY54" fmla="*/ 81765 h 441476"/>
                <a:gd name="csX55" fmla="*/ 320729 w 506634"/>
                <a:gd name="csY55" fmla="*/ 67551 h 441476"/>
                <a:gd name="csX56" fmla="*/ 317351 w 506634"/>
                <a:gd name="csY56" fmla="*/ 50664 h 441476"/>
                <a:gd name="csX57" fmla="*/ 310244 w 506634"/>
                <a:gd name="csY57" fmla="*/ 36238 h 441476"/>
                <a:gd name="csX58" fmla="*/ 327695 w 506634"/>
                <a:gd name="csY58" fmla="*/ 21391 h 441476"/>
                <a:gd name="csX59" fmla="*/ 359781 w 506634"/>
                <a:gd name="csY59" fmla="*/ 14214 h 441476"/>
                <a:gd name="csX60" fmla="*/ 394049 w 506634"/>
                <a:gd name="csY60" fmla="*/ 10203 h 441476"/>
                <a:gd name="csX61" fmla="*/ 409249 w 506634"/>
                <a:gd name="csY61" fmla="*/ 3870 h 441476"/>
                <a:gd name="csX62" fmla="*/ 426629 w 506634"/>
                <a:gd name="csY62" fmla="*/ 0 h 441476"/>
                <a:gd name="csX63" fmla="*/ 448653 w 506634"/>
                <a:gd name="csY63" fmla="*/ 16043 h 441476"/>
                <a:gd name="csX64" fmla="*/ 457519 w 506634"/>
                <a:gd name="csY64" fmla="*/ 42290 h 441476"/>
                <a:gd name="csX65" fmla="*/ 506635 w 506634"/>
                <a:gd name="csY65" fmla="*/ 56011 h 4414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</a:cxnLst>
              <a:rect l="l" t="t" r="r" b="b"/>
              <a:pathLst>
                <a:path w="506634" h="441476">
                  <a:moveTo>
                    <a:pt x="506635" y="56011"/>
                  </a:moveTo>
                  <a:lnTo>
                    <a:pt x="477785" y="84439"/>
                  </a:lnTo>
                  <a:lnTo>
                    <a:pt x="444502" y="89505"/>
                  </a:lnTo>
                  <a:lnTo>
                    <a:pt x="399186" y="81273"/>
                  </a:lnTo>
                  <a:lnTo>
                    <a:pt x="384550" y="95768"/>
                  </a:lnTo>
                  <a:lnTo>
                    <a:pt x="395105" y="125181"/>
                  </a:lnTo>
                  <a:lnTo>
                    <a:pt x="405519" y="147768"/>
                  </a:lnTo>
                  <a:lnTo>
                    <a:pt x="429584" y="164164"/>
                  </a:lnTo>
                  <a:lnTo>
                    <a:pt x="404182" y="183303"/>
                  </a:lnTo>
                  <a:lnTo>
                    <a:pt x="404604" y="206806"/>
                  </a:lnTo>
                  <a:lnTo>
                    <a:pt x="375613" y="239737"/>
                  </a:lnTo>
                  <a:lnTo>
                    <a:pt x="356897" y="272809"/>
                  </a:lnTo>
                  <a:lnTo>
                    <a:pt x="325654" y="306725"/>
                  </a:lnTo>
                  <a:lnTo>
                    <a:pt x="290964" y="304262"/>
                  </a:lnTo>
                  <a:lnTo>
                    <a:pt x="258032" y="338038"/>
                  </a:lnTo>
                  <a:lnTo>
                    <a:pt x="277594" y="352463"/>
                  </a:lnTo>
                  <a:lnTo>
                    <a:pt x="281042" y="377091"/>
                  </a:lnTo>
                  <a:lnTo>
                    <a:pt x="297789" y="393205"/>
                  </a:lnTo>
                  <a:lnTo>
                    <a:pt x="303700" y="420507"/>
                  </a:lnTo>
                  <a:lnTo>
                    <a:pt x="237978" y="420366"/>
                  </a:lnTo>
                  <a:lnTo>
                    <a:pt x="218134" y="441476"/>
                  </a:lnTo>
                  <a:lnTo>
                    <a:pt x="196180" y="433525"/>
                  </a:lnTo>
                  <a:lnTo>
                    <a:pt x="187314" y="410726"/>
                  </a:lnTo>
                  <a:lnTo>
                    <a:pt x="164235" y="386520"/>
                  </a:lnTo>
                  <a:lnTo>
                    <a:pt x="109208" y="392501"/>
                  </a:lnTo>
                  <a:lnTo>
                    <a:pt x="60655" y="393135"/>
                  </a:lnTo>
                  <a:lnTo>
                    <a:pt x="18647" y="397568"/>
                  </a:lnTo>
                  <a:lnTo>
                    <a:pt x="29835" y="360485"/>
                  </a:lnTo>
                  <a:lnTo>
                    <a:pt x="72969" y="343949"/>
                  </a:lnTo>
                  <a:lnTo>
                    <a:pt x="70507" y="329172"/>
                  </a:lnTo>
                  <a:lnTo>
                    <a:pt x="56222" y="323965"/>
                  </a:lnTo>
                  <a:lnTo>
                    <a:pt x="55378" y="295537"/>
                  </a:lnTo>
                  <a:lnTo>
                    <a:pt x="26810" y="281323"/>
                  </a:lnTo>
                  <a:lnTo>
                    <a:pt x="14778" y="261691"/>
                  </a:lnTo>
                  <a:lnTo>
                    <a:pt x="0" y="244522"/>
                  </a:lnTo>
                  <a:lnTo>
                    <a:pt x="50030" y="261198"/>
                  </a:lnTo>
                  <a:lnTo>
                    <a:pt x="79936" y="256273"/>
                  </a:lnTo>
                  <a:lnTo>
                    <a:pt x="97809" y="260424"/>
                  </a:lnTo>
                  <a:lnTo>
                    <a:pt x="103860" y="253317"/>
                  </a:lnTo>
                  <a:lnTo>
                    <a:pt x="124619" y="256202"/>
                  </a:lnTo>
                  <a:lnTo>
                    <a:pt x="163460" y="242622"/>
                  </a:lnTo>
                  <a:lnTo>
                    <a:pt x="164516" y="214757"/>
                  </a:lnTo>
                  <a:lnTo>
                    <a:pt x="181122" y="196110"/>
                  </a:lnTo>
                  <a:lnTo>
                    <a:pt x="203358" y="196180"/>
                  </a:lnTo>
                  <a:lnTo>
                    <a:pt x="206665" y="186962"/>
                  </a:lnTo>
                  <a:lnTo>
                    <a:pt x="229463" y="182600"/>
                  </a:lnTo>
                  <a:lnTo>
                    <a:pt x="240511" y="185696"/>
                  </a:lnTo>
                  <a:lnTo>
                    <a:pt x="252192" y="176407"/>
                  </a:lnTo>
                  <a:lnTo>
                    <a:pt x="250503" y="156494"/>
                  </a:lnTo>
                  <a:lnTo>
                    <a:pt x="263239" y="136369"/>
                  </a:lnTo>
                  <a:lnTo>
                    <a:pt x="282238" y="127925"/>
                  </a:lnTo>
                  <a:lnTo>
                    <a:pt x="270487" y="105760"/>
                  </a:lnTo>
                  <a:lnTo>
                    <a:pt x="298914" y="106816"/>
                  </a:lnTo>
                  <a:lnTo>
                    <a:pt x="307077" y="94713"/>
                  </a:lnTo>
                  <a:lnTo>
                    <a:pt x="305881" y="81765"/>
                  </a:lnTo>
                  <a:lnTo>
                    <a:pt x="320729" y="67551"/>
                  </a:lnTo>
                  <a:lnTo>
                    <a:pt x="317351" y="50664"/>
                  </a:lnTo>
                  <a:lnTo>
                    <a:pt x="310244" y="36238"/>
                  </a:lnTo>
                  <a:lnTo>
                    <a:pt x="327695" y="21391"/>
                  </a:lnTo>
                  <a:lnTo>
                    <a:pt x="359781" y="14214"/>
                  </a:lnTo>
                  <a:lnTo>
                    <a:pt x="394049" y="10203"/>
                  </a:lnTo>
                  <a:lnTo>
                    <a:pt x="409249" y="3870"/>
                  </a:lnTo>
                  <a:lnTo>
                    <a:pt x="426629" y="0"/>
                  </a:lnTo>
                  <a:lnTo>
                    <a:pt x="448653" y="16043"/>
                  </a:lnTo>
                  <a:lnTo>
                    <a:pt x="457519" y="42290"/>
                  </a:lnTo>
                  <a:lnTo>
                    <a:pt x="506635" y="5601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AB49D9AE-415D-E420-D152-87A58D5F068D}"/>
                </a:ext>
              </a:extLst>
            </p:cNvPr>
            <p:cNvSpPr/>
            <p:nvPr/>
          </p:nvSpPr>
          <p:spPr>
            <a:xfrm>
              <a:off x="8799740" y="3298919"/>
              <a:ext cx="436972" cy="307991"/>
            </a:xfrm>
            <a:custGeom>
              <a:avLst/>
              <a:gdLst>
                <a:gd name="csX0" fmla="*/ 178941 w 436972"/>
                <a:gd name="csY0" fmla="*/ 38912 h 307991"/>
                <a:gd name="csX1" fmla="*/ 195547 w 436972"/>
                <a:gd name="csY1" fmla="*/ 39123 h 307991"/>
                <a:gd name="csX2" fmla="*/ 218064 w 436972"/>
                <a:gd name="csY2" fmla="*/ 46371 h 307991"/>
                <a:gd name="csX3" fmla="*/ 227212 w 436972"/>
                <a:gd name="csY3" fmla="*/ 50593 h 307991"/>
                <a:gd name="csX4" fmla="*/ 248814 w 436972"/>
                <a:gd name="csY4" fmla="*/ 39546 h 307991"/>
                <a:gd name="csX5" fmla="*/ 258877 w 436972"/>
                <a:gd name="csY5" fmla="*/ 46160 h 307991"/>
                <a:gd name="csX6" fmla="*/ 268517 w 436972"/>
                <a:gd name="csY6" fmla="*/ 30398 h 307991"/>
                <a:gd name="csX7" fmla="*/ 286389 w 436972"/>
                <a:gd name="csY7" fmla="*/ 31102 h 307991"/>
                <a:gd name="csX8" fmla="*/ 290963 w 436972"/>
                <a:gd name="csY8" fmla="*/ 26035 h 307991"/>
                <a:gd name="csX9" fmla="*/ 294130 w 436972"/>
                <a:gd name="csY9" fmla="*/ 12103 h 307991"/>
                <a:gd name="csX10" fmla="*/ 307007 w 436972"/>
                <a:gd name="csY10" fmla="*/ 0 h 307991"/>
                <a:gd name="csX11" fmla="*/ 323191 w 436972"/>
                <a:gd name="csY11" fmla="*/ 7951 h 307991"/>
                <a:gd name="csX12" fmla="*/ 319954 w 436972"/>
                <a:gd name="csY12" fmla="*/ 18506 h 307991"/>
                <a:gd name="csX13" fmla="*/ 328961 w 436972"/>
                <a:gd name="csY13" fmla="*/ 20125 h 307991"/>
                <a:gd name="csX14" fmla="*/ 326146 w 436972"/>
                <a:gd name="csY14" fmla="*/ 49116 h 307991"/>
                <a:gd name="csX15" fmla="*/ 337968 w 436972"/>
                <a:gd name="csY15" fmla="*/ 60374 h 307991"/>
                <a:gd name="csX16" fmla="*/ 348382 w 436972"/>
                <a:gd name="csY16" fmla="*/ 53126 h 307991"/>
                <a:gd name="csX17" fmla="*/ 361681 w 436972"/>
                <a:gd name="csY17" fmla="*/ 49749 h 307991"/>
                <a:gd name="csX18" fmla="*/ 380258 w 436972"/>
                <a:gd name="csY18" fmla="*/ 34339 h 307991"/>
                <a:gd name="csX19" fmla="*/ 400804 w 436972"/>
                <a:gd name="csY19" fmla="*/ 36872 h 307991"/>
                <a:gd name="csX20" fmla="*/ 431624 w 436972"/>
                <a:gd name="csY20" fmla="*/ 36942 h 307991"/>
                <a:gd name="csX21" fmla="*/ 436972 w 436972"/>
                <a:gd name="csY21" fmla="*/ 46793 h 307991"/>
                <a:gd name="csX22" fmla="*/ 419592 w 436972"/>
                <a:gd name="csY22" fmla="*/ 50664 h 307991"/>
                <a:gd name="csX23" fmla="*/ 404393 w 436972"/>
                <a:gd name="csY23" fmla="*/ 56996 h 307991"/>
                <a:gd name="csX24" fmla="*/ 370125 w 436972"/>
                <a:gd name="csY24" fmla="*/ 61007 h 307991"/>
                <a:gd name="csX25" fmla="*/ 338038 w 436972"/>
                <a:gd name="csY25" fmla="*/ 68185 h 307991"/>
                <a:gd name="csX26" fmla="*/ 320588 w 436972"/>
                <a:gd name="csY26" fmla="*/ 83032 h 307991"/>
                <a:gd name="csX27" fmla="*/ 327695 w 436972"/>
                <a:gd name="csY27" fmla="*/ 97457 h 307991"/>
                <a:gd name="csX28" fmla="*/ 331072 w 436972"/>
                <a:gd name="csY28" fmla="*/ 114345 h 307991"/>
                <a:gd name="csX29" fmla="*/ 316225 w 436972"/>
                <a:gd name="csY29" fmla="*/ 128559 h 307991"/>
                <a:gd name="csX30" fmla="*/ 317421 w 436972"/>
                <a:gd name="csY30" fmla="*/ 141506 h 307991"/>
                <a:gd name="csX31" fmla="*/ 309258 w 436972"/>
                <a:gd name="csY31" fmla="*/ 153609 h 307991"/>
                <a:gd name="csX32" fmla="*/ 280831 w 436972"/>
                <a:gd name="csY32" fmla="*/ 152553 h 307991"/>
                <a:gd name="csX33" fmla="*/ 292581 w 436972"/>
                <a:gd name="csY33" fmla="*/ 174719 h 307991"/>
                <a:gd name="csX34" fmla="*/ 273583 w 436972"/>
                <a:gd name="csY34" fmla="*/ 183163 h 307991"/>
                <a:gd name="csX35" fmla="*/ 260847 w 436972"/>
                <a:gd name="csY35" fmla="*/ 203287 h 307991"/>
                <a:gd name="csX36" fmla="*/ 262536 w 436972"/>
                <a:gd name="csY36" fmla="*/ 223201 h 307991"/>
                <a:gd name="csX37" fmla="*/ 250855 w 436972"/>
                <a:gd name="csY37" fmla="*/ 232489 h 307991"/>
                <a:gd name="csX38" fmla="*/ 239807 w 436972"/>
                <a:gd name="csY38" fmla="*/ 229393 h 307991"/>
                <a:gd name="csX39" fmla="*/ 217008 w 436972"/>
                <a:gd name="csY39" fmla="*/ 233756 h 307991"/>
                <a:gd name="csX40" fmla="*/ 213701 w 436972"/>
                <a:gd name="csY40" fmla="*/ 242974 h 307991"/>
                <a:gd name="csX41" fmla="*/ 191465 w 436972"/>
                <a:gd name="csY41" fmla="*/ 242903 h 307991"/>
                <a:gd name="csX42" fmla="*/ 174859 w 436972"/>
                <a:gd name="csY42" fmla="*/ 261550 h 307991"/>
                <a:gd name="csX43" fmla="*/ 173804 w 436972"/>
                <a:gd name="csY43" fmla="*/ 289415 h 307991"/>
                <a:gd name="csX44" fmla="*/ 134962 w 436972"/>
                <a:gd name="csY44" fmla="*/ 302996 h 307991"/>
                <a:gd name="csX45" fmla="*/ 114204 w 436972"/>
                <a:gd name="csY45" fmla="*/ 300111 h 307991"/>
                <a:gd name="csX46" fmla="*/ 108152 w 436972"/>
                <a:gd name="csY46" fmla="*/ 307218 h 307991"/>
                <a:gd name="csX47" fmla="*/ 90279 w 436972"/>
                <a:gd name="csY47" fmla="*/ 303066 h 307991"/>
                <a:gd name="csX48" fmla="*/ 60374 w 436972"/>
                <a:gd name="csY48" fmla="*/ 307992 h 307991"/>
                <a:gd name="csX49" fmla="*/ 10344 w 436972"/>
                <a:gd name="csY49" fmla="*/ 291315 h 307991"/>
                <a:gd name="csX50" fmla="*/ 37435 w 436972"/>
                <a:gd name="csY50" fmla="*/ 261621 h 307991"/>
                <a:gd name="csX51" fmla="*/ 34972 w 436972"/>
                <a:gd name="csY51" fmla="*/ 240441 h 307991"/>
                <a:gd name="csX52" fmla="*/ 12384 w 436972"/>
                <a:gd name="csY52" fmla="*/ 234882 h 307991"/>
                <a:gd name="csX53" fmla="*/ 10063 w 436972"/>
                <a:gd name="csY53" fmla="*/ 213912 h 307991"/>
                <a:gd name="csX54" fmla="*/ 282 w 436972"/>
                <a:gd name="csY54" fmla="*/ 187314 h 307991"/>
                <a:gd name="csX55" fmla="*/ 13018 w 436972"/>
                <a:gd name="csY55" fmla="*/ 169019 h 307991"/>
                <a:gd name="csX56" fmla="*/ 0 w 436972"/>
                <a:gd name="csY56" fmla="*/ 164093 h 307991"/>
                <a:gd name="csX57" fmla="*/ 8233 w 436972"/>
                <a:gd name="csY57" fmla="*/ 139676 h 307991"/>
                <a:gd name="csX58" fmla="*/ 20406 w 436972"/>
                <a:gd name="csY58" fmla="*/ 97527 h 307991"/>
                <a:gd name="csX59" fmla="*/ 50874 w 436972"/>
                <a:gd name="csY59" fmla="*/ 110404 h 307991"/>
                <a:gd name="csX60" fmla="*/ 73392 w 436972"/>
                <a:gd name="csY60" fmla="*/ 105830 h 307991"/>
                <a:gd name="csX61" fmla="*/ 79584 w 436972"/>
                <a:gd name="csY61" fmla="*/ 90491 h 307991"/>
                <a:gd name="csX62" fmla="*/ 103227 w 436972"/>
                <a:gd name="csY62" fmla="*/ 85354 h 307991"/>
                <a:gd name="csX63" fmla="*/ 120045 w 436972"/>
                <a:gd name="csY63" fmla="*/ 74940 h 307991"/>
                <a:gd name="csX64" fmla="*/ 125955 w 436972"/>
                <a:gd name="csY64" fmla="*/ 47567 h 307991"/>
                <a:gd name="csX65" fmla="*/ 151146 w 436972"/>
                <a:gd name="csY65" fmla="*/ 40883 h 307991"/>
                <a:gd name="csX66" fmla="*/ 155861 w 436972"/>
                <a:gd name="csY66" fmla="*/ 28639 h 307991"/>
                <a:gd name="csX67" fmla="*/ 169934 w 436972"/>
                <a:gd name="csY67" fmla="*/ 37857 h 307991"/>
                <a:gd name="csX68" fmla="*/ 178941 w 436972"/>
                <a:gd name="csY68" fmla="*/ 38912 h 3079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</a:cxnLst>
              <a:rect l="l" t="t" r="r" b="b"/>
              <a:pathLst>
                <a:path w="436972" h="307991">
                  <a:moveTo>
                    <a:pt x="178941" y="38912"/>
                  </a:moveTo>
                  <a:lnTo>
                    <a:pt x="195547" y="39123"/>
                  </a:lnTo>
                  <a:lnTo>
                    <a:pt x="218064" y="46371"/>
                  </a:lnTo>
                  <a:lnTo>
                    <a:pt x="227212" y="50593"/>
                  </a:lnTo>
                  <a:lnTo>
                    <a:pt x="248814" y="39546"/>
                  </a:lnTo>
                  <a:lnTo>
                    <a:pt x="258877" y="46160"/>
                  </a:lnTo>
                  <a:lnTo>
                    <a:pt x="268517" y="30398"/>
                  </a:lnTo>
                  <a:lnTo>
                    <a:pt x="286389" y="31102"/>
                  </a:lnTo>
                  <a:lnTo>
                    <a:pt x="290963" y="26035"/>
                  </a:lnTo>
                  <a:lnTo>
                    <a:pt x="294130" y="12103"/>
                  </a:lnTo>
                  <a:lnTo>
                    <a:pt x="307007" y="0"/>
                  </a:lnTo>
                  <a:lnTo>
                    <a:pt x="323191" y="7951"/>
                  </a:lnTo>
                  <a:lnTo>
                    <a:pt x="319954" y="18506"/>
                  </a:lnTo>
                  <a:lnTo>
                    <a:pt x="328961" y="20125"/>
                  </a:lnTo>
                  <a:lnTo>
                    <a:pt x="326146" y="49116"/>
                  </a:lnTo>
                  <a:lnTo>
                    <a:pt x="337968" y="60374"/>
                  </a:lnTo>
                  <a:lnTo>
                    <a:pt x="348382" y="53126"/>
                  </a:lnTo>
                  <a:lnTo>
                    <a:pt x="361681" y="49749"/>
                  </a:lnTo>
                  <a:lnTo>
                    <a:pt x="380258" y="34339"/>
                  </a:lnTo>
                  <a:lnTo>
                    <a:pt x="400804" y="36872"/>
                  </a:lnTo>
                  <a:lnTo>
                    <a:pt x="431624" y="36942"/>
                  </a:lnTo>
                  <a:lnTo>
                    <a:pt x="436972" y="46793"/>
                  </a:lnTo>
                  <a:lnTo>
                    <a:pt x="419592" y="50664"/>
                  </a:lnTo>
                  <a:lnTo>
                    <a:pt x="404393" y="56996"/>
                  </a:lnTo>
                  <a:lnTo>
                    <a:pt x="370125" y="61007"/>
                  </a:lnTo>
                  <a:lnTo>
                    <a:pt x="338038" y="68185"/>
                  </a:lnTo>
                  <a:lnTo>
                    <a:pt x="320588" y="83032"/>
                  </a:lnTo>
                  <a:lnTo>
                    <a:pt x="327695" y="97457"/>
                  </a:lnTo>
                  <a:lnTo>
                    <a:pt x="331072" y="114345"/>
                  </a:lnTo>
                  <a:lnTo>
                    <a:pt x="316225" y="128559"/>
                  </a:lnTo>
                  <a:lnTo>
                    <a:pt x="317421" y="141506"/>
                  </a:lnTo>
                  <a:lnTo>
                    <a:pt x="309258" y="153609"/>
                  </a:lnTo>
                  <a:lnTo>
                    <a:pt x="280831" y="152553"/>
                  </a:lnTo>
                  <a:lnTo>
                    <a:pt x="292581" y="174719"/>
                  </a:lnTo>
                  <a:lnTo>
                    <a:pt x="273583" y="183163"/>
                  </a:lnTo>
                  <a:lnTo>
                    <a:pt x="260847" y="203287"/>
                  </a:lnTo>
                  <a:lnTo>
                    <a:pt x="262536" y="223201"/>
                  </a:lnTo>
                  <a:lnTo>
                    <a:pt x="250855" y="232489"/>
                  </a:lnTo>
                  <a:lnTo>
                    <a:pt x="239807" y="229393"/>
                  </a:lnTo>
                  <a:lnTo>
                    <a:pt x="217008" y="233756"/>
                  </a:lnTo>
                  <a:lnTo>
                    <a:pt x="213701" y="242974"/>
                  </a:lnTo>
                  <a:lnTo>
                    <a:pt x="191465" y="242903"/>
                  </a:lnTo>
                  <a:lnTo>
                    <a:pt x="174859" y="261550"/>
                  </a:lnTo>
                  <a:lnTo>
                    <a:pt x="173804" y="289415"/>
                  </a:lnTo>
                  <a:lnTo>
                    <a:pt x="134962" y="302996"/>
                  </a:lnTo>
                  <a:lnTo>
                    <a:pt x="114204" y="300111"/>
                  </a:lnTo>
                  <a:lnTo>
                    <a:pt x="108152" y="307218"/>
                  </a:lnTo>
                  <a:lnTo>
                    <a:pt x="90279" y="303066"/>
                  </a:lnTo>
                  <a:lnTo>
                    <a:pt x="60374" y="307992"/>
                  </a:lnTo>
                  <a:lnTo>
                    <a:pt x="10344" y="291315"/>
                  </a:lnTo>
                  <a:lnTo>
                    <a:pt x="37435" y="261621"/>
                  </a:lnTo>
                  <a:lnTo>
                    <a:pt x="34972" y="240441"/>
                  </a:lnTo>
                  <a:lnTo>
                    <a:pt x="12384" y="234882"/>
                  </a:lnTo>
                  <a:lnTo>
                    <a:pt x="10063" y="213912"/>
                  </a:lnTo>
                  <a:lnTo>
                    <a:pt x="282" y="187314"/>
                  </a:lnTo>
                  <a:lnTo>
                    <a:pt x="13018" y="169019"/>
                  </a:lnTo>
                  <a:lnTo>
                    <a:pt x="0" y="164093"/>
                  </a:lnTo>
                  <a:lnTo>
                    <a:pt x="8233" y="139676"/>
                  </a:lnTo>
                  <a:lnTo>
                    <a:pt x="20406" y="97527"/>
                  </a:lnTo>
                  <a:lnTo>
                    <a:pt x="50874" y="110404"/>
                  </a:lnTo>
                  <a:lnTo>
                    <a:pt x="73392" y="105830"/>
                  </a:lnTo>
                  <a:lnTo>
                    <a:pt x="79584" y="90491"/>
                  </a:lnTo>
                  <a:lnTo>
                    <a:pt x="103227" y="85354"/>
                  </a:lnTo>
                  <a:lnTo>
                    <a:pt x="120045" y="74940"/>
                  </a:lnTo>
                  <a:lnTo>
                    <a:pt x="125955" y="47567"/>
                  </a:lnTo>
                  <a:lnTo>
                    <a:pt x="151146" y="40883"/>
                  </a:lnTo>
                  <a:lnTo>
                    <a:pt x="155861" y="28639"/>
                  </a:lnTo>
                  <a:lnTo>
                    <a:pt x="169934" y="37857"/>
                  </a:lnTo>
                  <a:lnTo>
                    <a:pt x="178941" y="38912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2F8A6FF9-31CC-AD16-C58E-AAD5795C256E}"/>
                </a:ext>
              </a:extLst>
            </p:cNvPr>
            <p:cNvSpPr/>
            <p:nvPr/>
          </p:nvSpPr>
          <p:spPr>
            <a:xfrm>
              <a:off x="9006264" y="3212017"/>
              <a:ext cx="225100" cy="147276"/>
            </a:xfrm>
            <a:custGeom>
              <a:avLst/>
              <a:gdLst>
                <a:gd name="csX0" fmla="*/ 11540 w 225100"/>
                <a:gd name="csY0" fmla="*/ 133273 h 147276"/>
                <a:gd name="csX1" fmla="*/ 28358 w 225100"/>
                <a:gd name="csY1" fmla="*/ 98372 h 147276"/>
                <a:gd name="csX2" fmla="*/ 21884 w 225100"/>
                <a:gd name="csY2" fmla="*/ 72477 h 147276"/>
                <a:gd name="csX3" fmla="*/ 0 w 225100"/>
                <a:gd name="csY3" fmla="*/ 64103 h 147276"/>
                <a:gd name="csX4" fmla="*/ 7740 w 225100"/>
                <a:gd name="csY4" fmla="*/ 48693 h 147276"/>
                <a:gd name="csX5" fmla="*/ 32650 w 225100"/>
                <a:gd name="csY5" fmla="*/ 50382 h 147276"/>
                <a:gd name="csX6" fmla="*/ 46864 w 225100"/>
                <a:gd name="csY6" fmla="*/ 30891 h 147276"/>
                <a:gd name="csX7" fmla="*/ 56363 w 225100"/>
                <a:gd name="csY7" fmla="*/ 8233 h 147276"/>
                <a:gd name="csX8" fmla="*/ 96261 w 225100"/>
                <a:gd name="csY8" fmla="*/ 0 h 147276"/>
                <a:gd name="csX9" fmla="*/ 90069 w 225100"/>
                <a:gd name="csY9" fmla="*/ 16466 h 147276"/>
                <a:gd name="csX10" fmla="*/ 94361 w 225100"/>
                <a:gd name="csY10" fmla="*/ 26247 h 147276"/>
                <a:gd name="csX11" fmla="*/ 106675 w 225100"/>
                <a:gd name="csY11" fmla="*/ 25332 h 147276"/>
                <a:gd name="csX12" fmla="*/ 95698 w 225100"/>
                <a:gd name="csY12" fmla="*/ 36238 h 147276"/>
                <a:gd name="csX13" fmla="*/ 63259 w 225100"/>
                <a:gd name="csY13" fmla="*/ 30328 h 147276"/>
                <a:gd name="csX14" fmla="*/ 60375 w 225100"/>
                <a:gd name="csY14" fmla="*/ 50593 h 147276"/>
                <a:gd name="csX15" fmla="*/ 92813 w 225100"/>
                <a:gd name="csY15" fmla="*/ 47849 h 147276"/>
                <a:gd name="csX16" fmla="*/ 129685 w 225100"/>
                <a:gd name="csY16" fmla="*/ 59248 h 147276"/>
                <a:gd name="csX17" fmla="*/ 186118 w 225100"/>
                <a:gd name="csY17" fmla="*/ 53971 h 147276"/>
                <a:gd name="csX18" fmla="*/ 193718 w 225100"/>
                <a:gd name="csY18" fmla="*/ 86269 h 147276"/>
                <a:gd name="csX19" fmla="*/ 203569 w 225100"/>
                <a:gd name="csY19" fmla="*/ 82750 h 147276"/>
                <a:gd name="csX20" fmla="*/ 221653 w 225100"/>
                <a:gd name="csY20" fmla="*/ 90631 h 147276"/>
                <a:gd name="csX21" fmla="*/ 220667 w 225100"/>
                <a:gd name="csY21" fmla="*/ 104142 h 147276"/>
                <a:gd name="csX22" fmla="*/ 225101 w 225100"/>
                <a:gd name="csY22" fmla="*/ 123844 h 147276"/>
                <a:gd name="csX23" fmla="*/ 194280 w 225100"/>
                <a:gd name="csY23" fmla="*/ 123774 h 147276"/>
                <a:gd name="csX24" fmla="*/ 173734 w 225100"/>
                <a:gd name="csY24" fmla="*/ 121241 h 147276"/>
                <a:gd name="csX25" fmla="*/ 155157 w 225100"/>
                <a:gd name="csY25" fmla="*/ 136651 h 147276"/>
                <a:gd name="csX26" fmla="*/ 141858 w 225100"/>
                <a:gd name="csY26" fmla="*/ 140028 h 147276"/>
                <a:gd name="csX27" fmla="*/ 131444 w 225100"/>
                <a:gd name="csY27" fmla="*/ 147276 h 147276"/>
                <a:gd name="csX28" fmla="*/ 119622 w 225100"/>
                <a:gd name="csY28" fmla="*/ 136017 h 147276"/>
                <a:gd name="csX29" fmla="*/ 122437 w 225100"/>
                <a:gd name="csY29" fmla="*/ 107027 h 147276"/>
                <a:gd name="csX30" fmla="*/ 113430 w 225100"/>
                <a:gd name="csY30" fmla="*/ 105408 h 147276"/>
                <a:gd name="csX31" fmla="*/ 116667 w 225100"/>
                <a:gd name="csY31" fmla="*/ 94853 h 147276"/>
                <a:gd name="csX32" fmla="*/ 100483 w 225100"/>
                <a:gd name="csY32" fmla="*/ 86902 h 147276"/>
                <a:gd name="csX33" fmla="*/ 87606 w 225100"/>
                <a:gd name="csY33" fmla="*/ 99005 h 147276"/>
                <a:gd name="csX34" fmla="*/ 84439 w 225100"/>
                <a:gd name="csY34" fmla="*/ 112937 h 147276"/>
                <a:gd name="csX35" fmla="*/ 79865 w 225100"/>
                <a:gd name="csY35" fmla="*/ 118004 h 147276"/>
                <a:gd name="csX36" fmla="*/ 61993 w 225100"/>
                <a:gd name="csY36" fmla="*/ 117300 h 147276"/>
                <a:gd name="csX37" fmla="*/ 52353 w 225100"/>
                <a:gd name="csY37" fmla="*/ 133062 h 147276"/>
                <a:gd name="csX38" fmla="*/ 42290 w 225100"/>
                <a:gd name="csY38" fmla="*/ 126448 h 147276"/>
                <a:gd name="csX39" fmla="*/ 20688 w 225100"/>
                <a:gd name="csY39" fmla="*/ 137495 h 147276"/>
                <a:gd name="csX40" fmla="*/ 11540 w 225100"/>
                <a:gd name="csY40" fmla="*/ 133273 h 147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</a:cxnLst>
              <a:rect l="l" t="t" r="r" b="b"/>
              <a:pathLst>
                <a:path w="225100" h="147276">
                  <a:moveTo>
                    <a:pt x="11540" y="133273"/>
                  </a:moveTo>
                  <a:lnTo>
                    <a:pt x="28358" y="98372"/>
                  </a:lnTo>
                  <a:lnTo>
                    <a:pt x="21884" y="72477"/>
                  </a:lnTo>
                  <a:lnTo>
                    <a:pt x="0" y="64103"/>
                  </a:lnTo>
                  <a:lnTo>
                    <a:pt x="7740" y="48693"/>
                  </a:lnTo>
                  <a:lnTo>
                    <a:pt x="32650" y="50382"/>
                  </a:lnTo>
                  <a:lnTo>
                    <a:pt x="46864" y="30891"/>
                  </a:lnTo>
                  <a:lnTo>
                    <a:pt x="56363" y="8233"/>
                  </a:lnTo>
                  <a:lnTo>
                    <a:pt x="96261" y="0"/>
                  </a:lnTo>
                  <a:lnTo>
                    <a:pt x="90069" y="16466"/>
                  </a:lnTo>
                  <a:lnTo>
                    <a:pt x="94361" y="26247"/>
                  </a:lnTo>
                  <a:lnTo>
                    <a:pt x="106675" y="25332"/>
                  </a:lnTo>
                  <a:lnTo>
                    <a:pt x="95698" y="36238"/>
                  </a:lnTo>
                  <a:lnTo>
                    <a:pt x="63259" y="30328"/>
                  </a:lnTo>
                  <a:lnTo>
                    <a:pt x="60375" y="50593"/>
                  </a:lnTo>
                  <a:lnTo>
                    <a:pt x="92813" y="47849"/>
                  </a:lnTo>
                  <a:lnTo>
                    <a:pt x="129685" y="59248"/>
                  </a:lnTo>
                  <a:lnTo>
                    <a:pt x="186118" y="53971"/>
                  </a:lnTo>
                  <a:lnTo>
                    <a:pt x="193718" y="86269"/>
                  </a:lnTo>
                  <a:lnTo>
                    <a:pt x="203569" y="82750"/>
                  </a:lnTo>
                  <a:lnTo>
                    <a:pt x="221653" y="90631"/>
                  </a:lnTo>
                  <a:lnTo>
                    <a:pt x="220667" y="104142"/>
                  </a:lnTo>
                  <a:lnTo>
                    <a:pt x="225101" y="123844"/>
                  </a:lnTo>
                  <a:lnTo>
                    <a:pt x="194280" y="123774"/>
                  </a:lnTo>
                  <a:lnTo>
                    <a:pt x="173734" y="121241"/>
                  </a:lnTo>
                  <a:lnTo>
                    <a:pt x="155157" y="136651"/>
                  </a:lnTo>
                  <a:lnTo>
                    <a:pt x="141858" y="140028"/>
                  </a:lnTo>
                  <a:lnTo>
                    <a:pt x="131444" y="147276"/>
                  </a:lnTo>
                  <a:lnTo>
                    <a:pt x="119622" y="136017"/>
                  </a:lnTo>
                  <a:lnTo>
                    <a:pt x="122437" y="107027"/>
                  </a:lnTo>
                  <a:lnTo>
                    <a:pt x="113430" y="105408"/>
                  </a:lnTo>
                  <a:lnTo>
                    <a:pt x="116667" y="94853"/>
                  </a:lnTo>
                  <a:lnTo>
                    <a:pt x="100483" y="86902"/>
                  </a:lnTo>
                  <a:lnTo>
                    <a:pt x="87606" y="99005"/>
                  </a:lnTo>
                  <a:lnTo>
                    <a:pt x="84439" y="112937"/>
                  </a:lnTo>
                  <a:lnTo>
                    <a:pt x="79865" y="118004"/>
                  </a:lnTo>
                  <a:lnTo>
                    <a:pt x="61993" y="117300"/>
                  </a:lnTo>
                  <a:lnTo>
                    <a:pt x="52353" y="133062"/>
                  </a:lnTo>
                  <a:lnTo>
                    <a:pt x="42290" y="126448"/>
                  </a:lnTo>
                  <a:lnTo>
                    <a:pt x="20688" y="137495"/>
                  </a:lnTo>
                  <a:lnTo>
                    <a:pt x="11540" y="13327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17A94A77-C4D8-810B-11DD-68F7B7094846}"/>
                </a:ext>
              </a:extLst>
            </p:cNvPr>
            <p:cNvSpPr/>
            <p:nvPr/>
          </p:nvSpPr>
          <p:spPr>
            <a:xfrm>
              <a:off x="9066639" y="3128071"/>
              <a:ext cx="322416" cy="143194"/>
            </a:xfrm>
            <a:custGeom>
              <a:avLst/>
              <a:gdLst>
                <a:gd name="csX0" fmla="*/ 44753 w 322416"/>
                <a:gd name="csY0" fmla="*/ 37294 h 143194"/>
                <a:gd name="csX1" fmla="*/ 51437 w 322416"/>
                <a:gd name="csY1" fmla="*/ 21532 h 143194"/>
                <a:gd name="csX2" fmla="*/ 71069 w 322416"/>
                <a:gd name="csY2" fmla="*/ 16395 h 143194"/>
                <a:gd name="csX3" fmla="*/ 120255 w 322416"/>
                <a:gd name="csY3" fmla="*/ 28850 h 143194"/>
                <a:gd name="csX4" fmla="*/ 124900 w 322416"/>
                <a:gd name="csY4" fmla="*/ 7529 h 143194"/>
                <a:gd name="csX5" fmla="*/ 141857 w 322416"/>
                <a:gd name="csY5" fmla="*/ 0 h 143194"/>
                <a:gd name="csX6" fmla="*/ 184358 w 322416"/>
                <a:gd name="csY6" fmla="*/ 15199 h 143194"/>
                <a:gd name="csX7" fmla="*/ 195195 w 322416"/>
                <a:gd name="csY7" fmla="*/ 11259 h 143194"/>
                <a:gd name="csX8" fmla="*/ 244732 w 322416"/>
                <a:gd name="csY8" fmla="*/ 12244 h 143194"/>
                <a:gd name="csX9" fmla="*/ 289063 w 322416"/>
                <a:gd name="csY9" fmla="*/ 16043 h 143194"/>
                <a:gd name="csX10" fmla="*/ 304051 w 322416"/>
                <a:gd name="csY10" fmla="*/ 28991 h 143194"/>
                <a:gd name="csX11" fmla="*/ 322416 w 322416"/>
                <a:gd name="csY11" fmla="*/ 34268 h 143194"/>
                <a:gd name="csX12" fmla="*/ 318265 w 322416"/>
                <a:gd name="csY12" fmla="*/ 42360 h 143194"/>
                <a:gd name="csX13" fmla="*/ 271190 w 322416"/>
                <a:gd name="csY13" fmla="*/ 61781 h 143194"/>
                <a:gd name="csX14" fmla="*/ 260494 w 322416"/>
                <a:gd name="csY14" fmla="*/ 75925 h 143194"/>
                <a:gd name="csX15" fmla="*/ 222215 w 322416"/>
                <a:gd name="csY15" fmla="*/ 80147 h 143194"/>
                <a:gd name="csX16" fmla="*/ 210957 w 322416"/>
                <a:gd name="csY16" fmla="*/ 102805 h 143194"/>
                <a:gd name="csX17" fmla="*/ 179292 w 322416"/>
                <a:gd name="csY17" fmla="*/ 98090 h 143194"/>
                <a:gd name="csX18" fmla="*/ 158675 w 322416"/>
                <a:gd name="csY18" fmla="*/ 104986 h 143194"/>
                <a:gd name="csX19" fmla="*/ 130177 w 322416"/>
                <a:gd name="csY19" fmla="*/ 121663 h 143194"/>
                <a:gd name="csX20" fmla="*/ 134258 w 322416"/>
                <a:gd name="csY20" fmla="*/ 129895 h 143194"/>
                <a:gd name="csX21" fmla="*/ 125744 w 322416"/>
                <a:gd name="csY21" fmla="*/ 137917 h 143194"/>
                <a:gd name="csX22" fmla="*/ 69310 w 322416"/>
                <a:gd name="csY22" fmla="*/ 143195 h 143194"/>
                <a:gd name="csX23" fmla="*/ 32439 w 322416"/>
                <a:gd name="csY23" fmla="*/ 131795 h 143194"/>
                <a:gd name="csX24" fmla="*/ 0 w 322416"/>
                <a:gd name="csY24" fmla="*/ 134540 h 143194"/>
                <a:gd name="csX25" fmla="*/ 2884 w 322416"/>
                <a:gd name="csY25" fmla="*/ 114274 h 143194"/>
                <a:gd name="csX26" fmla="*/ 35323 w 322416"/>
                <a:gd name="csY26" fmla="*/ 120185 h 143194"/>
                <a:gd name="csX27" fmla="*/ 46300 w 322416"/>
                <a:gd name="csY27" fmla="*/ 109278 h 143194"/>
                <a:gd name="csX28" fmla="*/ 69029 w 322416"/>
                <a:gd name="csY28" fmla="*/ 112797 h 143194"/>
                <a:gd name="csX29" fmla="*/ 107238 w 322416"/>
                <a:gd name="csY29" fmla="*/ 87254 h 143194"/>
                <a:gd name="csX30" fmla="*/ 71843 w 322416"/>
                <a:gd name="csY30" fmla="*/ 68536 h 143194"/>
                <a:gd name="csX31" fmla="*/ 50593 w 322416"/>
                <a:gd name="csY31" fmla="*/ 77403 h 143194"/>
                <a:gd name="csX32" fmla="*/ 28568 w 322416"/>
                <a:gd name="csY32" fmla="*/ 64033 h 143194"/>
                <a:gd name="csX33" fmla="*/ 53619 w 322416"/>
                <a:gd name="csY33" fmla="*/ 40812 h 143194"/>
                <a:gd name="csX34" fmla="*/ 44753 w 322416"/>
                <a:gd name="csY34" fmla="*/ 37294 h 1431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322416" h="143194">
                  <a:moveTo>
                    <a:pt x="44753" y="37294"/>
                  </a:moveTo>
                  <a:lnTo>
                    <a:pt x="51437" y="21532"/>
                  </a:lnTo>
                  <a:lnTo>
                    <a:pt x="71069" y="16395"/>
                  </a:lnTo>
                  <a:lnTo>
                    <a:pt x="120255" y="28850"/>
                  </a:lnTo>
                  <a:lnTo>
                    <a:pt x="124900" y="7529"/>
                  </a:lnTo>
                  <a:lnTo>
                    <a:pt x="141857" y="0"/>
                  </a:lnTo>
                  <a:lnTo>
                    <a:pt x="184358" y="15199"/>
                  </a:lnTo>
                  <a:lnTo>
                    <a:pt x="195195" y="11259"/>
                  </a:lnTo>
                  <a:lnTo>
                    <a:pt x="244732" y="12244"/>
                  </a:lnTo>
                  <a:lnTo>
                    <a:pt x="289063" y="16043"/>
                  </a:lnTo>
                  <a:lnTo>
                    <a:pt x="304051" y="28991"/>
                  </a:lnTo>
                  <a:lnTo>
                    <a:pt x="322416" y="34268"/>
                  </a:lnTo>
                  <a:lnTo>
                    <a:pt x="318265" y="42360"/>
                  </a:lnTo>
                  <a:lnTo>
                    <a:pt x="271190" y="61781"/>
                  </a:lnTo>
                  <a:lnTo>
                    <a:pt x="260494" y="75925"/>
                  </a:lnTo>
                  <a:lnTo>
                    <a:pt x="222215" y="80147"/>
                  </a:lnTo>
                  <a:lnTo>
                    <a:pt x="210957" y="102805"/>
                  </a:lnTo>
                  <a:lnTo>
                    <a:pt x="179292" y="98090"/>
                  </a:lnTo>
                  <a:lnTo>
                    <a:pt x="158675" y="104986"/>
                  </a:lnTo>
                  <a:lnTo>
                    <a:pt x="130177" y="121663"/>
                  </a:lnTo>
                  <a:lnTo>
                    <a:pt x="134258" y="129895"/>
                  </a:lnTo>
                  <a:lnTo>
                    <a:pt x="125744" y="137917"/>
                  </a:lnTo>
                  <a:lnTo>
                    <a:pt x="69310" y="143195"/>
                  </a:lnTo>
                  <a:lnTo>
                    <a:pt x="32439" y="131795"/>
                  </a:lnTo>
                  <a:lnTo>
                    <a:pt x="0" y="134540"/>
                  </a:lnTo>
                  <a:lnTo>
                    <a:pt x="2884" y="114274"/>
                  </a:lnTo>
                  <a:lnTo>
                    <a:pt x="35323" y="120185"/>
                  </a:lnTo>
                  <a:lnTo>
                    <a:pt x="46300" y="109278"/>
                  </a:lnTo>
                  <a:lnTo>
                    <a:pt x="69029" y="112797"/>
                  </a:lnTo>
                  <a:lnTo>
                    <a:pt x="107238" y="87254"/>
                  </a:lnTo>
                  <a:lnTo>
                    <a:pt x="71843" y="68536"/>
                  </a:lnTo>
                  <a:lnTo>
                    <a:pt x="50593" y="77403"/>
                  </a:lnTo>
                  <a:lnTo>
                    <a:pt x="28568" y="64033"/>
                  </a:lnTo>
                  <a:lnTo>
                    <a:pt x="53619" y="40812"/>
                  </a:lnTo>
                  <a:lnTo>
                    <a:pt x="44753" y="3729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E31FA812-0317-5B78-8F89-0594C955A1D9}"/>
                </a:ext>
              </a:extLst>
            </p:cNvPr>
            <p:cNvSpPr/>
            <p:nvPr/>
          </p:nvSpPr>
          <p:spPr>
            <a:xfrm>
              <a:off x="8560074" y="3147843"/>
              <a:ext cx="419380" cy="261479"/>
            </a:xfrm>
            <a:custGeom>
              <a:avLst/>
              <a:gdLst>
                <a:gd name="csX0" fmla="*/ 0 w 419380"/>
                <a:gd name="csY0" fmla="*/ 34831 h 261479"/>
                <a:gd name="csX1" fmla="*/ 13158 w 419380"/>
                <a:gd name="csY1" fmla="*/ 22869 h 261479"/>
                <a:gd name="csX2" fmla="*/ 47074 w 419380"/>
                <a:gd name="csY2" fmla="*/ 15410 h 261479"/>
                <a:gd name="csX3" fmla="*/ 67269 w 419380"/>
                <a:gd name="csY3" fmla="*/ 25472 h 261479"/>
                <a:gd name="csX4" fmla="*/ 88168 w 419380"/>
                <a:gd name="csY4" fmla="*/ 53549 h 261479"/>
                <a:gd name="csX5" fmla="*/ 103508 w 419380"/>
                <a:gd name="csY5" fmla="*/ 51789 h 261479"/>
                <a:gd name="csX6" fmla="*/ 137214 w 419380"/>
                <a:gd name="csY6" fmla="*/ 51297 h 261479"/>
                <a:gd name="csX7" fmla="*/ 132287 w 419380"/>
                <a:gd name="csY7" fmla="*/ 33283 h 261479"/>
                <a:gd name="csX8" fmla="*/ 157830 w 419380"/>
                <a:gd name="csY8" fmla="*/ 20969 h 261479"/>
                <a:gd name="csX9" fmla="*/ 182951 w 419380"/>
                <a:gd name="csY9" fmla="*/ 0 h 261479"/>
                <a:gd name="csX10" fmla="*/ 223201 w 419380"/>
                <a:gd name="csY10" fmla="*/ 19069 h 261479"/>
                <a:gd name="csX11" fmla="*/ 226367 w 419380"/>
                <a:gd name="csY11" fmla="*/ 47638 h 261479"/>
                <a:gd name="csX12" fmla="*/ 237836 w 419380"/>
                <a:gd name="csY12" fmla="*/ 54956 h 261479"/>
                <a:gd name="csX13" fmla="*/ 270134 w 419380"/>
                <a:gd name="csY13" fmla="*/ 53267 h 261479"/>
                <a:gd name="csX14" fmla="*/ 280126 w 419380"/>
                <a:gd name="csY14" fmla="*/ 59741 h 261479"/>
                <a:gd name="csX15" fmla="*/ 294833 w 419380"/>
                <a:gd name="csY15" fmla="*/ 96261 h 261479"/>
                <a:gd name="csX16" fmla="*/ 328961 w 419380"/>
                <a:gd name="csY16" fmla="*/ 120466 h 261479"/>
                <a:gd name="csX17" fmla="*/ 348451 w 419380"/>
                <a:gd name="csY17" fmla="*/ 136932 h 261479"/>
                <a:gd name="csX18" fmla="*/ 379694 w 419380"/>
                <a:gd name="csY18" fmla="*/ 154031 h 261479"/>
                <a:gd name="csX19" fmla="*/ 419381 w 419380"/>
                <a:gd name="csY19" fmla="*/ 168878 h 261479"/>
                <a:gd name="csX20" fmla="*/ 418607 w 419380"/>
                <a:gd name="csY20" fmla="*/ 189988 h 261479"/>
                <a:gd name="csX21" fmla="*/ 409600 w 419380"/>
                <a:gd name="csY21" fmla="*/ 188933 h 261479"/>
                <a:gd name="csX22" fmla="*/ 395527 w 419380"/>
                <a:gd name="csY22" fmla="*/ 179715 h 261479"/>
                <a:gd name="csX23" fmla="*/ 390812 w 419380"/>
                <a:gd name="csY23" fmla="*/ 191958 h 261479"/>
                <a:gd name="csX24" fmla="*/ 365621 w 419380"/>
                <a:gd name="csY24" fmla="*/ 198643 h 261479"/>
                <a:gd name="csX25" fmla="*/ 359711 w 419380"/>
                <a:gd name="csY25" fmla="*/ 226015 h 261479"/>
                <a:gd name="csX26" fmla="*/ 342893 w 419380"/>
                <a:gd name="csY26" fmla="*/ 236430 h 261479"/>
                <a:gd name="csX27" fmla="*/ 319250 w 419380"/>
                <a:gd name="csY27" fmla="*/ 241566 h 261479"/>
                <a:gd name="csX28" fmla="*/ 313058 w 419380"/>
                <a:gd name="csY28" fmla="*/ 256906 h 261479"/>
                <a:gd name="csX29" fmla="*/ 290540 w 419380"/>
                <a:gd name="csY29" fmla="*/ 261480 h 261479"/>
                <a:gd name="csX30" fmla="*/ 260072 w 419380"/>
                <a:gd name="csY30" fmla="*/ 248603 h 261479"/>
                <a:gd name="csX31" fmla="*/ 257469 w 419380"/>
                <a:gd name="csY31" fmla="*/ 219894 h 261479"/>
                <a:gd name="csX32" fmla="*/ 235162 w 419380"/>
                <a:gd name="csY32" fmla="*/ 218627 h 261479"/>
                <a:gd name="csX33" fmla="*/ 201035 w 419380"/>
                <a:gd name="csY33" fmla="*/ 188229 h 261479"/>
                <a:gd name="csX34" fmla="*/ 177181 w 419380"/>
                <a:gd name="csY34" fmla="*/ 184500 h 261479"/>
                <a:gd name="csX35" fmla="*/ 144180 w 419380"/>
                <a:gd name="csY35" fmla="*/ 166978 h 261479"/>
                <a:gd name="csX36" fmla="*/ 122929 w 419380"/>
                <a:gd name="csY36" fmla="*/ 163741 h 261479"/>
                <a:gd name="csX37" fmla="*/ 109841 w 419380"/>
                <a:gd name="csY37" fmla="*/ 170215 h 261479"/>
                <a:gd name="csX38" fmla="*/ 89857 w 419380"/>
                <a:gd name="csY38" fmla="*/ 169230 h 261479"/>
                <a:gd name="csX39" fmla="*/ 68607 w 419380"/>
                <a:gd name="csY39" fmla="*/ 188933 h 261479"/>
                <a:gd name="csX40" fmla="*/ 42360 w 419380"/>
                <a:gd name="csY40" fmla="*/ 195617 h 261479"/>
                <a:gd name="csX41" fmla="*/ 36801 w 419380"/>
                <a:gd name="csY41" fmla="*/ 171200 h 261479"/>
                <a:gd name="csX42" fmla="*/ 41164 w 419380"/>
                <a:gd name="csY42" fmla="*/ 134892 h 261479"/>
                <a:gd name="csX43" fmla="*/ 17872 w 419380"/>
                <a:gd name="csY43" fmla="*/ 123070 h 261479"/>
                <a:gd name="csX44" fmla="*/ 25543 w 419380"/>
                <a:gd name="csY44" fmla="*/ 99005 h 261479"/>
                <a:gd name="csX45" fmla="*/ 5699 w 419380"/>
                <a:gd name="csY45" fmla="*/ 96964 h 261479"/>
                <a:gd name="csX46" fmla="*/ 12314 w 419380"/>
                <a:gd name="csY46" fmla="*/ 67129 h 261479"/>
                <a:gd name="csX47" fmla="*/ 40460 w 419380"/>
                <a:gd name="csY47" fmla="*/ 75854 h 261479"/>
                <a:gd name="csX48" fmla="*/ 66707 w 419380"/>
                <a:gd name="csY48" fmla="*/ 64526 h 261479"/>
                <a:gd name="csX49" fmla="*/ 44963 w 419380"/>
                <a:gd name="csY49" fmla="*/ 43134 h 261479"/>
                <a:gd name="csX50" fmla="*/ 36379 w 419380"/>
                <a:gd name="csY50" fmla="*/ 22658 h 261479"/>
                <a:gd name="csX51" fmla="*/ 12384 w 419380"/>
                <a:gd name="csY51" fmla="*/ 31805 h 261479"/>
                <a:gd name="csX52" fmla="*/ 9288 w 419380"/>
                <a:gd name="csY52" fmla="*/ 57911 h 261479"/>
                <a:gd name="csX53" fmla="*/ 0 w 419380"/>
                <a:gd name="csY53" fmla="*/ 34831 h 26147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</a:cxnLst>
              <a:rect l="l" t="t" r="r" b="b"/>
              <a:pathLst>
                <a:path w="419380" h="261479">
                  <a:moveTo>
                    <a:pt x="0" y="34831"/>
                  </a:moveTo>
                  <a:lnTo>
                    <a:pt x="13158" y="22869"/>
                  </a:lnTo>
                  <a:lnTo>
                    <a:pt x="47074" y="15410"/>
                  </a:lnTo>
                  <a:lnTo>
                    <a:pt x="67269" y="25472"/>
                  </a:lnTo>
                  <a:lnTo>
                    <a:pt x="88168" y="53549"/>
                  </a:lnTo>
                  <a:lnTo>
                    <a:pt x="103508" y="51789"/>
                  </a:lnTo>
                  <a:lnTo>
                    <a:pt x="137214" y="51297"/>
                  </a:lnTo>
                  <a:lnTo>
                    <a:pt x="132287" y="33283"/>
                  </a:lnTo>
                  <a:lnTo>
                    <a:pt x="157830" y="20969"/>
                  </a:lnTo>
                  <a:lnTo>
                    <a:pt x="182951" y="0"/>
                  </a:lnTo>
                  <a:lnTo>
                    <a:pt x="223201" y="19069"/>
                  </a:lnTo>
                  <a:lnTo>
                    <a:pt x="226367" y="47638"/>
                  </a:lnTo>
                  <a:lnTo>
                    <a:pt x="237836" y="54956"/>
                  </a:lnTo>
                  <a:lnTo>
                    <a:pt x="270134" y="53267"/>
                  </a:lnTo>
                  <a:lnTo>
                    <a:pt x="280126" y="59741"/>
                  </a:lnTo>
                  <a:lnTo>
                    <a:pt x="294833" y="96261"/>
                  </a:lnTo>
                  <a:lnTo>
                    <a:pt x="328961" y="120466"/>
                  </a:lnTo>
                  <a:lnTo>
                    <a:pt x="348451" y="136932"/>
                  </a:lnTo>
                  <a:lnTo>
                    <a:pt x="379694" y="154031"/>
                  </a:lnTo>
                  <a:lnTo>
                    <a:pt x="419381" y="168878"/>
                  </a:lnTo>
                  <a:lnTo>
                    <a:pt x="418607" y="189988"/>
                  </a:lnTo>
                  <a:lnTo>
                    <a:pt x="409600" y="188933"/>
                  </a:lnTo>
                  <a:lnTo>
                    <a:pt x="395527" y="179715"/>
                  </a:lnTo>
                  <a:lnTo>
                    <a:pt x="390812" y="191958"/>
                  </a:lnTo>
                  <a:lnTo>
                    <a:pt x="365621" y="198643"/>
                  </a:lnTo>
                  <a:lnTo>
                    <a:pt x="359711" y="226015"/>
                  </a:lnTo>
                  <a:lnTo>
                    <a:pt x="342893" y="236430"/>
                  </a:lnTo>
                  <a:lnTo>
                    <a:pt x="319250" y="241566"/>
                  </a:lnTo>
                  <a:lnTo>
                    <a:pt x="313058" y="256906"/>
                  </a:lnTo>
                  <a:lnTo>
                    <a:pt x="290540" y="261480"/>
                  </a:lnTo>
                  <a:lnTo>
                    <a:pt x="260072" y="248603"/>
                  </a:lnTo>
                  <a:lnTo>
                    <a:pt x="257469" y="219894"/>
                  </a:lnTo>
                  <a:lnTo>
                    <a:pt x="235162" y="218627"/>
                  </a:lnTo>
                  <a:lnTo>
                    <a:pt x="201035" y="188229"/>
                  </a:lnTo>
                  <a:lnTo>
                    <a:pt x="177181" y="184500"/>
                  </a:lnTo>
                  <a:lnTo>
                    <a:pt x="144180" y="166978"/>
                  </a:lnTo>
                  <a:lnTo>
                    <a:pt x="122929" y="163741"/>
                  </a:lnTo>
                  <a:lnTo>
                    <a:pt x="109841" y="170215"/>
                  </a:lnTo>
                  <a:lnTo>
                    <a:pt x="89857" y="169230"/>
                  </a:lnTo>
                  <a:lnTo>
                    <a:pt x="68607" y="188933"/>
                  </a:lnTo>
                  <a:lnTo>
                    <a:pt x="42360" y="195617"/>
                  </a:lnTo>
                  <a:lnTo>
                    <a:pt x="36801" y="171200"/>
                  </a:lnTo>
                  <a:lnTo>
                    <a:pt x="41164" y="134892"/>
                  </a:lnTo>
                  <a:lnTo>
                    <a:pt x="17872" y="123070"/>
                  </a:lnTo>
                  <a:lnTo>
                    <a:pt x="25543" y="99005"/>
                  </a:lnTo>
                  <a:lnTo>
                    <a:pt x="5699" y="96964"/>
                  </a:lnTo>
                  <a:lnTo>
                    <a:pt x="12314" y="67129"/>
                  </a:lnTo>
                  <a:lnTo>
                    <a:pt x="40460" y="75854"/>
                  </a:lnTo>
                  <a:lnTo>
                    <a:pt x="66707" y="64526"/>
                  </a:lnTo>
                  <a:lnTo>
                    <a:pt x="44963" y="43134"/>
                  </a:lnTo>
                  <a:lnTo>
                    <a:pt x="36379" y="22658"/>
                  </a:lnTo>
                  <a:lnTo>
                    <a:pt x="12384" y="31805"/>
                  </a:lnTo>
                  <a:lnTo>
                    <a:pt x="9288" y="57911"/>
                  </a:lnTo>
                  <a:lnTo>
                    <a:pt x="0" y="3483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3F6D7F94-E3A2-6C16-8955-97E800314569}"/>
                </a:ext>
              </a:extLst>
            </p:cNvPr>
            <p:cNvSpPr/>
            <p:nvPr/>
          </p:nvSpPr>
          <p:spPr>
            <a:xfrm>
              <a:off x="8309360" y="3256066"/>
              <a:ext cx="573692" cy="487213"/>
            </a:xfrm>
            <a:custGeom>
              <a:avLst/>
              <a:gdLst>
                <a:gd name="csX0" fmla="*/ 133202 w 573692"/>
                <a:gd name="csY0" fmla="*/ 331001 h 487213"/>
                <a:gd name="csX1" fmla="*/ 116666 w 573692"/>
                <a:gd name="csY1" fmla="*/ 313762 h 487213"/>
                <a:gd name="csX2" fmla="*/ 116385 w 573692"/>
                <a:gd name="csY2" fmla="*/ 296311 h 487213"/>
                <a:gd name="csX3" fmla="*/ 106815 w 573692"/>
                <a:gd name="csY3" fmla="*/ 296311 h 487213"/>
                <a:gd name="csX4" fmla="*/ 111741 w 573692"/>
                <a:gd name="csY4" fmla="*/ 272387 h 487213"/>
                <a:gd name="csX5" fmla="*/ 96331 w 573692"/>
                <a:gd name="csY5" fmla="*/ 247266 h 487213"/>
                <a:gd name="csX6" fmla="*/ 59741 w 573692"/>
                <a:gd name="csY6" fmla="*/ 228971 h 487213"/>
                <a:gd name="csX7" fmla="*/ 39053 w 573692"/>
                <a:gd name="csY7" fmla="*/ 197165 h 487213"/>
                <a:gd name="csX8" fmla="*/ 46019 w 573692"/>
                <a:gd name="csY8" fmla="*/ 170919 h 487213"/>
                <a:gd name="csX9" fmla="*/ 61007 w 573692"/>
                <a:gd name="csY9" fmla="*/ 159238 h 487213"/>
                <a:gd name="csX10" fmla="*/ 58755 w 573692"/>
                <a:gd name="csY10" fmla="*/ 139465 h 487213"/>
                <a:gd name="csX11" fmla="*/ 39193 w 573692"/>
                <a:gd name="csY11" fmla="*/ 129192 h 487213"/>
                <a:gd name="csX12" fmla="*/ 19843 w 573692"/>
                <a:gd name="csY12" fmla="*/ 88380 h 487213"/>
                <a:gd name="csX13" fmla="*/ 19843 w 573692"/>
                <a:gd name="csY13" fmla="*/ 88380 h 487213"/>
                <a:gd name="csX14" fmla="*/ 3518 w 573692"/>
                <a:gd name="csY14" fmla="*/ 60726 h 487213"/>
                <a:gd name="csX15" fmla="*/ 9358 w 573692"/>
                <a:gd name="csY15" fmla="*/ 50030 h 487213"/>
                <a:gd name="csX16" fmla="*/ 0 w 573692"/>
                <a:gd name="csY16" fmla="*/ 9992 h 487213"/>
                <a:gd name="csX17" fmla="*/ 20476 w 573692"/>
                <a:gd name="csY17" fmla="*/ 0 h 487213"/>
                <a:gd name="csX18" fmla="*/ 25191 w 573692"/>
                <a:gd name="csY18" fmla="*/ 13229 h 487213"/>
                <a:gd name="csX19" fmla="*/ 40320 w 573692"/>
                <a:gd name="csY19" fmla="*/ 29343 h 487213"/>
                <a:gd name="csX20" fmla="*/ 60795 w 573692"/>
                <a:gd name="csY20" fmla="*/ 33987 h 487213"/>
                <a:gd name="csX21" fmla="*/ 71562 w 573692"/>
                <a:gd name="csY21" fmla="*/ 33002 h 487213"/>
                <a:gd name="csX22" fmla="*/ 106815 w 573692"/>
                <a:gd name="csY22" fmla="*/ 7177 h 487213"/>
                <a:gd name="csX23" fmla="*/ 118003 w 573692"/>
                <a:gd name="csY23" fmla="*/ 4574 h 487213"/>
                <a:gd name="csX24" fmla="*/ 126869 w 573692"/>
                <a:gd name="csY24" fmla="*/ 14847 h 487213"/>
                <a:gd name="csX25" fmla="*/ 116526 w 573692"/>
                <a:gd name="csY25" fmla="*/ 32157 h 487213"/>
                <a:gd name="csX26" fmla="*/ 135173 w 573692"/>
                <a:gd name="csY26" fmla="*/ 50382 h 487213"/>
                <a:gd name="csX27" fmla="*/ 142631 w 573692"/>
                <a:gd name="csY27" fmla="*/ 48623 h 487213"/>
                <a:gd name="csX28" fmla="*/ 152061 w 573692"/>
                <a:gd name="csY28" fmla="*/ 74166 h 487213"/>
                <a:gd name="csX29" fmla="*/ 180348 w 573692"/>
                <a:gd name="csY29" fmla="*/ 81343 h 487213"/>
                <a:gd name="csX30" fmla="*/ 201106 w 573692"/>
                <a:gd name="csY30" fmla="*/ 98583 h 487213"/>
                <a:gd name="csX31" fmla="*/ 243607 w 573692"/>
                <a:gd name="csY31" fmla="*/ 104493 h 487213"/>
                <a:gd name="csX32" fmla="*/ 290189 w 573692"/>
                <a:gd name="csY32" fmla="*/ 95416 h 487213"/>
                <a:gd name="csX33" fmla="*/ 293073 w 573692"/>
                <a:gd name="csY33" fmla="*/ 87395 h 487213"/>
                <a:gd name="csX34" fmla="*/ 319321 w 573692"/>
                <a:gd name="csY34" fmla="*/ 80710 h 487213"/>
                <a:gd name="csX35" fmla="*/ 340570 w 573692"/>
                <a:gd name="csY35" fmla="*/ 61007 h 487213"/>
                <a:gd name="csX36" fmla="*/ 360555 w 573692"/>
                <a:gd name="csY36" fmla="*/ 61992 h 487213"/>
                <a:gd name="csX37" fmla="*/ 373643 w 573692"/>
                <a:gd name="csY37" fmla="*/ 55519 h 487213"/>
                <a:gd name="csX38" fmla="*/ 394894 w 573692"/>
                <a:gd name="csY38" fmla="*/ 58756 h 487213"/>
                <a:gd name="csX39" fmla="*/ 427895 w 573692"/>
                <a:gd name="csY39" fmla="*/ 76277 h 487213"/>
                <a:gd name="csX40" fmla="*/ 451749 w 573692"/>
                <a:gd name="csY40" fmla="*/ 80006 h 487213"/>
                <a:gd name="csX41" fmla="*/ 485876 w 573692"/>
                <a:gd name="csY41" fmla="*/ 110404 h 487213"/>
                <a:gd name="csX42" fmla="*/ 508183 w 573692"/>
                <a:gd name="csY42" fmla="*/ 111671 h 487213"/>
                <a:gd name="csX43" fmla="*/ 510786 w 573692"/>
                <a:gd name="csY43" fmla="*/ 140380 h 487213"/>
                <a:gd name="csX44" fmla="*/ 498613 w 573692"/>
                <a:gd name="csY44" fmla="*/ 182529 h 487213"/>
                <a:gd name="csX45" fmla="*/ 490380 w 573692"/>
                <a:gd name="csY45" fmla="*/ 206946 h 487213"/>
                <a:gd name="csX46" fmla="*/ 503397 w 573692"/>
                <a:gd name="csY46" fmla="*/ 211872 h 487213"/>
                <a:gd name="csX47" fmla="*/ 490662 w 573692"/>
                <a:gd name="csY47" fmla="*/ 230167 h 487213"/>
                <a:gd name="csX48" fmla="*/ 500443 w 573692"/>
                <a:gd name="csY48" fmla="*/ 256765 h 487213"/>
                <a:gd name="csX49" fmla="*/ 502764 w 573692"/>
                <a:gd name="csY49" fmla="*/ 277734 h 487213"/>
                <a:gd name="csX50" fmla="*/ 525352 w 573692"/>
                <a:gd name="csY50" fmla="*/ 283293 h 487213"/>
                <a:gd name="csX51" fmla="*/ 527815 w 573692"/>
                <a:gd name="csY51" fmla="*/ 304473 h 487213"/>
                <a:gd name="csX52" fmla="*/ 500723 w 573692"/>
                <a:gd name="csY52" fmla="*/ 334168 h 487213"/>
                <a:gd name="csX53" fmla="*/ 515501 w 573692"/>
                <a:gd name="csY53" fmla="*/ 351337 h 487213"/>
                <a:gd name="csX54" fmla="*/ 527533 w 573692"/>
                <a:gd name="csY54" fmla="*/ 370969 h 487213"/>
                <a:gd name="csX55" fmla="*/ 556101 w 573692"/>
                <a:gd name="csY55" fmla="*/ 385183 h 487213"/>
                <a:gd name="csX56" fmla="*/ 556946 w 573692"/>
                <a:gd name="csY56" fmla="*/ 413611 h 487213"/>
                <a:gd name="csX57" fmla="*/ 571230 w 573692"/>
                <a:gd name="csY57" fmla="*/ 418818 h 487213"/>
                <a:gd name="csX58" fmla="*/ 573693 w 573692"/>
                <a:gd name="csY58" fmla="*/ 433595 h 487213"/>
                <a:gd name="csX59" fmla="*/ 530559 w 573692"/>
                <a:gd name="csY59" fmla="*/ 450131 h 487213"/>
                <a:gd name="csX60" fmla="*/ 519371 w 573692"/>
                <a:gd name="csY60" fmla="*/ 487214 h 487213"/>
                <a:gd name="csX61" fmla="*/ 463148 w 573692"/>
                <a:gd name="csY61" fmla="*/ 477574 h 487213"/>
                <a:gd name="csX62" fmla="*/ 430569 w 573692"/>
                <a:gd name="csY62" fmla="*/ 470256 h 487213"/>
                <a:gd name="csX63" fmla="*/ 396863 w 573692"/>
                <a:gd name="csY63" fmla="*/ 466174 h 487213"/>
                <a:gd name="csX64" fmla="*/ 384127 w 573692"/>
                <a:gd name="csY64" fmla="*/ 426910 h 487213"/>
                <a:gd name="csX65" fmla="*/ 369843 w 573692"/>
                <a:gd name="csY65" fmla="*/ 421210 h 487213"/>
                <a:gd name="csX66" fmla="*/ 346904 w 573692"/>
                <a:gd name="csY66" fmla="*/ 426910 h 487213"/>
                <a:gd name="csX67" fmla="*/ 316787 w 573692"/>
                <a:gd name="csY67" fmla="*/ 442461 h 487213"/>
                <a:gd name="csX68" fmla="*/ 280267 w 573692"/>
                <a:gd name="csY68" fmla="*/ 431836 h 487213"/>
                <a:gd name="csX69" fmla="*/ 250150 w 573692"/>
                <a:gd name="csY69" fmla="*/ 407137 h 487213"/>
                <a:gd name="csX70" fmla="*/ 221371 w 573692"/>
                <a:gd name="csY70" fmla="*/ 397919 h 487213"/>
                <a:gd name="csX71" fmla="*/ 201458 w 573692"/>
                <a:gd name="csY71" fmla="*/ 367240 h 487213"/>
                <a:gd name="csX72" fmla="*/ 179363 w 573692"/>
                <a:gd name="csY72" fmla="*/ 323754 h 487213"/>
                <a:gd name="csX73" fmla="*/ 163319 w 573692"/>
                <a:gd name="csY73" fmla="*/ 329031 h 487213"/>
                <a:gd name="csX74" fmla="*/ 144321 w 573692"/>
                <a:gd name="csY74" fmla="*/ 318195 h 487213"/>
                <a:gd name="csX75" fmla="*/ 133202 w 573692"/>
                <a:gd name="csY75" fmla="*/ 331001 h 4872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573692" h="487213">
                  <a:moveTo>
                    <a:pt x="133202" y="331001"/>
                  </a:moveTo>
                  <a:lnTo>
                    <a:pt x="116666" y="313762"/>
                  </a:lnTo>
                  <a:lnTo>
                    <a:pt x="116385" y="296311"/>
                  </a:lnTo>
                  <a:lnTo>
                    <a:pt x="106815" y="296311"/>
                  </a:lnTo>
                  <a:lnTo>
                    <a:pt x="111741" y="272387"/>
                  </a:lnTo>
                  <a:lnTo>
                    <a:pt x="96331" y="247266"/>
                  </a:lnTo>
                  <a:lnTo>
                    <a:pt x="59741" y="228971"/>
                  </a:lnTo>
                  <a:lnTo>
                    <a:pt x="39053" y="197165"/>
                  </a:lnTo>
                  <a:lnTo>
                    <a:pt x="46019" y="170919"/>
                  </a:lnTo>
                  <a:lnTo>
                    <a:pt x="61007" y="159238"/>
                  </a:lnTo>
                  <a:lnTo>
                    <a:pt x="58755" y="139465"/>
                  </a:lnTo>
                  <a:lnTo>
                    <a:pt x="39193" y="129192"/>
                  </a:lnTo>
                  <a:lnTo>
                    <a:pt x="19843" y="88380"/>
                  </a:lnTo>
                  <a:lnTo>
                    <a:pt x="19843" y="88380"/>
                  </a:lnTo>
                  <a:lnTo>
                    <a:pt x="3518" y="60726"/>
                  </a:lnTo>
                  <a:lnTo>
                    <a:pt x="9358" y="50030"/>
                  </a:lnTo>
                  <a:lnTo>
                    <a:pt x="0" y="9992"/>
                  </a:lnTo>
                  <a:lnTo>
                    <a:pt x="20476" y="0"/>
                  </a:lnTo>
                  <a:lnTo>
                    <a:pt x="25191" y="13229"/>
                  </a:lnTo>
                  <a:lnTo>
                    <a:pt x="40320" y="29343"/>
                  </a:lnTo>
                  <a:lnTo>
                    <a:pt x="60795" y="33987"/>
                  </a:lnTo>
                  <a:lnTo>
                    <a:pt x="71562" y="33002"/>
                  </a:lnTo>
                  <a:lnTo>
                    <a:pt x="106815" y="7177"/>
                  </a:lnTo>
                  <a:lnTo>
                    <a:pt x="118003" y="4574"/>
                  </a:lnTo>
                  <a:lnTo>
                    <a:pt x="126869" y="14847"/>
                  </a:lnTo>
                  <a:lnTo>
                    <a:pt x="116526" y="32157"/>
                  </a:lnTo>
                  <a:lnTo>
                    <a:pt x="135173" y="50382"/>
                  </a:lnTo>
                  <a:lnTo>
                    <a:pt x="142631" y="48623"/>
                  </a:lnTo>
                  <a:lnTo>
                    <a:pt x="152061" y="74166"/>
                  </a:lnTo>
                  <a:lnTo>
                    <a:pt x="180348" y="81343"/>
                  </a:lnTo>
                  <a:lnTo>
                    <a:pt x="201106" y="98583"/>
                  </a:lnTo>
                  <a:lnTo>
                    <a:pt x="243607" y="104493"/>
                  </a:lnTo>
                  <a:lnTo>
                    <a:pt x="290189" y="95416"/>
                  </a:lnTo>
                  <a:lnTo>
                    <a:pt x="293073" y="87395"/>
                  </a:lnTo>
                  <a:lnTo>
                    <a:pt x="319321" y="80710"/>
                  </a:lnTo>
                  <a:lnTo>
                    <a:pt x="340570" y="61007"/>
                  </a:lnTo>
                  <a:lnTo>
                    <a:pt x="360555" y="61992"/>
                  </a:lnTo>
                  <a:lnTo>
                    <a:pt x="373643" y="55519"/>
                  </a:lnTo>
                  <a:lnTo>
                    <a:pt x="394894" y="58756"/>
                  </a:lnTo>
                  <a:lnTo>
                    <a:pt x="427895" y="76277"/>
                  </a:lnTo>
                  <a:lnTo>
                    <a:pt x="451749" y="80006"/>
                  </a:lnTo>
                  <a:lnTo>
                    <a:pt x="485876" y="110404"/>
                  </a:lnTo>
                  <a:lnTo>
                    <a:pt x="508183" y="111671"/>
                  </a:lnTo>
                  <a:lnTo>
                    <a:pt x="510786" y="140380"/>
                  </a:lnTo>
                  <a:lnTo>
                    <a:pt x="498613" y="182529"/>
                  </a:lnTo>
                  <a:lnTo>
                    <a:pt x="490380" y="206946"/>
                  </a:lnTo>
                  <a:lnTo>
                    <a:pt x="503397" y="211872"/>
                  </a:lnTo>
                  <a:lnTo>
                    <a:pt x="490662" y="230167"/>
                  </a:lnTo>
                  <a:lnTo>
                    <a:pt x="500443" y="256765"/>
                  </a:lnTo>
                  <a:lnTo>
                    <a:pt x="502764" y="277734"/>
                  </a:lnTo>
                  <a:lnTo>
                    <a:pt x="525352" y="283293"/>
                  </a:lnTo>
                  <a:lnTo>
                    <a:pt x="527815" y="304473"/>
                  </a:lnTo>
                  <a:lnTo>
                    <a:pt x="500723" y="334168"/>
                  </a:lnTo>
                  <a:lnTo>
                    <a:pt x="515501" y="351337"/>
                  </a:lnTo>
                  <a:lnTo>
                    <a:pt x="527533" y="370969"/>
                  </a:lnTo>
                  <a:lnTo>
                    <a:pt x="556101" y="385183"/>
                  </a:lnTo>
                  <a:lnTo>
                    <a:pt x="556946" y="413611"/>
                  </a:lnTo>
                  <a:lnTo>
                    <a:pt x="571230" y="418818"/>
                  </a:lnTo>
                  <a:lnTo>
                    <a:pt x="573693" y="433595"/>
                  </a:lnTo>
                  <a:lnTo>
                    <a:pt x="530559" y="450131"/>
                  </a:lnTo>
                  <a:lnTo>
                    <a:pt x="519371" y="487214"/>
                  </a:lnTo>
                  <a:lnTo>
                    <a:pt x="463148" y="477574"/>
                  </a:lnTo>
                  <a:lnTo>
                    <a:pt x="430569" y="470256"/>
                  </a:lnTo>
                  <a:lnTo>
                    <a:pt x="396863" y="466174"/>
                  </a:lnTo>
                  <a:lnTo>
                    <a:pt x="384127" y="426910"/>
                  </a:lnTo>
                  <a:lnTo>
                    <a:pt x="369843" y="421210"/>
                  </a:lnTo>
                  <a:lnTo>
                    <a:pt x="346904" y="426910"/>
                  </a:lnTo>
                  <a:lnTo>
                    <a:pt x="316787" y="442461"/>
                  </a:lnTo>
                  <a:lnTo>
                    <a:pt x="280267" y="431836"/>
                  </a:lnTo>
                  <a:lnTo>
                    <a:pt x="250150" y="407137"/>
                  </a:lnTo>
                  <a:lnTo>
                    <a:pt x="221371" y="397919"/>
                  </a:lnTo>
                  <a:lnTo>
                    <a:pt x="201458" y="367240"/>
                  </a:lnTo>
                  <a:lnTo>
                    <a:pt x="179363" y="323754"/>
                  </a:lnTo>
                  <a:lnTo>
                    <a:pt x="163319" y="329031"/>
                  </a:lnTo>
                  <a:lnTo>
                    <a:pt x="144321" y="318195"/>
                  </a:lnTo>
                  <a:lnTo>
                    <a:pt x="133202" y="33100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99244A4A-7833-D915-64CF-A117463D6A3C}"/>
                </a:ext>
              </a:extLst>
            </p:cNvPr>
            <p:cNvSpPr/>
            <p:nvPr/>
          </p:nvSpPr>
          <p:spPr>
            <a:xfrm>
              <a:off x="8058224" y="3342405"/>
              <a:ext cx="198572" cy="166063"/>
            </a:xfrm>
            <a:custGeom>
              <a:avLst/>
              <a:gdLst>
                <a:gd name="csX0" fmla="*/ 563 w 198572"/>
                <a:gd name="csY0" fmla="*/ 152905 h 166063"/>
                <a:gd name="csX1" fmla="*/ 0 w 198572"/>
                <a:gd name="csY1" fmla="*/ 152694 h 166063"/>
                <a:gd name="csX2" fmla="*/ 4081 w 198572"/>
                <a:gd name="csY2" fmla="*/ 147628 h 166063"/>
                <a:gd name="csX3" fmla="*/ 3589 w 198572"/>
                <a:gd name="csY3" fmla="*/ 133977 h 166063"/>
                <a:gd name="csX4" fmla="*/ 10977 w 198572"/>
                <a:gd name="csY4" fmla="*/ 115611 h 166063"/>
                <a:gd name="csX5" fmla="*/ 27232 w 198572"/>
                <a:gd name="csY5" fmla="*/ 103016 h 166063"/>
                <a:gd name="csX6" fmla="*/ 22377 w 198572"/>
                <a:gd name="csY6" fmla="*/ 89787 h 166063"/>
                <a:gd name="csX7" fmla="*/ 8937 w 198572"/>
                <a:gd name="csY7" fmla="*/ 88028 h 166063"/>
                <a:gd name="csX8" fmla="*/ 6122 w 198572"/>
                <a:gd name="csY8" fmla="*/ 62203 h 166063"/>
                <a:gd name="csX9" fmla="*/ 13440 w 198572"/>
                <a:gd name="csY9" fmla="*/ 48201 h 166063"/>
                <a:gd name="csX10" fmla="*/ 21462 w 198572"/>
                <a:gd name="csY10" fmla="*/ 40742 h 166063"/>
                <a:gd name="csX11" fmla="*/ 29413 w 198572"/>
                <a:gd name="csY11" fmla="*/ 33283 h 166063"/>
                <a:gd name="csX12" fmla="*/ 31032 w 198572"/>
                <a:gd name="csY12" fmla="*/ 14144 h 166063"/>
                <a:gd name="csX13" fmla="*/ 40813 w 198572"/>
                <a:gd name="csY13" fmla="*/ 20828 h 166063"/>
                <a:gd name="csX14" fmla="*/ 73673 w 198572"/>
                <a:gd name="csY14" fmla="*/ 11259 h 166063"/>
                <a:gd name="csX15" fmla="*/ 89576 w 198572"/>
                <a:gd name="csY15" fmla="*/ 17732 h 166063"/>
                <a:gd name="csX16" fmla="*/ 114133 w 198572"/>
                <a:gd name="csY16" fmla="*/ 17662 h 166063"/>
                <a:gd name="csX17" fmla="*/ 148542 w 198572"/>
                <a:gd name="csY17" fmla="*/ 4785 h 166063"/>
                <a:gd name="csX18" fmla="*/ 164656 w 198572"/>
                <a:gd name="csY18" fmla="*/ 5348 h 166063"/>
                <a:gd name="csX19" fmla="*/ 198572 w 198572"/>
                <a:gd name="csY19" fmla="*/ 0 h 166063"/>
                <a:gd name="csX20" fmla="*/ 183304 w 198572"/>
                <a:gd name="csY20" fmla="*/ 21391 h 166063"/>
                <a:gd name="csX21" fmla="*/ 166978 w 198572"/>
                <a:gd name="csY21" fmla="*/ 29835 h 166063"/>
                <a:gd name="csX22" fmla="*/ 169793 w 198572"/>
                <a:gd name="csY22" fmla="*/ 54745 h 166063"/>
                <a:gd name="csX23" fmla="*/ 158464 w 198572"/>
                <a:gd name="csY23" fmla="*/ 95627 h 166063"/>
                <a:gd name="csX24" fmla="*/ 92391 w 198572"/>
                <a:gd name="csY24" fmla="*/ 130599 h 166063"/>
                <a:gd name="csX25" fmla="*/ 33846 w 198572"/>
                <a:gd name="csY25" fmla="*/ 166064 h 166063"/>
                <a:gd name="csX26" fmla="*/ 563 w 198572"/>
                <a:gd name="csY26" fmla="*/ 152905 h 1660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98572" h="166063">
                  <a:moveTo>
                    <a:pt x="563" y="152905"/>
                  </a:moveTo>
                  <a:lnTo>
                    <a:pt x="0" y="152694"/>
                  </a:lnTo>
                  <a:lnTo>
                    <a:pt x="4081" y="147628"/>
                  </a:lnTo>
                  <a:lnTo>
                    <a:pt x="3589" y="133977"/>
                  </a:lnTo>
                  <a:lnTo>
                    <a:pt x="10977" y="115611"/>
                  </a:lnTo>
                  <a:lnTo>
                    <a:pt x="27232" y="103016"/>
                  </a:lnTo>
                  <a:lnTo>
                    <a:pt x="22377" y="89787"/>
                  </a:lnTo>
                  <a:lnTo>
                    <a:pt x="8937" y="88028"/>
                  </a:lnTo>
                  <a:lnTo>
                    <a:pt x="6122" y="62203"/>
                  </a:lnTo>
                  <a:lnTo>
                    <a:pt x="13440" y="48201"/>
                  </a:lnTo>
                  <a:lnTo>
                    <a:pt x="21462" y="40742"/>
                  </a:lnTo>
                  <a:lnTo>
                    <a:pt x="29413" y="33283"/>
                  </a:lnTo>
                  <a:lnTo>
                    <a:pt x="31032" y="14144"/>
                  </a:lnTo>
                  <a:lnTo>
                    <a:pt x="40813" y="20828"/>
                  </a:lnTo>
                  <a:lnTo>
                    <a:pt x="73673" y="11259"/>
                  </a:lnTo>
                  <a:lnTo>
                    <a:pt x="89576" y="17732"/>
                  </a:lnTo>
                  <a:lnTo>
                    <a:pt x="114133" y="17662"/>
                  </a:lnTo>
                  <a:lnTo>
                    <a:pt x="148542" y="4785"/>
                  </a:lnTo>
                  <a:lnTo>
                    <a:pt x="164656" y="5348"/>
                  </a:lnTo>
                  <a:lnTo>
                    <a:pt x="198572" y="0"/>
                  </a:lnTo>
                  <a:lnTo>
                    <a:pt x="183304" y="21391"/>
                  </a:lnTo>
                  <a:lnTo>
                    <a:pt x="166978" y="29835"/>
                  </a:lnTo>
                  <a:lnTo>
                    <a:pt x="169793" y="54745"/>
                  </a:lnTo>
                  <a:lnTo>
                    <a:pt x="158464" y="95627"/>
                  </a:lnTo>
                  <a:lnTo>
                    <a:pt x="92391" y="130599"/>
                  </a:lnTo>
                  <a:lnTo>
                    <a:pt x="33846" y="166064"/>
                  </a:lnTo>
                  <a:lnTo>
                    <a:pt x="563" y="15290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99416E55-AEF8-076D-2E3C-771A693012E4}"/>
                </a:ext>
              </a:extLst>
            </p:cNvPr>
            <p:cNvSpPr/>
            <p:nvPr/>
          </p:nvSpPr>
          <p:spPr>
            <a:xfrm>
              <a:off x="8293668" y="3201744"/>
              <a:ext cx="87253" cy="88309"/>
            </a:xfrm>
            <a:custGeom>
              <a:avLst/>
              <a:gdLst>
                <a:gd name="csX0" fmla="*/ 87254 w 87253"/>
                <a:gd name="csY0" fmla="*/ 87324 h 88309"/>
                <a:gd name="csX1" fmla="*/ 76488 w 87253"/>
                <a:gd name="csY1" fmla="*/ 88309 h 88309"/>
                <a:gd name="csX2" fmla="*/ 64244 w 87253"/>
                <a:gd name="csY2" fmla="*/ 68114 h 88309"/>
                <a:gd name="csX3" fmla="*/ 64385 w 87253"/>
                <a:gd name="csY3" fmla="*/ 62696 h 88309"/>
                <a:gd name="csX4" fmla="*/ 51227 w 87253"/>
                <a:gd name="csY4" fmla="*/ 62767 h 88309"/>
                <a:gd name="csX5" fmla="*/ 42360 w 87253"/>
                <a:gd name="csY5" fmla="*/ 53408 h 88309"/>
                <a:gd name="csX6" fmla="*/ 36168 w 87253"/>
                <a:gd name="csY6" fmla="*/ 54323 h 88309"/>
                <a:gd name="csX7" fmla="*/ 24418 w 87253"/>
                <a:gd name="csY7" fmla="*/ 44049 h 88309"/>
                <a:gd name="csX8" fmla="*/ 2182 w 87253"/>
                <a:gd name="csY8" fmla="*/ 35324 h 88309"/>
                <a:gd name="csX9" fmla="*/ 5067 w 87253"/>
                <a:gd name="csY9" fmla="*/ 18084 h 88309"/>
                <a:gd name="csX10" fmla="*/ 0 w 87253"/>
                <a:gd name="csY10" fmla="*/ 5559 h 88309"/>
                <a:gd name="csX11" fmla="*/ 41516 w 87253"/>
                <a:gd name="csY11" fmla="*/ 0 h 88309"/>
                <a:gd name="csX12" fmla="*/ 47708 w 87253"/>
                <a:gd name="csY12" fmla="*/ 9359 h 88309"/>
                <a:gd name="csX13" fmla="*/ 59037 w 87253"/>
                <a:gd name="csY13" fmla="*/ 15551 h 88309"/>
                <a:gd name="csX14" fmla="*/ 53056 w 87253"/>
                <a:gd name="csY14" fmla="*/ 24417 h 88309"/>
                <a:gd name="csX15" fmla="*/ 68959 w 87253"/>
                <a:gd name="csY15" fmla="*/ 36520 h 88309"/>
                <a:gd name="csX16" fmla="*/ 60515 w 87253"/>
                <a:gd name="csY16" fmla="*/ 47779 h 88309"/>
                <a:gd name="csX17" fmla="*/ 73181 w 87253"/>
                <a:gd name="csY17" fmla="*/ 57278 h 88309"/>
                <a:gd name="csX18" fmla="*/ 86621 w 87253"/>
                <a:gd name="csY18" fmla="*/ 63048 h 88309"/>
                <a:gd name="csX19" fmla="*/ 87254 w 87253"/>
                <a:gd name="csY19" fmla="*/ 87324 h 883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87253" h="88309">
                  <a:moveTo>
                    <a:pt x="87254" y="87324"/>
                  </a:moveTo>
                  <a:lnTo>
                    <a:pt x="76488" y="88309"/>
                  </a:lnTo>
                  <a:lnTo>
                    <a:pt x="64244" y="68114"/>
                  </a:lnTo>
                  <a:lnTo>
                    <a:pt x="64385" y="62696"/>
                  </a:lnTo>
                  <a:lnTo>
                    <a:pt x="51227" y="62767"/>
                  </a:lnTo>
                  <a:lnTo>
                    <a:pt x="42360" y="53408"/>
                  </a:lnTo>
                  <a:lnTo>
                    <a:pt x="36168" y="54323"/>
                  </a:lnTo>
                  <a:lnTo>
                    <a:pt x="24418" y="44049"/>
                  </a:lnTo>
                  <a:lnTo>
                    <a:pt x="2182" y="35324"/>
                  </a:lnTo>
                  <a:lnTo>
                    <a:pt x="5067" y="18084"/>
                  </a:lnTo>
                  <a:lnTo>
                    <a:pt x="0" y="5559"/>
                  </a:lnTo>
                  <a:lnTo>
                    <a:pt x="41516" y="0"/>
                  </a:lnTo>
                  <a:lnTo>
                    <a:pt x="47708" y="9359"/>
                  </a:lnTo>
                  <a:lnTo>
                    <a:pt x="59037" y="15551"/>
                  </a:lnTo>
                  <a:lnTo>
                    <a:pt x="53056" y="24417"/>
                  </a:lnTo>
                  <a:lnTo>
                    <a:pt x="68959" y="36520"/>
                  </a:lnTo>
                  <a:lnTo>
                    <a:pt x="60515" y="47779"/>
                  </a:lnTo>
                  <a:lnTo>
                    <a:pt x="73181" y="57278"/>
                  </a:lnTo>
                  <a:lnTo>
                    <a:pt x="86621" y="63048"/>
                  </a:lnTo>
                  <a:lnTo>
                    <a:pt x="87254" y="87324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865BDAC0-1070-F627-F447-6B5A6719A5EB}"/>
                </a:ext>
              </a:extLst>
            </p:cNvPr>
            <p:cNvSpPr/>
            <p:nvPr/>
          </p:nvSpPr>
          <p:spPr>
            <a:xfrm>
              <a:off x="7321352" y="2020511"/>
              <a:ext cx="384549" cy="639556"/>
            </a:xfrm>
            <a:custGeom>
              <a:avLst/>
              <a:gdLst>
                <a:gd name="csX0" fmla="*/ 0 w 384549"/>
                <a:gd name="csY0" fmla="*/ 490099 h 639556"/>
                <a:gd name="csX1" fmla="*/ 13158 w 384549"/>
                <a:gd name="csY1" fmla="*/ 464767 h 639556"/>
                <a:gd name="csX2" fmla="*/ 37997 w 384549"/>
                <a:gd name="csY2" fmla="*/ 434228 h 639556"/>
                <a:gd name="csX3" fmla="*/ 47919 w 384549"/>
                <a:gd name="csY3" fmla="*/ 381172 h 639556"/>
                <a:gd name="csX4" fmla="*/ 28779 w 384549"/>
                <a:gd name="csY4" fmla="*/ 358022 h 639556"/>
                <a:gd name="csX5" fmla="*/ 26950 w 384549"/>
                <a:gd name="csY5" fmla="*/ 296311 h 639556"/>
                <a:gd name="csX6" fmla="*/ 46371 w 384549"/>
                <a:gd name="csY6" fmla="*/ 251910 h 639556"/>
                <a:gd name="csX7" fmla="*/ 75995 w 384549"/>
                <a:gd name="csY7" fmla="*/ 252754 h 639556"/>
                <a:gd name="csX8" fmla="*/ 86409 w 384549"/>
                <a:gd name="csY8" fmla="*/ 233756 h 639556"/>
                <a:gd name="csX9" fmla="*/ 75503 w 384549"/>
                <a:gd name="csY9" fmla="*/ 217290 h 639556"/>
                <a:gd name="csX10" fmla="*/ 121874 w 384549"/>
                <a:gd name="csY10" fmla="*/ 148472 h 639556"/>
                <a:gd name="csX11" fmla="*/ 151779 w 384549"/>
                <a:gd name="csY11" fmla="*/ 92953 h 639556"/>
                <a:gd name="csX12" fmla="*/ 171482 w 384549"/>
                <a:gd name="csY12" fmla="*/ 56645 h 639556"/>
                <a:gd name="csX13" fmla="*/ 200121 w 384549"/>
                <a:gd name="csY13" fmla="*/ 56856 h 639556"/>
                <a:gd name="csX14" fmla="*/ 208072 w 384549"/>
                <a:gd name="csY14" fmla="*/ 28146 h 639556"/>
                <a:gd name="csX15" fmla="*/ 264365 w 384549"/>
                <a:gd name="csY15" fmla="*/ 36379 h 639556"/>
                <a:gd name="csX16" fmla="*/ 268728 w 384549"/>
                <a:gd name="csY16" fmla="*/ 2181 h 639556"/>
                <a:gd name="csX17" fmla="*/ 287234 w 384549"/>
                <a:gd name="csY17" fmla="*/ 0 h 639556"/>
                <a:gd name="csX18" fmla="*/ 327061 w 384549"/>
                <a:gd name="csY18" fmla="*/ 25543 h 639556"/>
                <a:gd name="csX19" fmla="*/ 373713 w 384549"/>
                <a:gd name="csY19" fmla="*/ 60655 h 639556"/>
                <a:gd name="csX20" fmla="*/ 374487 w 384549"/>
                <a:gd name="csY20" fmla="*/ 138410 h 639556"/>
                <a:gd name="csX21" fmla="*/ 384550 w 384549"/>
                <a:gd name="csY21" fmla="*/ 157690 h 639556"/>
                <a:gd name="csX22" fmla="*/ 333183 w 384549"/>
                <a:gd name="csY22" fmla="*/ 171693 h 639556"/>
                <a:gd name="csX23" fmla="*/ 304192 w 384549"/>
                <a:gd name="csY23" fmla="*/ 205750 h 639556"/>
                <a:gd name="csX24" fmla="*/ 308906 w 384549"/>
                <a:gd name="csY24" fmla="*/ 235304 h 639556"/>
                <a:gd name="csX25" fmla="*/ 261339 w 384549"/>
                <a:gd name="csY25" fmla="*/ 273653 h 639556"/>
                <a:gd name="csX26" fmla="*/ 203709 w 384549"/>
                <a:gd name="csY26" fmla="*/ 314043 h 639556"/>
                <a:gd name="csX27" fmla="*/ 181966 w 384549"/>
                <a:gd name="csY27" fmla="*/ 378991 h 639556"/>
                <a:gd name="csX28" fmla="*/ 203217 w 384549"/>
                <a:gd name="csY28" fmla="*/ 410937 h 639556"/>
                <a:gd name="csX29" fmla="*/ 231785 w 384549"/>
                <a:gd name="csY29" fmla="*/ 435847 h 639556"/>
                <a:gd name="csX30" fmla="*/ 204343 w 384549"/>
                <a:gd name="csY30" fmla="*/ 485806 h 639556"/>
                <a:gd name="csX31" fmla="*/ 173241 w 384549"/>
                <a:gd name="csY31" fmla="*/ 496080 h 639556"/>
                <a:gd name="csX32" fmla="*/ 161842 w 384549"/>
                <a:gd name="csY32" fmla="*/ 568698 h 639556"/>
                <a:gd name="csX33" fmla="*/ 144883 w 384549"/>
                <a:gd name="csY33" fmla="*/ 608454 h 639556"/>
                <a:gd name="csX34" fmla="*/ 108715 w 384549"/>
                <a:gd name="csY34" fmla="*/ 604373 h 639556"/>
                <a:gd name="csX35" fmla="*/ 91757 w 384549"/>
                <a:gd name="csY35" fmla="*/ 637656 h 639556"/>
                <a:gd name="csX36" fmla="*/ 57208 w 384549"/>
                <a:gd name="csY36" fmla="*/ 639556 h 639556"/>
                <a:gd name="csX37" fmla="*/ 47708 w 384549"/>
                <a:gd name="csY37" fmla="*/ 599870 h 639556"/>
                <a:gd name="csX38" fmla="*/ 22728 w 384549"/>
                <a:gd name="csY38" fmla="*/ 551528 h 639556"/>
                <a:gd name="csX39" fmla="*/ 0 w 384549"/>
                <a:gd name="csY39" fmla="*/ 490099 h 63955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84549" h="639556">
                  <a:moveTo>
                    <a:pt x="0" y="490099"/>
                  </a:moveTo>
                  <a:lnTo>
                    <a:pt x="13158" y="464767"/>
                  </a:lnTo>
                  <a:lnTo>
                    <a:pt x="37997" y="434228"/>
                  </a:lnTo>
                  <a:lnTo>
                    <a:pt x="47919" y="381172"/>
                  </a:lnTo>
                  <a:lnTo>
                    <a:pt x="28779" y="358022"/>
                  </a:lnTo>
                  <a:lnTo>
                    <a:pt x="26950" y="296311"/>
                  </a:lnTo>
                  <a:lnTo>
                    <a:pt x="46371" y="251910"/>
                  </a:lnTo>
                  <a:lnTo>
                    <a:pt x="75995" y="252754"/>
                  </a:lnTo>
                  <a:lnTo>
                    <a:pt x="86409" y="233756"/>
                  </a:lnTo>
                  <a:lnTo>
                    <a:pt x="75503" y="217290"/>
                  </a:lnTo>
                  <a:lnTo>
                    <a:pt x="121874" y="148472"/>
                  </a:lnTo>
                  <a:lnTo>
                    <a:pt x="151779" y="92953"/>
                  </a:lnTo>
                  <a:lnTo>
                    <a:pt x="171482" y="56645"/>
                  </a:lnTo>
                  <a:lnTo>
                    <a:pt x="200121" y="56856"/>
                  </a:lnTo>
                  <a:lnTo>
                    <a:pt x="208072" y="28146"/>
                  </a:lnTo>
                  <a:lnTo>
                    <a:pt x="264365" y="36379"/>
                  </a:lnTo>
                  <a:lnTo>
                    <a:pt x="268728" y="2181"/>
                  </a:lnTo>
                  <a:lnTo>
                    <a:pt x="287234" y="0"/>
                  </a:lnTo>
                  <a:lnTo>
                    <a:pt x="327061" y="25543"/>
                  </a:lnTo>
                  <a:lnTo>
                    <a:pt x="373713" y="60655"/>
                  </a:lnTo>
                  <a:lnTo>
                    <a:pt x="374487" y="138410"/>
                  </a:lnTo>
                  <a:lnTo>
                    <a:pt x="384550" y="157690"/>
                  </a:lnTo>
                  <a:lnTo>
                    <a:pt x="333183" y="171693"/>
                  </a:lnTo>
                  <a:lnTo>
                    <a:pt x="304192" y="205750"/>
                  </a:lnTo>
                  <a:lnTo>
                    <a:pt x="308906" y="235304"/>
                  </a:lnTo>
                  <a:lnTo>
                    <a:pt x="261339" y="273653"/>
                  </a:lnTo>
                  <a:lnTo>
                    <a:pt x="203709" y="314043"/>
                  </a:lnTo>
                  <a:lnTo>
                    <a:pt x="181966" y="378991"/>
                  </a:lnTo>
                  <a:lnTo>
                    <a:pt x="203217" y="410937"/>
                  </a:lnTo>
                  <a:lnTo>
                    <a:pt x="231785" y="435847"/>
                  </a:lnTo>
                  <a:lnTo>
                    <a:pt x="204343" y="485806"/>
                  </a:lnTo>
                  <a:lnTo>
                    <a:pt x="173241" y="496080"/>
                  </a:lnTo>
                  <a:lnTo>
                    <a:pt x="161842" y="568698"/>
                  </a:lnTo>
                  <a:lnTo>
                    <a:pt x="144883" y="608454"/>
                  </a:lnTo>
                  <a:lnTo>
                    <a:pt x="108715" y="604373"/>
                  </a:lnTo>
                  <a:lnTo>
                    <a:pt x="91757" y="637656"/>
                  </a:lnTo>
                  <a:lnTo>
                    <a:pt x="57208" y="639556"/>
                  </a:lnTo>
                  <a:lnTo>
                    <a:pt x="47708" y="599870"/>
                  </a:lnTo>
                  <a:lnTo>
                    <a:pt x="22728" y="551528"/>
                  </a:lnTo>
                  <a:lnTo>
                    <a:pt x="0" y="49009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7AF143B-1967-802D-CAD7-A83975B20C97}"/>
                </a:ext>
              </a:extLst>
            </p:cNvPr>
            <p:cNvSpPr/>
            <p:nvPr/>
          </p:nvSpPr>
          <p:spPr>
            <a:xfrm>
              <a:off x="7684862" y="2626221"/>
              <a:ext cx="283574" cy="198150"/>
            </a:xfrm>
            <a:custGeom>
              <a:avLst/>
              <a:gdLst>
                <a:gd name="csX0" fmla="*/ 148683 w 283574"/>
                <a:gd name="csY0" fmla="*/ 0 h 198150"/>
                <a:gd name="csX1" fmla="*/ 180137 w 283574"/>
                <a:gd name="csY1" fmla="*/ 10555 h 198150"/>
                <a:gd name="csX2" fmla="*/ 184359 w 283574"/>
                <a:gd name="csY2" fmla="*/ 20969 h 198150"/>
                <a:gd name="csX3" fmla="*/ 200050 w 283574"/>
                <a:gd name="csY3" fmla="*/ 15973 h 198150"/>
                <a:gd name="csX4" fmla="*/ 229252 w 283574"/>
                <a:gd name="csY4" fmla="*/ 25965 h 198150"/>
                <a:gd name="csX5" fmla="*/ 232138 w 283574"/>
                <a:gd name="csY5" fmla="*/ 45527 h 198150"/>
                <a:gd name="csX6" fmla="*/ 225734 w 283574"/>
                <a:gd name="csY6" fmla="*/ 56715 h 198150"/>
                <a:gd name="csX7" fmla="*/ 244452 w 283574"/>
                <a:gd name="csY7" fmla="*/ 83735 h 198150"/>
                <a:gd name="csX8" fmla="*/ 256625 w 283574"/>
                <a:gd name="csY8" fmla="*/ 91194 h 198150"/>
                <a:gd name="csX9" fmla="*/ 254795 w 283574"/>
                <a:gd name="csY9" fmla="*/ 98583 h 198150"/>
                <a:gd name="csX10" fmla="*/ 274990 w 283574"/>
                <a:gd name="csY10" fmla="*/ 105760 h 198150"/>
                <a:gd name="csX11" fmla="*/ 283575 w 283574"/>
                <a:gd name="csY11" fmla="*/ 116596 h 198150"/>
                <a:gd name="csX12" fmla="*/ 271964 w 283574"/>
                <a:gd name="csY12" fmla="*/ 125462 h 198150"/>
                <a:gd name="csX13" fmla="*/ 247829 w 283574"/>
                <a:gd name="csY13" fmla="*/ 124055 h 198150"/>
                <a:gd name="csX14" fmla="*/ 242129 w 283574"/>
                <a:gd name="csY14" fmla="*/ 127855 h 198150"/>
                <a:gd name="csX15" fmla="*/ 249095 w 283574"/>
                <a:gd name="csY15" fmla="*/ 141295 h 198150"/>
                <a:gd name="csX16" fmla="*/ 256484 w 283574"/>
                <a:gd name="csY16" fmla="*/ 166978 h 198150"/>
                <a:gd name="csX17" fmla="*/ 256484 w 283574"/>
                <a:gd name="csY17" fmla="*/ 166978 h 198150"/>
                <a:gd name="csX18" fmla="*/ 230800 w 283574"/>
                <a:gd name="csY18" fmla="*/ 169371 h 198150"/>
                <a:gd name="csX19" fmla="*/ 221653 w 283574"/>
                <a:gd name="csY19" fmla="*/ 178096 h 198150"/>
                <a:gd name="csX20" fmla="*/ 219683 w 283574"/>
                <a:gd name="csY20" fmla="*/ 198150 h 198150"/>
                <a:gd name="csX21" fmla="*/ 207791 w 283574"/>
                <a:gd name="csY21" fmla="*/ 194280 h 198150"/>
                <a:gd name="csX22" fmla="*/ 180841 w 283574"/>
                <a:gd name="csY22" fmla="*/ 196180 h 198150"/>
                <a:gd name="csX23" fmla="*/ 173030 w 283574"/>
                <a:gd name="csY23" fmla="*/ 186892 h 198150"/>
                <a:gd name="csX24" fmla="*/ 161842 w 283574"/>
                <a:gd name="csY24" fmla="*/ 193858 h 198150"/>
                <a:gd name="csX25" fmla="*/ 150583 w 283574"/>
                <a:gd name="csY25" fmla="*/ 188088 h 198150"/>
                <a:gd name="csX26" fmla="*/ 127081 w 283574"/>
                <a:gd name="csY26" fmla="*/ 187314 h 198150"/>
                <a:gd name="csX27" fmla="*/ 93727 w 283574"/>
                <a:gd name="csY27" fmla="*/ 177744 h 198150"/>
                <a:gd name="csX28" fmla="*/ 63611 w 283574"/>
                <a:gd name="csY28" fmla="*/ 174648 h 198150"/>
                <a:gd name="csX29" fmla="*/ 40460 w 283574"/>
                <a:gd name="csY29" fmla="*/ 175493 h 198150"/>
                <a:gd name="csX30" fmla="*/ 24065 w 283574"/>
                <a:gd name="csY30" fmla="*/ 186329 h 198150"/>
                <a:gd name="csX31" fmla="*/ 9781 w 283574"/>
                <a:gd name="csY31" fmla="*/ 187877 h 198150"/>
                <a:gd name="csX32" fmla="*/ 9218 w 283574"/>
                <a:gd name="csY32" fmla="*/ 170074 h 198150"/>
                <a:gd name="csX33" fmla="*/ 0 w 283574"/>
                <a:gd name="csY33" fmla="*/ 151568 h 198150"/>
                <a:gd name="csX34" fmla="*/ 17943 w 283574"/>
                <a:gd name="csY34" fmla="*/ 143335 h 198150"/>
                <a:gd name="csX35" fmla="*/ 18084 w 283574"/>
                <a:gd name="csY35" fmla="*/ 127222 h 198150"/>
                <a:gd name="csX36" fmla="*/ 9781 w 283574"/>
                <a:gd name="csY36" fmla="*/ 111811 h 198150"/>
                <a:gd name="csX37" fmla="*/ 8514 w 283574"/>
                <a:gd name="csY37" fmla="*/ 93727 h 198150"/>
                <a:gd name="csX38" fmla="*/ 37364 w 283574"/>
                <a:gd name="csY38" fmla="*/ 94009 h 198150"/>
                <a:gd name="csX39" fmla="*/ 69803 w 283574"/>
                <a:gd name="csY39" fmla="*/ 78599 h 198150"/>
                <a:gd name="csX40" fmla="*/ 76769 w 283574"/>
                <a:gd name="csY40" fmla="*/ 55237 h 198150"/>
                <a:gd name="csX41" fmla="*/ 101257 w 283574"/>
                <a:gd name="csY41" fmla="*/ 41938 h 198150"/>
                <a:gd name="csX42" fmla="*/ 98442 w 283574"/>
                <a:gd name="csY42" fmla="*/ 23291 h 198150"/>
                <a:gd name="csX43" fmla="*/ 116596 w 283574"/>
                <a:gd name="csY43" fmla="*/ 16184 h 198150"/>
                <a:gd name="csX44" fmla="*/ 148683 w 283574"/>
                <a:gd name="csY44" fmla="*/ 0 h 1981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283574" h="198150">
                  <a:moveTo>
                    <a:pt x="148683" y="0"/>
                  </a:moveTo>
                  <a:lnTo>
                    <a:pt x="180137" y="10555"/>
                  </a:lnTo>
                  <a:lnTo>
                    <a:pt x="184359" y="20969"/>
                  </a:lnTo>
                  <a:lnTo>
                    <a:pt x="200050" y="15973"/>
                  </a:lnTo>
                  <a:lnTo>
                    <a:pt x="229252" y="25965"/>
                  </a:lnTo>
                  <a:lnTo>
                    <a:pt x="232138" y="45527"/>
                  </a:lnTo>
                  <a:lnTo>
                    <a:pt x="225734" y="56715"/>
                  </a:lnTo>
                  <a:lnTo>
                    <a:pt x="244452" y="83735"/>
                  </a:lnTo>
                  <a:lnTo>
                    <a:pt x="256625" y="91194"/>
                  </a:lnTo>
                  <a:lnTo>
                    <a:pt x="254795" y="98583"/>
                  </a:lnTo>
                  <a:lnTo>
                    <a:pt x="274990" y="105760"/>
                  </a:lnTo>
                  <a:lnTo>
                    <a:pt x="283575" y="116596"/>
                  </a:lnTo>
                  <a:lnTo>
                    <a:pt x="271964" y="125462"/>
                  </a:lnTo>
                  <a:lnTo>
                    <a:pt x="247829" y="124055"/>
                  </a:lnTo>
                  <a:lnTo>
                    <a:pt x="242129" y="127855"/>
                  </a:lnTo>
                  <a:lnTo>
                    <a:pt x="249095" y="141295"/>
                  </a:lnTo>
                  <a:lnTo>
                    <a:pt x="256484" y="166978"/>
                  </a:lnTo>
                  <a:lnTo>
                    <a:pt x="256484" y="166978"/>
                  </a:lnTo>
                  <a:lnTo>
                    <a:pt x="230800" y="169371"/>
                  </a:lnTo>
                  <a:lnTo>
                    <a:pt x="221653" y="178096"/>
                  </a:lnTo>
                  <a:lnTo>
                    <a:pt x="219683" y="198150"/>
                  </a:lnTo>
                  <a:lnTo>
                    <a:pt x="207791" y="194280"/>
                  </a:lnTo>
                  <a:lnTo>
                    <a:pt x="180841" y="196180"/>
                  </a:lnTo>
                  <a:lnTo>
                    <a:pt x="173030" y="186892"/>
                  </a:lnTo>
                  <a:lnTo>
                    <a:pt x="161842" y="193858"/>
                  </a:lnTo>
                  <a:lnTo>
                    <a:pt x="150583" y="188088"/>
                  </a:lnTo>
                  <a:lnTo>
                    <a:pt x="127081" y="187314"/>
                  </a:lnTo>
                  <a:lnTo>
                    <a:pt x="93727" y="177744"/>
                  </a:lnTo>
                  <a:lnTo>
                    <a:pt x="63611" y="174648"/>
                  </a:lnTo>
                  <a:lnTo>
                    <a:pt x="40460" y="175493"/>
                  </a:lnTo>
                  <a:lnTo>
                    <a:pt x="24065" y="186329"/>
                  </a:lnTo>
                  <a:lnTo>
                    <a:pt x="9781" y="187877"/>
                  </a:lnTo>
                  <a:lnTo>
                    <a:pt x="9218" y="170074"/>
                  </a:lnTo>
                  <a:lnTo>
                    <a:pt x="0" y="151568"/>
                  </a:lnTo>
                  <a:lnTo>
                    <a:pt x="17943" y="143335"/>
                  </a:lnTo>
                  <a:lnTo>
                    <a:pt x="18084" y="127222"/>
                  </a:lnTo>
                  <a:lnTo>
                    <a:pt x="9781" y="111811"/>
                  </a:lnTo>
                  <a:lnTo>
                    <a:pt x="8514" y="93727"/>
                  </a:lnTo>
                  <a:lnTo>
                    <a:pt x="37364" y="94009"/>
                  </a:lnTo>
                  <a:lnTo>
                    <a:pt x="69803" y="78599"/>
                  </a:lnTo>
                  <a:lnTo>
                    <a:pt x="76769" y="55237"/>
                  </a:lnTo>
                  <a:lnTo>
                    <a:pt x="101257" y="41938"/>
                  </a:lnTo>
                  <a:lnTo>
                    <a:pt x="98442" y="23291"/>
                  </a:lnTo>
                  <a:lnTo>
                    <a:pt x="116596" y="16184"/>
                  </a:lnTo>
                  <a:lnTo>
                    <a:pt x="148683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8C3284F-86A5-0F07-F7AB-37DB9AA88F66}"/>
                </a:ext>
              </a:extLst>
            </p:cNvPr>
            <p:cNvSpPr/>
            <p:nvPr/>
          </p:nvSpPr>
          <p:spPr>
            <a:xfrm>
              <a:off x="7651579" y="2783840"/>
              <a:ext cx="537454" cy="271120"/>
            </a:xfrm>
            <a:custGeom>
              <a:avLst/>
              <a:gdLst>
                <a:gd name="csX0" fmla="*/ 289767 w 537454"/>
                <a:gd name="csY0" fmla="*/ 9359 h 271120"/>
                <a:gd name="csX1" fmla="*/ 300884 w 537454"/>
                <a:gd name="csY1" fmla="*/ 10977 h 271120"/>
                <a:gd name="csX2" fmla="*/ 308414 w 537454"/>
                <a:gd name="csY2" fmla="*/ 1900 h 271120"/>
                <a:gd name="csX3" fmla="*/ 317491 w 537454"/>
                <a:gd name="csY3" fmla="*/ 3870 h 271120"/>
                <a:gd name="csX4" fmla="*/ 348452 w 537454"/>
                <a:gd name="csY4" fmla="*/ 0 h 271120"/>
                <a:gd name="csX5" fmla="*/ 367592 w 537454"/>
                <a:gd name="csY5" fmla="*/ 22658 h 271120"/>
                <a:gd name="csX6" fmla="*/ 360133 w 537454"/>
                <a:gd name="csY6" fmla="*/ 30680 h 271120"/>
                <a:gd name="csX7" fmla="*/ 362595 w 537454"/>
                <a:gd name="csY7" fmla="*/ 42994 h 271120"/>
                <a:gd name="csX8" fmla="*/ 386379 w 537454"/>
                <a:gd name="csY8" fmla="*/ 44894 h 271120"/>
                <a:gd name="csX9" fmla="*/ 397005 w 537454"/>
                <a:gd name="csY9" fmla="*/ 62063 h 271120"/>
                <a:gd name="csX10" fmla="*/ 396371 w 537454"/>
                <a:gd name="csY10" fmla="*/ 69733 h 271120"/>
                <a:gd name="csX11" fmla="*/ 434299 w 537454"/>
                <a:gd name="csY11" fmla="*/ 83525 h 271120"/>
                <a:gd name="csX12" fmla="*/ 457238 w 537454"/>
                <a:gd name="csY12" fmla="*/ 77332 h 271120"/>
                <a:gd name="csX13" fmla="*/ 475674 w 537454"/>
                <a:gd name="csY13" fmla="*/ 95628 h 271120"/>
                <a:gd name="csX14" fmla="*/ 493125 w 537454"/>
                <a:gd name="csY14" fmla="*/ 95205 h 271120"/>
                <a:gd name="csX15" fmla="*/ 537103 w 537454"/>
                <a:gd name="csY15" fmla="*/ 107871 h 271120"/>
                <a:gd name="csX16" fmla="*/ 537455 w 537454"/>
                <a:gd name="csY16" fmla="*/ 119270 h 271120"/>
                <a:gd name="csX17" fmla="*/ 525352 w 537454"/>
                <a:gd name="csY17" fmla="*/ 139465 h 271120"/>
                <a:gd name="csX18" fmla="*/ 531967 w 537454"/>
                <a:gd name="csY18" fmla="*/ 160575 h 271120"/>
                <a:gd name="csX19" fmla="*/ 527252 w 537454"/>
                <a:gd name="csY19" fmla="*/ 173311 h 271120"/>
                <a:gd name="csX20" fmla="*/ 498332 w 537454"/>
                <a:gd name="csY20" fmla="*/ 176056 h 271120"/>
                <a:gd name="csX21" fmla="*/ 482991 w 537454"/>
                <a:gd name="csY21" fmla="*/ 186681 h 271120"/>
                <a:gd name="csX22" fmla="*/ 482006 w 537454"/>
                <a:gd name="csY22" fmla="*/ 203498 h 271120"/>
                <a:gd name="csX23" fmla="*/ 458153 w 537454"/>
                <a:gd name="csY23" fmla="*/ 206524 h 271120"/>
                <a:gd name="csX24" fmla="*/ 438309 w 537454"/>
                <a:gd name="csY24" fmla="*/ 218697 h 271120"/>
                <a:gd name="csX25" fmla="*/ 410304 w 537454"/>
                <a:gd name="csY25" fmla="*/ 220668 h 271120"/>
                <a:gd name="csX26" fmla="*/ 384620 w 537454"/>
                <a:gd name="csY26" fmla="*/ 234600 h 271120"/>
                <a:gd name="csX27" fmla="*/ 386097 w 537454"/>
                <a:gd name="csY27" fmla="*/ 254584 h 271120"/>
                <a:gd name="csX28" fmla="*/ 381595 w 537454"/>
                <a:gd name="csY28" fmla="*/ 253458 h 271120"/>
                <a:gd name="csX29" fmla="*/ 377724 w 537454"/>
                <a:gd name="csY29" fmla="*/ 246140 h 271120"/>
                <a:gd name="csX30" fmla="*/ 368155 w 537454"/>
                <a:gd name="csY30" fmla="*/ 244663 h 271120"/>
                <a:gd name="csX31" fmla="*/ 346904 w 537454"/>
                <a:gd name="csY31" fmla="*/ 236641 h 271120"/>
                <a:gd name="csX32" fmla="*/ 339023 w 537454"/>
                <a:gd name="csY32" fmla="*/ 245859 h 271120"/>
                <a:gd name="csX33" fmla="*/ 334942 w 537454"/>
                <a:gd name="csY33" fmla="*/ 241848 h 271120"/>
                <a:gd name="csX34" fmla="*/ 288500 w 537454"/>
                <a:gd name="csY34" fmla="*/ 232348 h 271120"/>
                <a:gd name="csX35" fmla="*/ 286460 w 537454"/>
                <a:gd name="csY35" fmla="*/ 218416 h 271120"/>
                <a:gd name="csX36" fmla="*/ 258735 w 537454"/>
                <a:gd name="csY36" fmla="*/ 222990 h 271120"/>
                <a:gd name="csX37" fmla="*/ 247688 w 537454"/>
                <a:gd name="csY37" fmla="*/ 243607 h 271120"/>
                <a:gd name="csX38" fmla="*/ 224538 w 537454"/>
                <a:gd name="csY38" fmla="*/ 271120 h 271120"/>
                <a:gd name="csX39" fmla="*/ 211027 w 537454"/>
                <a:gd name="csY39" fmla="*/ 264717 h 271120"/>
                <a:gd name="csX40" fmla="*/ 196954 w 537454"/>
                <a:gd name="csY40" fmla="*/ 270698 h 271120"/>
                <a:gd name="csX41" fmla="*/ 183655 w 537454"/>
                <a:gd name="csY41" fmla="*/ 263872 h 271120"/>
                <a:gd name="csX42" fmla="*/ 191184 w 537454"/>
                <a:gd name="csY42" fmla="*/ 259862 h 271120"/>
                <a:gd name="csX43" fmla="*/ 196391 w 537454"/>
                <a:gd name="csY43" fmla="*/ 247055 h 271120"/>
                <a:gd name="csX44" fmla="*/ 204554 w 537454"/>
                <a:gd name="csY44" fmla="*/ 235163 h 271120"/>
                <a:gd name="csX45" fmla="*/ 202443 w 537454"/>
                <a:gd name="csY45" fmla="*/ 228478 h 271120"/>
                <a:gd name="csX46" fmla="*/ 208705 w 537454"/>
                <a:gd name="csY46" fmla="*/ 225453 h 271120"/>
                <a:gd name="csX47" fmla="*/ 211661 w 537454"/>
                <a:gd name="csY47" fmla="*/ 230660 h 271120"/>
                <a:gd name="csX48" fmla="*/ 229252 w 537454"/>
                <a:gd name="csY48" fmla="*/ 231785 h 271120"/>
                <a:gd name="csX49" fmla="*/ 237133 w 537454"/>
                <a:gd name="csY49" fmla="*/ 228971 h 271120"/>
                <a:gd name="csX50" fmla="*/ 231574 w 537454"/>
                <a:gd name="csY50" fmla="*/ 225171 h 271120"/>
                <a:gd name="csX51" fmla="*/ 233685 w 537454"/>
                <a:gd name="csY51" fmla="*/ 219612 h 271120"/>
                <a:gd name="csX52" fmla="*/ 223271 w 537454"/>
                <a:gd name="csY52" fmla="*/ 210042 h 271120"/>
                <a:gd name="csX53" fmla="*/ 218908 w 537454"/>
                <a:gd name="csY53" fmla="*/ 194210 h 271120"/>
                <a:gd name="csX54" fmla="*/ 208072 w 537454"/>
                <a:gd name="csY54" fmla="*/ 188018 h 271120"/>
                <a:gd name="csX55" fmla="*/ 210183 w 537454"/>
                <a:gd name="csY55" fmla="*/ 175211 h 271120"/>
                <a:gd name="csX56" fmla="*/ 196743 w 537454"/>
                <a:gd name="csY56" fmla="*/ 164938 h 271120"/>
                <a:gd name="csX57" fmla="*/ 184429 w 537454"/>
                <a:gd name="csY57" fmla="*/ 163531 h 271120"/>
                <a:gd name="csX58" fmla="*/ 162405 w 537454"/>
                <a:gd name="csY58" fmla="*/ 151568 h 271120"/>
                <a:gd name="csX59" fmla="*/ 142561 w 537454"/>
                <a:gd name="csY59" fmla="*/ 155368 h 271120"/>
                <a:gd name="csX60" fmla="*/ 135454 w 537454"/>
                <a:gd name="csY60" fmla="*/ 160997 h 271120"/>
                <a:gd name="csX61" fmla="*/ 122859 w 537454"/>
                <a:gd name="csY61" fmla="*/ 160997 h 271120"/>
                <a:gd name="csX62" fmla="*/ 115330 w 537454"/>
                <a:gd name="csY62" fmla="*/ 169934 h 271120"/>
                <a:gd name="csX63" fmla="*/ 93305 w 537454"/>
                <a:gd name="csY63" fmla="*/ 173593 h 271120"/>
                <a:gd name="csX64" fmla="*/ 83102 w 537454"/>
                <a:gd name="csY64" fmla="*/ 179433 h 271120"/>
                <a:gd name="csX65" fmla="*/ 69240 w 537454"/>
                <a:gd name="csY65" fmla="*/ 170145 h 271120"/>
                <a:gd name="csX66" fmla="*/ 50101 w 537454"/>
                <a:gd name="csY66" fmla="*/ 170004 h 271120"/>
                <a:gd name="csX67" fmla="*/ 31594 w 537454"/>
                <a:gd name="csY67" fmla="*/ 165782 h 271120"/>
                <a:gd name="csX68" fmla="*/ 18717 w 537454"/>
                <a:gd name="csY68" fmla="*/ 173945 h 271120"/>
                <a:gd name="csX69" fmla="*/ 16606 w 537454"/>
                <a:gd name="csY69" fmla="*/ 163671 h 271120"/>
                <a:gd name="csX70" fmla="*/ 0 w 537454"/>
                <a:gd name="csY70" fmla="*/ 153327 h 271120"/>
                <a:gd name="csX71" fmla="*/ 5840 w 537454"/>
                <a:gd name="csY71" fmla="*/ 137847 h 271120"/>
                <a:gd name="csX72" fmla="*/ 14144 w 537454"/>
                <a:gd name="csY72" fmla="*/ 127785 h 271120"/>
                <a:gd name="csX73" fmla="*/ 20688 w 537454"/>
                <a:gd name="csY73" fmla="*/ 130036 h 271120"/>
                <a:gd name="csX74" fmla="*/ 12947 w 537454"/>
                <a:gd name="csY74" fmla="*/ 112656 h 271120"/>
                <a:gd name="csX75" fmla="*/ 40109 w 537454"/>
                <a:gd name="csY75" fmla="*/ 80288 h 271120"/>
                <a:gd name="csX76" fmla="*/ 54885 w 537454"/>
                <a:gd name="csY76" fmla="*/ 75714 h 271120"/>
                <a:gd name="csX77" fmla="*/ 58122 w 537454"/>
                <a:gd name="csY77" fmla="*/ 64737 h 271120"/>
                <a:gd name="csX78" fmla="*/ 43064 w 537454"/>
                <a:gd name="csY78" fmla="*/ 30257 h 271120"/>
                <a:gd name="csX79" fmla="*/ 57348 w 537454"/>
                <a:gd name="csY79" fmla="*/ 28709 h 271120"/>
                <a:gd name="csX80" fmla="*/ 73743 w 537454"/>
                <a:gd name="csY80" fmla="*/ 17873 h 271120"/>
                <a:gd name="csX81" fmla="*/ 96894 w 537454"/>
                <a:gd name="csY81" fmla="*/ 17029 h 271120"/>
                <a:gd name="csX82" fmla="*/ 127010 w 537454"/>
                <a:gd name="csY82" fmla="*/ 20125 h 271120"/>
                <a:gd name="csX83" fmla="*/ 160364 w 537454"/>
                <a:gd name="csY83" fmla="*/ 29694 h 271120"/>
                <a:gd name="csX84" fmla="*/ 183866 w 537454"/>
                <a:gd name="csY84" fmla="*/ 30469 h 271120"/>
                <a:gd name="csX85" fmla="*/ 195125 w 537454"/>
                <a:gd name="csY85" fmla="*/ 36239 h 271120"/>
                <a:gd name="csX86" fmla="*/ 206313 w 537454"/>
                <a:gd name="csY86" fmla="*/ 29272 h 271120"/>
                <a:gd name="csX87" fmla="*/ 214124 w 537454"/>
                <a:gd name="csY87" fmla="*/ 38561 h 271120"/>
                <a:gd name="csX88" fmla="*/ 241074 w 537454"/>
                <a:gd name="csY88" fmla="*/ 36661 h 271120"/>
                <a:gd name="csX89" fmla="*/ 252966 w 537454"/>
                <a:gd name="csY89" fmla="*/ 40531 h 271120"/>
                <a:gd name="csX90" fmla="*/ 254936 w 537454"/>
                <a:gd name="csY90" fmla="*/ 20477 h 271120"/>
                <a:gd name="csX91" fmla="*/ 264083 w 537454"/>
                <a:gd name="csY91" fmla="*/ 11751 h 271120"/>
                <a:gd name="csX92" fmla="*/ 289767 w 537454"/>
                <a:gd name="csY92" fmla="*/ 9359 h 2711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</a:cxnLst>
              <a:rect l="l" t="t" r="r" b="b"/>
              <a:pathLst>
                <a:path w="537454" h="271120">
                  <a:moveTo>
                    <a:pt x="289767" y="9359"/>
                  </a:moveTo>
                  <a:lnTo>
                    <a:pt x="300884" y="10977"/>
                  </a:lnTo>
                  <a:lnTo>
                    <a:pt x="308414" y="1900"/>
                  </a:lnTo>
                  <a:lnTo>
                    <a:pt x="317491" y="3870"/>
                  </a:lnTo>
                  <a:lnTo>
                    <a:pt x="348452" y="0"/>
                  </a:lnTo>
                  <a:lnTo>
                    <a:pt x="367592" y="22658"/>
                  </a:lnTo>
                  <a:lnTo>
                    <a:pt x="360133" y="30680"/>
                  </a:lnTo>
                  <a:lnTo>
                    <a:pt x="362595" y="42994"/>
                  </a:lnTo>
                  <a:lnTo>
                    <a:pt x="386379" y="44894"/>
                  </a:lnTo>
                  <a:lnTo>
                    <a:pt x="397005" y="62063"/>
                  </a:lnTo>
                  <a:lnTo>
                    <a:pt x="396371" y="69733"/>
                  </a:lnTo>
                  <a:lnTo>
                    <a:pt x="434299" y="83525"/>
                  </a:lnTo>
                  <a:lnTo>
                    <a:pt x="457238" y="77332"/>
                  </a:lnTo>
                  <a:lnTo>
                    <a:pt x="475674" y="95628"/>
                  </a:lnTo>
                  <a:lnTo>
                    <a:pt x="493125" y="95205"/>
                  </a:lnTo>
                  <a:lnTo>
                    <a:pt x="537103" y="107871"/>
                  </a:lnTo>
                  <a:lnTo>
                    <a:pt x="537455" y="119270"/>
                  </a:lnTo>
                  <a:lnTo>
                    <a:pt x="525352" y="139465"/>
                  </a:lnTo>
                  <a:lnTo>
                    <a:pt x="531967" y="160575"/>
                  </a:lnTo>
                  <a:lnTo>
                    <a:pt x="527252" y="173311"/>
                  </a:lnTo>
                  <a:lnTo>
                    <a:pt x="498332" y="176056"/>
                  </a:lnTo>
                  <a:lnTo>
                    <a:pt x="482991" y="186681"/>
                  </a:lnTo>
                  <a:lnTo>
                    <a:pt x="482006" y="203498"/>
                  </a:lnTo>
                  <a:lnTo>
                    <a:pt x="458153" y="206524"/>
                  </a:lnTo>
                  <a:lnTo>
                    <a:pt x="438309" y="218697"/>
                  </a:lnTo>
                  <a:lnTo>
                    <a:pt x="410304" y="220668"/>
                  </a:lnTo>
                  <a:lnTo>
                    <a:pt x="384620" y="234600"/>
                  </a:lnTo>
                  <a:lnTo>
                    <a:pt x="386097" y="254584"/>
                  </a:lnTo>
                  <a:lnTo>
                    <a:pt x="381595" y="253458"/>
                  </a:lnTo>
                  <a:lnTo>
                    <a:pt x="377724" y="246140"/>
                  </a:lnTo>
                  <a:lnTo>
                    <a:pt x="368155" y="244663"/>
                  </a:lnTo>
                  <a:lnTo>
                    <a:pt x="346904" y="236641"/>
                  </a:lnTo>
                  <a:lnTo>
                    <a:pt x="339023" y="245859"/>
                  </a:lnTo>
                  <a:lnTo>
                    <a:pt x="334942" y="241848"/>
                  </a:lnTo>
                  <a:lnTo>
                    <a:pt x="288500" y="232348"/>
                  </a:lnTo>
                  <a:lnTo>
                    <a:pt x="286460" y="218416"/>
                  </a:lnTo>
                  <a:lnTo>
                    <a:pt x="258735" y="222990"/>
                  </a:lnTo>
                  <a:lnTo>
                    <a:pt x="247688" y="243607"/>
                  </a:lnTo>
                  <a:lnTo>
                    <a:pt x="224538" y="271120"/>
                  </a:lnTo>
                  <a:lnTo>
                    <a:pt x="211027" y="264717"/>
                  </a:lnTo>
                  <a:lnTo>
                    <a:pt x="196954" y="270698"/>
                  </a:lnTo>
                  <a:lnTo>
                    <a:pt x="183655" y="263872"/>
                  </a:lnTo>
                  <a:lnTo>
                    <a:pt x="191184" y="259862"/>
                  </a:lnTo>
                  <a:lnTo>
                    <a:pt x="196391" y="247055"/>
                  </a:lnTo>
                  <a:lnTo>
                    <a:pt x="204554" y="235163"/>
                  </a:lnTo>
                  <a:lnTo>
                    <a:pt x="202443" y="228478"/>
                  </a:lnTo>
                  <a:lnTo>
                    <a:pt x="208705" y="225453"/>
                  </a:lnTo>
                  <a:lnTo>
                    <a:pt x="211661" y="230660"/>
                  </a:lnTo>
                  <a:lnTo>
                    <a:pt x="229252" y="231785"/>
                  </a:lnTo>
                  <a:lnTo>
                    <a:pt x="237133" y="228971"/>
                  </a:lnTo>
                  <a:lnTo>
                    <a:pt x="231574" y="225171"/>
                  </a:lnTo>
                  <a:lnTo>
                    <a:pt x="233685" y="219612"/>
                  </a:lnTo>
                  <a:lnTo>
                    <a:pt x="223271" y="210042"/>
                  </a:lnTo>
                  <a:lnTo>
                    <a:pt x="218908" y="194210"/>
                  </a:lnTo>
                  <a:lnTo>
                    <a:pt x="208072" y="188018"/>
                  </a:lnTo>
                  <a:lnTo>
                    <a:pt x="210183" y="175211"/>
                  </a:lnTo>
                  <a:lnTo>
                    <a:pt x="196743" y="164938"/>
                  </a:lnTo>
                  <a:lnTo>
                    <a:pt x="184429" y="163531"/>
                  </a:lnTo>
                  <a:lnTo>
                    <a:pt x="162405" y="151568"/>
                  </a:lnTo>
                  <a:lnTo>
                    <a:pt x="142561" y="155368"/>
                  </a:lnTo>
                  <a:lnTo>
                    <a:pt x="135454" y="160997"/>
                  </a:lnTo>
                  <a:lnTo>
                    <a:pt x="122859" y="160997"/>
                  </a:lnTo>
                  <a:lnTo>
                    <a:pt x="115330" y="169934"/>
                  </a:lnTo>
                  <a:lnTo>
                    <a:pt x="93305" y="173593"/>
                  </a:lnTo>
                  <a:lnTo>
                    <a:pt x="83102" y="179433"/>
                  </a:lnTo>
                  <a:lnTo>
                    <a:pt x="69240" y="170145"/>
                  </a:lnTo>
                  <a:lnTo>
                    <a:pt x="50101" y="170004"/>
                  </a:lnTo>
                  <a:lnTo>
                    <a:pt x="31594" y="165782"/>
                  </a:lnTo>
                  <a:lnTo>
                    <a:pt x="18717" y="173945"/>
                  </a:lnTo>
                  <a:lnTo>
                    <a:pt x="16606" y="163671"/>
                  </a:lnTo>
                  <a:lnTo>
                    <a:pt x="0" y="153327"/>
                  </a:lnTo>
                  <a:lnTo>
                    <a:pt x="5840" y="137847"/>
                  </a:lnTo>
                  <a:lnTo>
                    <a:pt x="14144" y="127785"/>
                  </a:lnTo>
                  <a:lnTo>
                    <a:pt x="20688" y="130036"/>
                  </a:lnTo>
                  <a:lnTo>
                    <a:pt x="12947" y="112656"/>
                  </a:lnTo>
                  <a:lnTo>
                    <a:pt x="40109" y="80288"/>
                  </a:lnTo>
                  <a:lnTo>
                    <a:pt x="54885" y="75714"/>
                  </a:lnTo>
                  <a:lnTo>
                    <a:pt x="58122" y="64737"/>
                  </a:lnTo>
                  <a:lnTo>
                    <a:pt x="43064" y="30257"/>
                  </a:lnTo>
                  <a:lnTo>
                    <a:pt x="57348" y="28709"/>
                  </a:lnTo>
                  <a:lnTo>
                    <a:pt x="73743" y="17873"/>
                  </a:lnTo>
                  <a:lnTo>
                    <a:pt x="96894" y="17029"/>
                  </a:lnTo>
                  <a:lnTo>
                    <a:pt x="127010" y="20125"/>
                  </a:lnTo>
                  <a:lnTo>
                    <a:pt x="160364" y="29694"/>
                  </a:lnTo>
                  <a:lnTo>
                    <a:pt x="183866" y="30469"/>
                  </a:lnTo>
                  <a:lnTo>
                    <a:pt x="195125" y="36239"/>
                  </a:lnTo>
                  <a:lnTo>
                    <a:pt x="206313" y="29272"/>
                  </a:lnTo>
                  <a:lnTo>
                    <a:pt x="214124" y="38561"/>
                  </a:lnTo>
                  <a:lnTo>
                    <a:pt x="241074" y="36661"/>
                  </a:lnTo>
                  <a:lnTo>
                    <a:pt x="252966" y="40531"/>
                  </a:lnTo>
                  <a:lnTo>
                    <a:pt x="254936" y="20477"/>
                  </a:lnTo>
                  <a:lnTo>
                    <a:pt x="264083" y="11751"/>
                  </a:lnTo>
                  <a:lnTo>
                    <a:pt x="289767" y="935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F9EDF45-DF3A-3600-EA11-DC0577ED9771}"/>
                </a:ext>
              </a:extLst>
            </p:cNvPr>
            <p:cNvSpPr/>
            <p:nvPr/>
          </p:nvSpPr>
          <p:spPr>
            <a:xfrm>
              <a:off x="7412335" y="2681317"/>
              <a:ext cx="297366" cy="232559"/>
            </a:xfrm>
            <a:custGeom>
              <a:avLst/>
              <a:gdLst>
                <a:gd name="csX0" fmla="*/ 281042 w 297366"/>
                <a:gd name="csY0" fmla="*/ 38631 h 232559"/>
                <a:gd name="csX1" fmla="*/ 282308 w 297366"/>
                <a:gd name="csY1" fmla="*/ 56715 h 232559"/>
                <a:gd name="csX2" fmla="*/ 290611 w 297366"/>
                <a:gd name="csY2" fmla="*/ 72125 h 232559"/>
                <a:gd name="csX3" fmla="*/ 290470 w 297366"/>
                <a:gd name="csY3" fmla="*/ 88239 h 232559"/>
                <a:gd name="csX4" fmla="*/ 272527 w 297366"/>
                <a:gd name="csY4" fmla="*/ 96472 h 232559"/>
                <a:gd name="csX5" fmla="*/ 281745 w 297366"/>
                <a:gd name="csY5" fmla="*/ 114978 h 232559"/>
                <a:gd name="csX6" fmla="*/ 282308 w 297366"/>
                <a:gd name="csY6" fmla="*/ 132781 h 232559"/>
                <a:gd name="csX7" fmla="*/ 297367 w 297366"/>
                <a:gd name="csY7" fmla="*/ 167260 h 232559"/>
                <a:gd name="csX8" fmla="*/ 294130 w 297366"/>
                <a:gd name="csY8" fmla="*/ 178237 h 232559"/>
                <a:gd name="csX9" fmla="*/ 279353 w 297366"/>
                <a:gd name="csY9" fmla="*/ 182811 h 232559"/>
                <a:gd name="csX10" fmla="*/ 252191 w 297366"/>
                <a:gd name="csY10" fmla="*/ 215179 h 232559"/>
                <a:gd name="csX11" fmla="*/ 259932 w 297366"/>
                <a:gd name="csY11" fmla="*/ 232559 h 232559"/>
                <a:gd name="csX12" fmla="*/ 253388 w 297366"/>
                <a:gd name="csY12" fmla="*/ 230308 h 232559"/>
                <a:gd name="csX13" fmla="*/ 225030 w 297366"/>
                <a:gd name="csY13" fmla="*/ 215461 h 232559"/>
                <a:gd name="csX14" fmla="*/ 203498 w 297366"/>
                <a:gd name="csY14" fmla="*/ 220949 h 232559"/>
                <a:gd name="csX15" fmla="*/ 189425 w 297366"/>
                <a:gd name="csY15" fmla="*/ 216938 h 232559"/>
                <a:gd name="csX16" fmla="*/ 171763 w 297366"/>
                <a:gd name="csY16" fmla="*/ 225241 h 232559"/>
                <a:gd name="csX17" fmla="*/ 156705 w 297366"/>
                <a:gd name="csY17" fmla="*/ 211520 h 232559"/>
                <a:gd name="csX18" fmla="*/ 144391 w 297366"/>
                <a:gd name="csY18" fmla="*/ 216798 h 232559"/>
                <a:gd name="csX19" fmla="*/ 142702 w 297366"/>
                <a:gd name="csY19" fmla="*/ 214475 h 232559"/>
                <a:gd name="csX20" fmla="*/ 128981 w 297366"/>
                <a:gd name="csY20" fmla="*/ 195336 h 232559"/>
                <a:gd name="csX21" fmla="*/ 106815 w 297366"/>
                <a:gd name="csY21" fmla="*/ 192943 h 232559"/>
                <a:gd name="csX22" fmla="*/ 103931 w 297366"/>
                <a:gd name="csY22" fmla="*/ 180700 h 232559"/>
                <a:gd name="csX23" fmla="*/ 83454 w 297366"/>
                <a:gd name="csY23" fmla="*/ 176337 h 232559"/>
                <a:gd name="csX24" fmla="*/ 79021 w 297366"/>
                <a:gd name="csY24" fmla="*/ 186470 h 232559"/>
                <a:gd name="csX25" fmla="*/ 62766 w 297366"/>
                <a:gd name="csY25" fmla="*/ 178378 h 232559"/>
                <a:gd name="csX26" fmla="*/ 64666 w 297366"/>
                <a:gd name="csY26" fmla="*/ 167541 h 232559"/>
                <a:gd name="csX27" fmla="*/ 42290 w 297366"/>
                <a:gd name="csY27" fmla="*/ 164164 h 232559"/>
                <a:gd name="csX28" fmla="*/ 28146 w 297366"/>
                <a:gd name="csY28" fmla="*/ 151428 h 232559"/>
                <a:gd name="csX29" fmla="*/ 15903 w 297366"/>
                <a:gd name="csY29" fmla="*/ 126096 h 232559"/>
                <a:gd name="csX30" fmla="*/ 18225 w 297366"/>
                <a:gd name="csY30" fmla="*/ 112375 h 232559"/>
                <a:gd name="csX31" fmla="*/ 10836 w 297366"/>
                <a:gd name="csY31" fmla="*/ 90913 h 232559"/>
                <a:gd name="csX32" fmla="*/ 0 w 297366"/>
                <a:gd name="csY32" fmla="*/ 76558 h 232559"/>
                <a:gd name="csX33" fmla="*/ 8374 w 297366"/>
                <a:gd name="csY33" fmla="*/ 65722 h 232559"/>
                <a:gd name="csX34" fmla="*/ 1337 w 297366"/>
                <a:gd name="csY34" fmla="*/ 45034 h 232559"/>
                <a:gd name="csX35" fmla="*/ 21743 w 297366"/>
                <a:gd name="csY35" fmla="*/ 33002 h 232559"/>
                <a:gd name="csX36" fmla="*/ 68395 w 297366"/>
                <a:gd name="csY36" fmla="*/ 13933 h 232559"/>
                <a:gd name="csX37" fmla="*/ 105971 w 297366"/>
                <a:gd name="csY37" fmla="*/ 0 h 232559"/>
                <a:gd name="csX38" fmla="*/ 135806 w 297366"/>
                <a:gd name="csY38" fmla="*/ 6966 h 232559"/>
                <a:gd name="csX39" fmla="*/ 138058 w 297366"/>
                <a:gd name="csY39" fmla="*/ 17029 h 232559"/>
                <a:gd name="csX40" fmla="*/ 166838 w 297366"/>
                <a:gd name="csY40" fmla="*/ 17521 h 232559"/>
                <a:gd name="csX41" fmla="*/ 203639 w 297366"/>
                <a:gd name="csY41" fmla="*/ 22236 h 232559"/>
                <a:gd name="csX42" fmla="*/ 258524 w 297366"/>
                <a:gd name="csY42" fmla="*/ 21602 h 232559"/>
                <a:gd name="csX43" fmla="*/ 273864 w 297366"/>
                <a:gd name="csY43" fmla="*/ 26035 h 232559"/>
                <a:gd name="csX44" fmla="*/ 281042 w 297366"/>
                <a:gd name="csY44" fmla="*/ 38631 h 23255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</a:cxnLst>
              <a:rect l="l" t="t" r="r" b="b"/>
              <a:pathLst>
                <a:path w="297366" h="232559">
                  <a:moveTo>
                    <a:pt x="281042" y="38631"/>
                  </a:moveTo>
                  <a:lnTo>
                    <a:pt x="282308" y="56715"/>
                  </a:lnTo>
                  <a:lnTo>
                    <a:pt x="290611" y="72125"/>
                  </a:lnTo>
                  <a:lnTo>
                    <a:pt x="290470" y="88239"/>
                  </a:lnTo>
                  <a:lnTo>
                    <a:pt x="272527" y="96472"/>
                  </a:lnTo>
                  <a:lnTo>
                    <a:pt x="281745" y="114978"/>
                  </a:lnTo>
                  <a:lnTo>
                    <a:pt x="282308" y="132781"/>
                  </a:lnTo>
                  <a:lnTo>
                    <a:pt x="297367" y="167260"/>
                  </a:lnTo>
                  <a:lnTo>
                    <a:pt x="294130" y="178237"/>
                  </a:lnTo>
                  <a:lnTo>
                    <a:pt x="279353" y="182811"/>
                  </a:lnTo>
                  <a:lnTo>
                    <a:pt x="252191" y="215179"/>
                  </a:lnTo>
                  <a:lnTo>
                    <a:pt x="259932" y="232559"/>
                  </a:lnTo>
                  <a:lnTo>
                    <a:pt x="253388" y="230308"/>
                  </a:lnTo>
                  <a:lnTo>
                    <a:pt x="225030" y="215461"/>
                  </a:lnTo>
                  <a:lnTo>
                    <a:pt x="203498" y="220949"/>
                  </a:lnTo>
                  <a:lnTo>
                    <a:pt x="189425" y="216938"/>
                  </a:lnTo>
                  <a:lnTo>
                    <a:pt x="171763" y="225241"/>
                  </a:lnTo>
                  <a:lnTo>
                    <a:pt x="156705" y="211520"/>
                  </a:lnTo>
                  <a:lnTo>
                    <a:pt x="144391" y="216798"/>
                  </a:lnTo>
                  <a:lnTo>
                    <a:pt x="142702" y="214475"/>
                  </a:lnTo>
                  <a:lnTo>
                    <a:pt x="128981" y="195336"/>
                  </a:lnTo>
                  <a:lnTo>
                    <a:pt x="106815" y="192943"/>
                  </a:lnTo>
                  <a:lnTo>
                    <a:pt x="103931" y="180700"/>
                  </a:lnTo>
                  <a:lnTo>
                    <a:pt x="83454" y="176337"/>
                  </a:lnTo>
                  <a:lnTo>
                    <a:pt x="79021" y="186470"/>
                  </a:lnTo>
                  <a:lnTo>
                    <a:pt x="62766" y="178378"/>
                  </a:lnTo>
                  <a:lnTo>
                    <a:pt x="64666" y="167541"/>
                  </a:lnTo>
                  <a:lnTo>
                    <a:pt x="42290" y="164164"/>
                  </a:lnTo>
                  <a:lnTo>
                    <a:pt x="28146" y="151428"/>
                  </a:lnTo>
                  <a:lnTo>
                    <a:pt x="15903" y="126096"/>
                  </a:lnTo>
                  <a:lnTo>
                    <a:pt x="18225" y="112375"/>
                  </a:lnTo>
                  <a:lnTo>
                    <a:pt x="10836" y="90913"/>
                  </a:lnTo>
                  <a:lnTo>
                    <a:pt x="0" y="76558"/>
                  </a:lnTo>
                  <a:lnTo>
                    <a:pt x="8374" y="65722"/>
                  </a:lnTo>
                  <a:lnTo>
                    <a:pt x="1337" y="45034"/>
                  </a:lnTo>
                  <a:lnTo>
                    <a:pt x="21743" y="33002"/>
                  </a:lnTo>
                  <a:lnTo>
                    <a:pt x="68395" y="13933"/>
                  </a:lnTo>
                  <a:lnTo>
                    <a:pt x="105971" y="0"/>
                  </a:lnTo>
                  <a:lnTo>
                    <a:pt x="135806" y="6966"/>
                  </a:lnTo>
                  <a:lnTo>
                    <a:pt x="138058" y="17029"/>
                  </a:lnTo>
                  <a:lnTo>
                    <a:pt x="166838" y="17521"/>
                  </a:lnTo>
                  <a:lnTo>
                    <a:pt x="203639" y="22236"/>
                  </a:lnTo>
                  <a:lnTo>
                    <a:pt x="258524" y="21602"/>
                  </a:lnTo>
                  <a:lnTo>
                    <a:pt x="273864" y="26035"/>
                  </a:lnTo>
                  <a:lnTo>
                    <a:pt x="281042" y="3863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10BA7794-530E-41C6-8685-CCA44230D6A3}"/>
                </a:ext>
              </a:extLst>
            </p:cNvPr>
            <p:cNvSpPr/>
            <p:nvPr/>
          </p:nvSpPr>
          <p:spPr>
            <a:xfrm>
              <a:off x="7275122" y="2913454"/>
              <a:ext cx="223974" cy="99075"/>
            </a:xfrm>
            <a:custGeom>
              <a:avLst/>
              <a:gdLst>
                <a:gd name="csX0" fmla="*/ 223975 w 223974"/>
                <a:gd name="csY0" fmla="*/ 35113 h 99075"/>
                <a:gd name="csX1" fmla="*/ 221723 w 223974"/>
                <a:gd name="csY1" fmla="*/ 50664 h 99075"/>
                <a:gd name="csX2" fmla="*/ 204906 w 223974"/>
                <a:gd name="csY2" fmla="*/ 50734 h 99075"/>
                <a:gd name="csX3" fmla="*/ 210676 w 223974"/>
                <a:gd name="csY3" fmla="*/ 58967 h 99075"/>
                <a:gd name="csX4" fmla="*/ 200754 w 223974"/>
                <a:gd name="csY4" fmla="*/ 83313 h 99075"/>
                <a:gd name="csX5" fmla="*/ 195054 w 223974"/>
                <a:gd name="csY5" fmla="*/ 89646 h 99075"/>
                <a:gd name="csX6" fmla="*/ 168949 w 223974"/>
                <a:gd name="csY6" fmla="*/ 90561 h 99075"/>
                <a:gd name="csX7" fmla="*/ 153890 w 223974"/>
                <a:gd name="csY7" fmla="*/ 99075 h 99075"/>
                <a:gd name="csX8" fmla="*/ 129192 w 223974"/>
                <a:gd name="csY8" fmla="*/ 96190 h 99075"/>
                <a:gd name="csX9" fmla="*/ 86480 w 223974"/>
                <a:gd name="csY9" fmla="*/ 86480 h 99075"/>
                <a:gd name="csX10" fmla="*/ 79865 w 223974"/>
                <a:gd name="csY10" fmla="*/ 73392 h 99075"/>
                <a:gd name="csX11" fmla="*/ 50311 w 223974"/>
                <a:gd name="csY11" fmla="*/ 79936 h 99075"/>
                <a:gd name="csX12" fmla="*/ 46864 w 223974"/>
                <a:gd name="csY12" fmla="*/ 87113 h 99075"/>
                <a:gd name="csX13" fmla="*/ 28779 w 223974"/>
                <a:gd name="csY13" fmla="*/ 81765 h 99075"/>
                <a:gd name="csX14" fmla="*/ 13510 w 223974"/>
                <a:gd name="csY14" fmla="*/ 80710 h 99075"/>
                <a:gd name="csX15" fmla="*/ 0 w 223974"/>
                <a:gd name="csY15" fmla="*/ 73814 h 99075"/>
                <a:gd name="csX16" fmla="*/ 4574 w 223974"/>
                <a:gd name="csY16" fmla="*/ 64596 h 99075"/>
                <a:gd name="csX17" fmla="*/ 3448 w 223974"/>
                <a:gd name="csY17" fmla="*/ 57841 h 99075"/>
                <a:gd name="csX18" fmla="*/ 12455 w 223974"/>
                <a:gd name="csY18" fmla="*/ 55800 h 99075"/>
                <a:gd name="csX19" fmla="*/ 27513 w 223974"/>
                <a:gd name="csY19" fmla="*/ 66285 h 99075"/>
                <a:gd name="csX20" fmla="*/ 31806 w 223974"/>
                <a:gd name="csY20" fmla="*/ 56293 h 99075"/>
                <a:gd name="csX21" fmla="*/ 58122 w 223974"/>
                <a:gd name="csY21" fmla="*/ 57911 h 99075"/>
                <a:gd name="csX22" fmla="*/ 79513 w 223974"/>
                <a:gd name="csY22" fmla="*/ 51086 h 99075"/>
                <a:gd name="csX23" fmla="*/ 93798 w 223974"/>
                <a:gd name="csY23" fmla="*/ 52282 h 99075"/>
                <a:gd name="csX24" fmla="*/ 103156 w 223974"/>
                <a:gd name="csY24" fmla="*/ 60022 h 99075"/>
                <a:gd name="csX25" fmla="*/ 105901 w 223974"/>
                <a:gd name="csY25" fmla="*/ 53619 h 99075"/>
                <a:gd name="csX26" fmla="*/ 101679 w 223974"/>
                <a:gd name="csY26" fmla="*/ 28780 h 99075"/>
                <a:gd name="csX27" fmla="*/ 112374 w 223974"/>
                <a:gd name="csY27" fmla="*/ 23924 h 99075"/>
                <a:gd name="csX28" fmla="*/ 122929 w 223974"/>
                <a:gd name="csY28" fmla="*/ 6192 h 99075"/>
                <a:gd name="csX29" fmla="*/ 145095 w 223974"/>
                <a:gd name="csY29" fmla="*/ 18577 h 99075"/>
                <a:gd name="csX30" fmla="*/ 161912 w 223974"/>
                <a:gd name="csY30" fmla="*/ 2885 h 99075"/>
                <a:gd name="csX31" fmla="*/ 172467 w 223974"/>
                <a:gd name="csY31" fmla="*/ 0 h 99075"/>
                <a:gd name="csX32" fmla="*/ 195617 w 223974"/>
                <a:gd name="csY32" fmla="*/ 11751 h 99075"/>
                <a:gd name="csX33" fmla="*/ 209620 w 223974"/>
                <a:gd name="csY33" fmla="*/ 9711 h 99075"/>
                <a:gd name="csX34" fmla="*/ 223412 w 223974"/>
                <a:gd name="csY34" fmla="*/ 16958 h 99075"/>
                <a:gd name="csX35" fmla="*/ 221019 w 223974"/>
                <a:gd name="csY35" fmla="*/ 21884 h 99075"/>
                <a:gd name="csX36" fmla="*/ 223975 w 223974"/>
                <a:gd name="csY36" fmla="*/ 35113 h 99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</a:cxnLst>
              <a:rect l="l" t="t" r="r" b="b"/>
              <a:pathLst>
                <a:path w="223974" h="99075">
                  <a:moveTo>
                    <a:pt x="223975" y="35113"/>
                  </a:moveTo>
                  <a:lnTo>
                    <a:pt x="221723" y="50664"/>
                  </a:lnTo>
                  <a:lnTo>
                    <a:pt x="204906" y="50734"/>
                  </a:lnTo>
                  <a:lnTo>
                    <a:pt x="210676" y="58967"/>
                  </a:lnTo>
                  <a:lnTo>
                    <a:pt x="200754" y="83313"/>
                  </a:lnTo>
                  <a:lnTo>
                    <a:pt x="195054" y="89646"/>
                  </a:lnTo>
                  <a:lnTo>
                    <a:pt x="168949" y="90561"/>
                  </a:lnTo>
                  <a:lnTo>
                    <a:pt x="153890" y="99075"/>
                  </a:lnTo>
                  <a:lnTo>
                    <a:pt x="129192" y="96190"/>
                  </a:lnTo>
                  <a:lnTo>
                    <a:pt x="86480" y="86480"/>
                  </a:lnTo>
                  <a:lnTo>
                    <a:pt x="79865" y="73392"/>
                  </a:lnTo>
                  <a:lnTo>
                    <a:pt x="50311" y="79936"/>
                  </a:lnTo>
                  <a:lnTo>
                    <a:pt x="46864" y="87113"/>
                  </a:lnTo>
                  <a:lnTo>
                    <a:pt x="28779" y="81765"/>
                  </a:lnTo>
                  <a:lnTo>
                    <a:pt x="13510" y="80710"/>
                  </a:lnTo>
                  <a:lnTo>
                    <a:pt x="0" y="73814"/>
                  </a:lnTo>
                  <a:lnTo>
                    <a:pt x="4574" y="64596"/>
                  </a:lnTo>
                  <a:lnTo>
                    <a:pt x="3448" y="57841"/>
                  </a:lnTo>
                  <a:lnTo>
                    <a:pt x="12455" y="55800"/>
                  </a:lnTo>
                  <a:lnTo>
                    <a:pt x="27513" y="66285"/>
                  </a:lnTo>
                  <a:lnTo>
                    <a:pt x="31806" y="56293"/>
                  </a:lnTo>
                  <a:lnTo>
                    <a:pt x="58122" y="57911"/>
                  </a:lnTo>
                  <a:lnTo>
                    <a:pt x="79513" y="51086"/>
                  </a:lnTo>
                  <a:lnTo>
                    <a:pt x="93798" y="52282"/>
                  </a:lnTo>
                  <a:lnTo>
                    <a:pt x="103156" y="60022"/>
                  </a:lnTo>
                  <a:lnTo>
                    <a:pt x="105901" y="53619"/>
                  </a:lnTo>
                  <a:lnTo>
                    <a:pt x="101679" y="28780"/>
                  </a:lnTo>
                  <a:lnTo>
                    <a:pt x="112374" y="23924"/>
                  </a:lnTo>
                  <a:lnTo>
                    <a:pt x="122929" y="6192"/>
                  </a:lnTo>
                  <a:lnTo>
                    <a:pt x="145095" y="18577"/>
                  </a:lnTo>
                  <a:lnTo>
                    <a:pt x="161912" y="2885"/>
                  </a:lnTo>
                  <a:lnTo>
                    <a:pt x="172467" y="0"/>
                  </a:lnTo>
                  <a:lnTo>
                    <a:pt x="195617" y="11751"/>
                  </a:lnTo>
                  <a:lnTo>
                    <a:pt x="209620" y="9711"/>
                  </a:lnTo>
                  <a:lnTo>
                    <a:pt x="223412" y="16958"/>
                  </a:lnTo>
                  <a:lnTo>
                    <a:pt x="221019" y="21884"/>
                  </a:lnTo>
                  <a:lnTo>
                    <a:pt x="223975" y="35113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26AA7A2F-5277-7069-DF91-A8AC0D113CFD}"/>
                </a:ext>
              </a:extLst>
            </p:cNvPr>
            <p:cNvSpPr/>
            <p:nvPr/>
          </p:nvSpPr>
          <p:spPr>
            <a:xfrm>
              <a:off x="7475875" y="2929427"/>
              <a:ext cx="194421" cy="108222"/>
            </a:xfrm>
            <a:custGeom>
              <a:avLst/>
              <a:gdLst>
                <a:gd name="csX0" fmla="*/ 175704 w 194421"/>
                <a:gd name="csY0" fmla="*/ 7740 h 108222"/>
                <a:gd name="csX1" fmla="*/ 192310 w 194421"/>
                <a:gd name="csY1" fmla="*/ 18084 h 108222"/>
                <a:gd name="csX2" fmla="*/ 194421 w 194421"/>
                <a:gd name="csY2" fmla="*/ 28357 h 108222"/>
                <a:gd name="csX3" fmla="*/ 176126 w 194421"/>
                <a:gd name="csY3" fmla="*/ 36309 h 108222"/>
                <a:gd name="csX4" fmla="*/ 162053 w 194421"/>
                <a:gd name="csY4" fmla="*/ 61992 h 108222"/>
                <a:gd name="csX5" fmla="*/ 143969 w 194421"/>
                <a:gd name="csY5" fmla="*/ 87465 h 108222"/>
                <a:gd name="csX6" fmla="*/ 120044 w 194421"/>
                <a:gd name="csY6" fmla="*/ 94502 h 108222"/>
                <a:gd name="csX7" fmla="*/ 101398 w 194421"/>
                <a:gd name="csY7" fmla="*/ 92813 h 108222"/>
                <a:gd name="csX8" fmla="*/ 78529 w 194421"/>
                <a:gd name="csY8" fmla="*/ 102664 h 108222"/>
                <a:gd name="csX9" fmla="*/ 78529 w 194421"/>
                <a:gd name="csY9" fmla="*/ 102664 h 108222"/>
                <a:gd name="csX10" fmla="*/ 67340 w 194421"/>
                <a:gd name="csY10" fmla="*/ 108223 h 108222"/>
                <a:gd name="csX11" fmla="*/ 42642 w 194421"/>
                <a:gd name="csY11" fmla="*/ 101046 h 108222"/>
                <a:gd name="csX12" fmla="*/ 20336 w 194421"/>
                <a:gd name="csY12" fmla="*/ 85002 h 108222"/>
                <a:gd name="csX13" fmla="*/ 10837 w 194421"/>
                <a:gd name="csY13" fmla="*/ 80428 h 108222"/>
                <a:gd name="csX14" fmla="*/ 5067 w 194421"/>
                <a:gd name="csY14" fmla="*/ 67692 h 108222"/>
                <a:gd name="csX15" fmla="*/ 0 w 194421"/>
                <a:gd name="csY15" fmla="*/ 67340 h 108222"/>
                <a:gd name="csX16" fmla="*/ 9922 w 194421"/>
                <a:gd name="csY16" fmla="*/ 42994 h 108222"/>
                <a:gd name="csX17" fmla="*/ 4152 w 194421"/>
                <a:gd name="csY17" fmla="*/ 34761 h 108222"/>
                <a:gd name="csX18" fmla="*/ 20969 w 194421"/>
                <a:gd name="csY18" fmla="*/ 34691 h 108222"/>
                <a:gd name="csX19" fmla="*/ 23221 w 194421"/>
                <a:gd name="csY19" fmla="*/ 19140 h 108222"/>
                <a:gd name="csX20" fmla="*/ 38420 w 194421"/>
                <a:gd name="csY20" fmla="*/ 28921 h 108222"/>
                <a:gd name="csX21" fmla="*/ 49467 w 194421"/>
                <a:gd name="csY21" fmla="*/ 33072 h 108222"/>
                <a:gd name="csX22" fmla="*/ 74518 w 194421"/>
                <a:gd name="csY22" fmla="*/ 28357 h 108222"/>
                <a:gd name="csX23" fmla="*/ 76910 w 194421"/>
                <a:gd name="csY23" fmla="*/ 20758 h 108222"/>
                <a:gd name="csX24" fmla="*/ 88802 w 194421"/>
                <a:gd name="csY24" fmla="*/ 19632 h 108222"/>
                <a:gd name="csX25" fmla="*/ 103298 w 194421"/>
                <a:gd name="csY25" fmla="*/ 13651 h 108222"/>
                <a:gd name="csX26" fmla="*/ 106534 w 194421"/>
                <a:gd name="csY26" fmla="*/ 16114 h 108222"/>
                <a:gd name="csX27" fmla="*/ 120607 w 194421"/>
                <a:gd name="csY27" fmla="*/ 11329 h 108222"/>
                <a:gd name="csX28" fmla="*/ 127573 w 194421"/>
                <a:gd name="csY28" fmla="*/ 2322 h 108222"/>
                <a:gd name="csX29" fmla="*/ 137354 w 194421"/>
                <a:gd name="csY29" fmla="*/ 0 h 108222"/>
                <a:gd name="csX30" fmla="*/ 169371 w 194421"/>
                <a:gd name="csY30" fmla="*/ 11611 h 108222"/>
                <a:gd name="csX31" fmla="*/ 175704 w 194421"/>
                <a:gd name="csY31" fmla="*/ 7740 h 1082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194421" h="108222">
                  <a:moveTo>
                    <a:pt x="175704" y="7740"/>
                  </a:moveTo>
                  <a:lnTo>
                    <a:pt x="192310" y="18084"/>
                  </a:lnTo>
                  <a:lnTo>
                    <a:pt x="194421" y="28357"/>
                  </a:lnTo>
                  <a:lnTo>
                    <a:pt x="176126" y="36309"/>
                  </a:lnTo>
                  <a:lnTo>
                    <a:pt x="162053" y="61992"/>
                  </a:lnTo>
                  <a:lnTo>
                    <a:pt x="143969" y="87465"/>
                  </a:lnTo>
                  <a:lnTo>
                    <a:pt x="120044" y="94502"/>
                  </a:lnTo>
                  <a:lnTo>
                    <a:pt x="101398" y="92813"/>
                  </a:lnTo>
                  <a:lnTo>
                    <a:pt x="78529" y="102664"/>
                  </a:lnTo>
                  <a:lnTo>
                    <a:pt x="78529" y="102664"/>
                  </a:lnTo>
                  <a:lnTo>
                    <a:pt x="67340" y="108223"/>
                  </a:lnTo>
                  <a:lnTo>
                    <a:pt x="42642" y="101046"/>
                  </a:lnTo>
                  <a:lnTo>
                    <a:pt x="20336" y="85002"/>
                  </a:lnTo>
                  <a:lnTo>
                    <a:pt x="10837" y="80428"/>
                  </a:lnTo>
                  <a:lnTo>
                    <a:pt x="5067" y="67692"/>
                  </a:lnTo>
                  <a:lnTo>
                    <a:pt x="0" y="67340"/>
                  </a:lnTo>
                  <a:lnTo>
                    <a:pt x="9922" y="42994"/>
                  </a:lnTo>
                  <a:lnTo>
                    <a:pt x="4152" y="34761"/>
                  </a:lnTo>
                  <a:lnTo>
                    <a:pt x="20969" y="34691"/>
                  </a:lnTo>
                  <a:lnTo>
                    <a:pt x="23221" y="19140"/>
                  </a:lnTo>
                  <a:lnTo>
                    <a:pt x="38420" y="28921"/>
                  </a:lnTo>
                  <a:lnTo>
                    <a:pt x="49467" y="33072"/>
                  </a:lnTo>
                  <a:lnTo>
                    <a:pt x="74518" y="28357"/>
                  </a:lnTo>
                  <a:lnTo>
                    <a:pt x="76910" y="20758"/>
                  </a:lnTo>
                  <a:lnTo>
                    <a:pt x="88802" y="19632"/>
                  </a:lnTo>
                  <a:lnTo>
                    <a:pt x="103298" y="13651"/>
                  </a:lnTo>
                  <a:lnTo>
                    <a:pt x="106534" y="16114"/>
                  </a:lnTo>
                  <a:lnTo>
                    <a:pt x="120607" y="11329"/>
                  </a:lnTo>
                  <a:lnTo>
                    <a:pt x="127573" y="2322"/>
                  </a:lnTo>
                  <a:lnTo>
                    <a:pt x="137354" y="0"/>
                  </a:lnTo>
                  <a:lnTo>
                    <a:pt x="169371" y="11611"/>
                  </a:lnTo>
                  <a:lnTo>
                    <a:pt x="175704" y="774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ED0DB982-F5ED-0483-23E1-82CB8875108F}"/>
                </a:ext>
              </a:extLst>
            </p:cNvPr>
            <p:cNvSpPr/>
            <p:nvPr/>
          </p:nvSpPr>
          <p:spPr>
            <a:xfrm>
              <a:off x="7787034" y="2935409"/>
              <a:ext cx="101678" cy="112303"/>
            </a:xfrm>
            <a:custGeom>
              <a:avLst/>
              <a:gdLst>
                <a:gd name="csX0" fmla="*/ 0 w 101678"/>
                <a:gd name="csY0" fmla="*/ 9429 h 112303"/>
                <a:gd name="csX1" fmla="*/ 7107 w 101678"/>
                <a:gd name="csY1" fmla="*/ 3800 h 112303"/>
                <a:gd name="csX2" fmla="*/ 26950 w 101678"/>
                <a:gd name="csY2" fmla="*/ 0 h 112303"/>
                <a:gd name="csX3" fmla="*/ 48975 w 101678"/>
                <a:gd name="csY3" fmla="*/ 11962 h 112303"/>
                <a:gd name="csX4" fmla="*/ 61289 w 101678"/>
                <a:gd name="csY4" fmla="*/ 13369 h 112303"/>
                <a:gd name="csX5" fmla="*/ 74729 w 101678"/>
                <a:gd name="csY5" fmla="*/ 23643 h 112303"/>
                <a:gd name="csX6" fmla="*/ 72618 w 101678"/>
                <a:gd name="csY6" fmla="*/ 36450 h 112303"/>
                <a:gd name="csX7" fmla="*/ 83454 w 101678"/>
                <a:gd name="csY7" fmla="*/ 42642 h 112303"/>
                <a:gd name="csX8" fmla="*/ 87817 w 101678"/>
                <a:gd name="csY8" fmla="*/ 58474 h 112303"/>
                <a:gd name="csX9" fmla="*/ 98231 w 101678"/>
                <a:gd name="csY9" fmla="*/ 68044 h 112303"/>
                <a:gd name="csX10" fmla="*/ 96120 w 101678"/>
                <a:gd name="csY10" fmla="*/ 73603 h 112303"/>
                <a:gd name="csX11" fmla="*/ 101679 w 101678"/>
                <a:gd name="csY11" fmla="*/ 77403 h 112303"/>
                <a:gd name="csX12" fmla="*/ 93798 w 101678"/>
                <a:gd name="csY12" fmla="*/ 80217 h 112303"/>
                <a:gd name="csX13" fmla="*/ 76206 w 101678"/>
                <a:gd name="csY13" fmla="*/ 79091 h 112303"/>
                <a:gd name="csX14" fmla="*/ 73251 w 101678"/>
                <a:gd name="csY14" fmla="*/ 73884 h 112303"/>
                <a:gd name="csX15" fmla="*/ 66989 w 101678"/>
                <a:gd name="csY15" fmla="*/ 76910 h 112303"/>
                <a:gd name="csX16" fmla="*/ 69099 w 101678"/>
                <a:gd name="csY16" fmla="*/ 83595 h 112303"/>
                <a:gd name="csX17" fmla="*/ 60937 w 101678"/>
                <a:gd name="csY17" fmla="*/ 95487 h 112303"/>
                <a:gd name="csX18" fmla="*/ 55730 w 101678"/>
                <a:gd name="csY18" fmla="*/ 108293 h 112303"/>
                <a:gd name="csX19" fmla="*/ 48200 w 101678"/>
                <a:gd name="csY19" fmla="*/ 112304 h 112303"/>
                <a:gd name="csX20" fmla="*/ 42853 w 101678"/>
                <a:gd name="csY20" fmla="*/ 95346 h 112303"/>
                <a:gd name="csX21" fmla="*/ 46019 w 101678"/>
                <a:gd name="csY21" fmla="*/ 79373 h 112303"/>
                <a:gd name="csX22" fmla="*/ 45034 w 101678"/>
                <a:gd name="csY22" fmla="*/ 62907 h 112303"/>
                <a:gd name="csX23" fmla="*/ 27795 w 101678"/>
                <a:gd name="csY23" fmla="*/ 40460 h 112303"/>
                <a:gd name="csX24" fmla="*/ 18365 w 101678"/>
                <a:gd name="csY24" fmla="*/ 24487 h 112303"/>
                <a:gd name="csX25" fmla="*/ 9077 w 101678"/>
                <a:gd name="csY25" fmla="*/ 13158 h 112303"/>
                <a:gd name="csX26" fmla="*/ 0 w 101678"/>
                <a:gd name="csY26" fmla="*/ 9429 h 1123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101678" h="112303">
                  <a:moveTo>
                    <a:pt x="0" y="9429"/>
                  </a:moveTo>
                  <a:lnTo>
                    <a:pt x="7107" y="3800"/>
                  </a:lnTo>
                  <a:lnTo>
                    <a:pt x="26950" y="0"/>
                  </a:lnTo>
                  <a:lnTo>
                    <a:pt x="48975" y="11962"/>
                  </a:lnTo>
                  <a:lnTo>
                    <a:pt x="61289" y="13369"/>
                  </a:lnTo>
                  <a:lnTo>
                    <a:pt x="74729" y="23643"/>
                  </a:lnTo>
                  <a:lnTo>
                    <a:pt x="72618" y="36450"/>
                  </a:lnTo>
                  <a:lnTo>
                    <a:pt x="83454" y="42642"/>
                  </a:lnTo>
                  <a:lnTo>
                    <a:pt x="87817" y="58474"/>
                  </a:lnTo>
                  <a:lnTo>
                    <a:pt x="98231" y="68044"/>
                  </a:lnTo>
                  <a:lnTo>
                    <a:pt x="96120" y="73603"/>
                  </a:lnTo>
                  <a:lnTo>
                    <a:pt x="101679" y="77403"/>
                  </a:lnTo>
                  <a:lnTo>
                    <a:pt x="93798" y="80217"/>
                  </a:lnTo>
                  <a:lnTo>
                    <a:pt x="76206" y="79091"/>
                  </a:lnTo>
                  <a:lnTo>
                    <a:pt x="73251" y="73884"/>
                  </a:lnTo>
                  <a:lnTo>
                    <a:pt x="66989" y="76910"/>
                  </a:lnTo>
                  <a:lnTo>
                    <a:pt x="69099" y="83595"/>
                  </a:lnTo>
                  <a:lnTo>
                    <a:pt x="60937" y="95487"/>
                  </a:lnTo>
                  <a:lnTo>
                    <a:pt x="55730" y="108293"/>
                  </a:lnTo>
                  <a:lnTo>
                    <a:pt x="48200" y="112304"/>
                  </a:lnTo>
                  <a:lnTo>
                    <a:pt x="42853" y="95346"/>
                  </a:lnTo>
                  <a:lnTo>
                    <a:pt x="46019" y="79373"/>
                  </a:lnTo>
                  <a:lnTo>
                    <a:pt x="45034" y="62907"/>
                  </a:lnTo>
                  <a:lnTo>
                    <a:pt x="27795" y="40460"/>
                  </a:lnTo>
                  <a:lnTo>
                    <a:pt x="18365" y="24487"/>
                  </a:lnTo>
                  <a:lnTo>
                    <a:pt x="9077" y="13158"/>
                  </a:lnTo>
                  <a:lnTo>
                    <a:pt x="0" y="942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4911A5BC-A0B6-8DFE-946B-A792D02BAB43}"/>
                </a:ext>
              </a:extLst>
            </p:cNvPr>
            <p:cNvSpPr/>
            <p:nvPr/>
          </p:nvSpPr>
          <p:spPr>
            <a:xfrm>
              <a:off x="7595920" y="2944838"/>
              <a:ext cx="280901" cy="169019"/>
            </a:xfrm>
            <a:custGeom>
              <a:avLst/>
              <a:gdLst>
                <a:gd name="csX0" fmla="*/ 239315 w 280901"/>
                <a:gd name="csY0" fmla="*/ 102875 h 169019"/>
                <a:gd name="csX1" fmla="*/ 252614 w 280901"/>
                <a:gd name="csY1" fmla="*/ 109700 h 169019"/>
                <a:gd name="csX2" fmla="*/ 266687 w 280901"/>
                <a:gd name="csY2" fmla="*/ 103720 h 169019"/>
                <a:gd name="csX3" fmla="*/ 280197 w 280901"/>
                <a:gd name="csY3" fmla="*/ 110123 h 169019"/>
                <a:gd name="csX4" fmla="*/ 280901 w 280901"/>
                <a:gd name="csY4" fmla="*/ 119622 h 169019"/>
                <a:gd name="csX5" fmla="*/ 266406 w 280901"/>
                <a:gd name="csY5" fmla="*/ 127573 h 169019"/>
                <a:gd name="csX6" fmla="*/ 257328 w 280901"/>
                <a:gd name="csY6" fmla="*/ 124126 h 169019"/>
                <a:gd name="csX7" fmla="*/ 249025 w 280901"/>
                <a:gd name="csY7" fmla="*/ 168315 h 169019"/>
                <a:gd name="csX8" fmla="*/ 231434 w 280901"/>
                <a:gd name="csY8" fmla="*/ 164516 h 169019"/>
                <a:gd name="csX9" fmla="*/ 209691 w 280901"/>
                <a:gd name="csY9" fmla="*/ 151217 h 169019"/>
                <a:gd name="csX10" fmla="*/ 174578 w 280901"/>
                <a:gd name="csY10" fmla="*/ 159731 h 169019"/>
                <a:gd name="csX11" fmla="*/ 159731 w 280901"/>
                <a:gd name="csY11" fmla="*/ 169019 h 169019"/>
                <a:gd name="csX12" fmla="*/ 115893 w 280901"/>
                <a:gd name="csY12" fmla="*/ 167119 h 169019"/>
                <a:gd name="csX13" fmla="*/ 92954 w 280901"/>
                <a:gd name="csY13" fmla="*/ 161419 h 169019"/>
                <a:gd name="csX14" fmla="*/ 81343 w 280901"/>
                <a:gd name="csY14" fmla="*/ 164093 h 169019"/>
                <a:gd name="csX15" fmla="*/ 72759 w 280901"/>
                <a:gd name="csY15" fmla="*/ 149105 h 169019"/>
                <a:gd name="csX16" fmla="*/ 67270 w 280901"/>
                <a:gd name="csY16" fmla="*/ 142702 h 169019"/>
                <a:gd name="csX17" fmla="*/ 74236 w 280901"/>
                <a:gd name="csY17" fmla="*/ 136510 h 169019"/>
                <a:gd name="csX18" fmla="*/ 66848 w 280901"/>
                <a:gd name="csY18" fmla="*/ 131936 h 169019"/>
                <a:gd name="csX19" fmla="*/ 57489 w 280901"/>
                <a:gd name="csY19" fmla="*/ 140169 h 169019"/>
                <a:gd name="csX20" fmla="*/ 40038 w 280901"/>
                <a:gd name="csY20" fmla="*/ 129474 h 169019"/>
                <a:gd name="csX21" fmla="*/ 37716 w 280901"/>
                <a:gd name="csY21" fmla="*/ 114274 h 169019"/>
                <a:gd name="csX22" fmla="*/ 19492 w 280901"/>
                <a:gd name="csY22" fmla="*/ 105549 h 169019"/>
                <a:gd name="csX23" fmla="*/ 16185 w 280901"/>
                <a:gd name="csY23" fmla="*/ 93727 h 169019"/>
                <a:gd name="csX24" fmla="*/ 0 w 280901"/>
                <a:gd name="csY24" fmla="*/ 79091 h 169019"/>
                <a:gd name="csX25" fmla="*/ 23925 w 280901"/>
                <a:gd name="csY25" fmla="*/ 72055 h 169019"/>
                <a:gd name="csX26" fmla="*/ 42009 w 280901"/>
                <a:gd name="csY26" fmla="*/ 46582 h 169019"/>
                <a:gd name="csX27" fmla="*/ 56082 w 280901"/>
                <a:gd name="csY27" fmla="*/ 20899 h 169019"/>
                <a:gd name="csX28" fmla="*/ 74377 w 280901"/>
                <a:gd name="csY28" fmla="*/ 12947 h 169019"/>
                <a:gd name="csX29" fmla="*/ 87254 w 280901"/>
                <a:gd name="csY29" fmla="*/ 4785 h 169019"/>
                <a:gd name="csX30" fmla="*/ 105760 w 280901"/>
                <a:gd name="csY30" fmla="*/ 9007 h 169019"/>
                <a:gd name="csX31" fmla="*/ 124900 w 280901"/>
                <a:gd name="csY31" fmla="*/ 9148 h 169019"/>
                <a:gd name="csX32" fmla="*/ 138762 w 280901"/>
                <a:gd name="csY32" fmla="*/ 18436 h 169019"/>
                <a:gd name="csX33" fmla="*/ 148965 w 280901"/>
                <a:gd name="csY33" fmla="*/ 12596 h 169019"/>
                <a:gd name="csX34" fmla="*/ 170990 w 280901"/>
                <a:gd name="csY34" fmla="*/ 8937 h 169019"/>
                <a:gd name="csX35" fmla="*/ 178519 w 280901"/>
                <a:gd name="csY35" fmla="*/ 0 h 169019"/>
                <a:gd name="csX36" fmla="*/ 191114 w 280901"/>
                <a:gd name="csY36" fmla="*/ 0 h 169019"/>
                <a:gd name="csX37" fmla="*/ 200191 w 280901"/>
                <a:gd name="csY37" fmla="*/ 3729 h 169019"/>
                <a:gd name="csX38" fmla="*/ 209480 w 280901"/>
                <a:gd name="csY38" fmla="*/ 15058 h 169019"/>
                <a:gd name="csX39" fmla="*/ 218909 w 280901"/>
                <a:gd name="csY39" fmla="*/ 31031 h 169019"/>
                <a:gd name="csX40" fmla="*/ 236148 w 280901"/>
                <a:gd name="csY40" fmla="*/ 53478 h 169019"/>
                <a:gd name="csX41" fmla="*/ 237133 w 280901"/>
                <a:gd name="csY41" fmla="*/ 69944 h 169019"/>
                <a:gd name="csX42" fmla="*/ 233967 w 280901"/>
                <a:gd name="csY42" fmla="*/ 85917 h 169019"/>
                <a:gd name="csX43" fmla="*/ 239315 w 280901"/>
                <a:gd name="csY43" fmla="*/ 102875 h 16901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280901" h="169019">
                  <a:moveTo>
                    <a:pt x="239315" y="102875"/>
                  </a:moveTo>
                  <a:lnTo>
                    <a:pt x="252614" y="109700"/>
                  </a:lnTo>
                  <a:lnTo>
                    <a:pt x="266687" y="103720"/>
                  </a:lnTo>
                  <a:lnTo>
                    <a:pt x="280197" y="110123"/>
                  </a:lnTo>
                  <a:lnTo>
                    <a:pt x="280901" y="119622"/>
                  </a:lnTo>
                  <a:lnTo>
                    <a:pt x="266406" y="127573"/>
                  </a:lnTo>
                  <a:lnTo>
                    <a:pt x="257328" y="124126"/>
                  </a:lnTo>
                  <a:lnTo>
                    <a:pt x="249025" y="168315"/>
                  </a:lnTo>
                  <a:lnTo>
                    <a:pt x="231434" y="164516"/>
                  </a:lnTo>
                  <a:lnTo>
                    <a:pt x="209691" y="151217"/>
                  </a:lnTo>
                  <a:lnTo>
                    <a:pt x="174578" y="159731"/>
                  </a:lnTo>
                  <a:lnTo>
                    <a:pt x="159731" y="169019"/>
                  </a:lnTo>
                  <a:lnTo>
                    <a:pt x="115893" y="167119"/>
                  </a:lnTo>
                  <a:lnTo>
                    <a:pt x="92954" y="161419"/>
                  </a:lnTo>
                  <a:lnTo>
                    <a:pt x="81343" y="164093"/>
                  </a:lnTo>
                  <a:lnTo>
                    <a:pt x="72759" y="149105"/>
                  </a:lnTo>
                  <a:lnTo>
                    <a:pt x="67270" y="142702"/>
                  </a:lnTo>
                  <a:lnTo>
                    <a:pt x="74236" y="136510"/>
                  </a:lnTo>
                  <a:lnTo>
                    <a:pt x="66848" y="131936"/>
                  </a:lnTo>
                  <a:lnTo>
                    <a:pt x="57489" y="140169"/>
                  </a:lnTo>
                  <a:lnTo>
                    <a:pt x="40038" y="129474"/>
                  </a:lnTo>
                  <a:lnTo>
                    <a:pt x="37716" y="114274"/>
                  </a:lnTo>
                  <a:lnTo>
                    <a:pt x="19492" y="105549"/>
                  </a:lnTo>
                  <a:lnTo>
                    <a:pt x="16185" y="93727"/>
                  </a:lnTo>
                  <a:lnTo>
                    <a:pt x="0" y="79091"/>
                  </a:lnTo>
                  <a:lnTo>
                    <a:pt x="23925" y="72055"/>
                  </a:lnTo>
                  <a:lnTo>
                    <a:pt x="42009" y="46582"/>
                  </a:lnTo>
                  <a:lnTo>
                    <a:pt x="56082" y="20899"/>
                  </a:lnTo>
                  <a:lnTo>
                    <a:pt x="74377" y="12947"/>
                  </a:lnTo>
                  <a:lnTo>
                    <a:pt x="87254" y="4785"/>
                  </a:lnTo>
                  <a:lnTo>
                    <a:pt x="105760" y="9007"/>
                  </a:lnTo>
                  <a:lnTo>
                    <a:pt x="124900" y="9148"/>
                  </a:lnTo>
                  <a:lnTo>
                    <a:pt x="138762" y="18436"/>
                  </a:lnTo>
                  <a:lnTo>
                    <a:pt x="148965" y="12596"/>
                  </a:lnTo>
                  <a:lnTo>
                    <a:pt x="170990" y="8937"/>
                  </a:lnTo>
                  <a:lnTo>
                    <a:pt x="178519" y="0"/>
                  </a:lnTo>
                  <a:lnTo>
                    <a:pt x="191114" y="0"/>
                  </a:lnTo>
                  <a:lnTo>
                    <a:pt x="200191" y="3729"/>
                  </a:lnTo>
                  <a:lnTo>
                    <a:pt x="209480" y="15058"/>
                  </a:lnTo>
                  <a:lnTo>
                    <a:pt x="218909" y="31031"/>
                  </a:lnTo>
                  <a:lnTo>
                    <a:pt x="236148" y="53478"/>
                  </a:lnTo>
                  <a:lnTo>
                    <a:pt x="237133" y="69944"/>
                  </a:lnTo>
                  <a:lnTo>
                    <a:pt x="233967" y="85917"/>
                  </a:lnTo>
                  <a:lnTo>
                    <a:pt x="239315" y="10287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AE5907F2-4A09-C347-4B17-CCE9CE70634E}"/>
                </a:ext>
              </a:extLst>
            </p:cNvPr>
            <p:cNvSpPr/>
            <p:nvPr/>
          </p:nvSpPr>
          <p:spPr>
            <a:xfrm>
              <a:off x="7620829" y="2617636"/>
              <a:ext cx="165289" cy="102593"/>
            </a:xfrm>
            <a:custGeom>
              <a:avLst/>
              <a:gdLst>
                <a:gd name="csX0" fmla="*/ 162475 w 165289"/>
                <a:gd name="csY0" fmla="*/ 31876 h 102593"/>
                <a:gd name="csX1" fmla="*/ 165290 w 165289"/>
                <a:gd name="csY1" fmla="*/ 50523 h 102593"/>
                <a:gd name="csX2" fmla="*/ 140802 w 165289"/>
                <a:gd name="csY2" fmla="*/ 63822 h 102593"/>
                <a:gd name="csX3" fmla="*/ 133836 w 165289"/>
                <a:gd name="csY3" fmla="*/ 87183 h 102593"/>
                <a:gd name="csX4" fmla="*/ 101397 w 165289"/>
                <a:gd name="csY4" fmla="*/ 102594 h 102593"/>
                <a:gd name="csX5" fmla="*/ 72547 w 165289"/>
                <a:gd name="csY5" fmla="*/ 102312 h 102593"/>
                <a:gd name="csX6" fmla="*/ 65370 w 165289"/>
                <a:gd name="csY6" fmla="*/ 89716 h 102593"/>
                <a:gd name="csX7" fmla="*/ 50030 w 165289"/>
                <a:gd name="csY7" fmla="*/ 85283 h 102593"/>
                <a:gd name="csX8" fmla="*/ 47637 w 165289"/>
                <a:gd name="csY8" fmla="*/ 74799 h 102593"/>
                <a:gd name="csX9" fmla="*/ 50874 w 165289"/>
                <a:gd name="csY9" fmla="*/ 63470 h 102593"/>
                <a:gd name="csX10" fmla="*/ 37646 w 165289"/>
                <a:gd name="csY10" fmla="*/ 56856 h 102593"/>
                <a:gd name="csX11" fmla="*/ 6403 w 165289"/>
                <a:gd name="csY11" fmla="*/ 49608 h 102593"/>
                <a:gd name="csX12" fmla="*/ 0 w 165289"/>
                <a:gd name="csY12" fmla="*/ 14355 h 102593"/>
                <a:gd name="csX13" fmla="*/ 34198 w 165289"/>
                <a:gd name="csY13" fmla="*/ 1478 h 102593"/>
                <a:gd name="csX14" fmla="*/ 84298 w 165289"/>
                <a:gd name="csY14" fmla="*/ 4152 h 102593"/>
                <a:gd name="csX15" fmla="*/ 113641 w 165289"/>
                <a:gd name="csY15" fmla="*/ 0 h 102593"/>
                <a:gd name="csX16" fmla="*/ 117863 w 165289"/>
                <a:gd name="csY16" fmla="*/ 8796 h 102593"/>
                <a:gd name="csX17" fmla="*/ 133766 w 165289"/>
                <a:gd name="csY17" fmla="*/ 11470 h 102593"/>
                <a:gd name="csX18" fmla="*/ 162475 w 165289"/>
                <a:gd name="csY18" fmla="*/ 31876 h 1025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65289" h="102593">
                  <a:moveTo>
                    <a:pt x="162475" y="31876"/>
                  </a:moveTo>
                  <a:lnTo>
                    <a:pt x="165290" y="50523"/>
                  </a:lnTo>
                  <a:lnTo>
                    <a:pt x="140802" y="63822"/>
                  </a:lnTo>
                  <a:lnTo>
                    <a:pt x="133836" y="87183"/>
                  </a:lnTo>
                  <a:lnTo>
                    <a:pt x="101397" y="102594"/>
                  </a:lnTo>
                  <a:lnTo>
                    <a:pt x="72547" y="102312"/>
                  </a:lnTo>
                  <a:lnTo>
                    <a:pt x="65370" y="89716"/>
                  </a:lnTo>
                  <a:lnTo>
                    <a:pt x="50030" y="85283"/>
                  </a:lnTo>
                  <a:lnTo>
                    <a:pt x="47637" y="74799"/>
                  </a:lnTo>
                  <a:lnTo>
                    <a:pt x="50874" y="63470"/>
                  </a:lnTo>
                  <a:lnTo>
                    <a:pt x="37646" y="56856"/>
                  </a:lnTo>
                  <a:lnTo>
                    <a:pt x="6403" y="49608"/>
                  </a:lnTo>
                  <a:lnTo>
                    <a:pt x="0" y="14355"/>
                  </a:lnTo>
                  <a:lnTo>
                    <a:pt x="34198" y="1478"/>
                  </a:lnTo>
                  <a:lnTo>
                    <a:pt x="84298" y="4152"/>
                  </a:lnTo>
                  <a:lnTo>
                    <a:pt x="113641" y="0"/>
                  </a:lnTo>
                  <a:lnTo>
                    <a:pt x="117863" y="8796"/>
                  </a:lnTo>
                  <a:lnTo>
                    <a:pt x="133766" y="11470"/>
                  </a:lnTo>
                  <a:lnTo>
                    <a:pt x="162475" y="3187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BF15A117-5FF0-B8B4-E612-649B85F4F949}"/>
                </a:ext>
              </a:extLst>
            </p:cNvPr>
            <p:cNvSpPr/>
            <p:nvPr/>
          </p:nvSpPr>
          <p:spPr>
            <a:xfrm>
              <a:off x="7620829" y="2549240"/>
              <a:ext cx="212716" cy="100271"/>
            </a:xfrm>
            <a:custGeom>
              <a:avLst/>
              <a:gdLst>
                <a:gd name="csX0" fmla="*/ 186188 w 212716"/>
                <a:gd name="csY0" fmla="*/ 21391 h 100271"/>
                <a:gd name="csX1" fmla="*/ 200543 w 212716"/>
                <a:gd name="csY1" fmla="*/ 31242 h 100271"/>
                <a:gd name="csX2" fmla="*/ 203076 w 212716"/>
                <a:gd name="csY2" fmla="*/ 51930 h 100271"/>
                <a:gd name="csX3" fmla="*/ 212716 w 212716"/>
                <a:gd name="csY3" fmla="*/ 76980 h 100271"/>
                <a:gd name="csX4" fmla="*/ 180629 w 212716"/>
                <a:gd name="csY4" fmla="*/ 93164 h 100271"/>
                <a:gd name="csX5" fmla="*/ 162475 w 212716"/>
                <a:gd name="csY5" fmla="*/ 100271 h 100271"/>
                <a:gd name="csX6" fmla="*/ 133766 w 212716"/>
                <a:gd name="csY6" fmla="*/ 79865 h 100271"/>
                <a:gd name="csX7" fmla="*/ 117863 w 212716"/>
                <a:gd name="csY7" fmla="*/ 77191 h 100271"/>
                <a:gd name="csX8" fmla="*/ 113641 w 212716"/>
                <a:gd name="csY8" fmla="*/ 68396 h 100271"/>
                <a:gd name="csX9" fmla="*/ 84298 w 212716"/>
                <a:gd name="csY9" fmla="*/ 72547 h 100271"/>
                <a:gd name="csX10" fmla="*/ 34198 w 212716"/>
                <a:gd name="csY10" fmla="*/ 69873 h 100271"/>
                <a:gd name="csX11" fmla="*/ 0 w 212716"/>
                <a:gd name="csY11" fmla="*/ 82750 h 100271"/>
                <a:gd name="csX12" fmla="*/ 1055 w 212716"/>
                <a:gd name="csY12" fmla="*/ 50945 h 100271"/>
                <a:gd name="csX13" fmla="*/ 15762 w 212716"/>
                <a:gd name="csY13" fmla="*/ 24065 h 100271"/>
                <a:gd name="csX14" fmla="*/ 43908 w 212716"/>
                <a:gd name="csY14" fmla="*/ 9359 h 100271"/>
                <a:gd name="csX15" fmla="*/ 67622 w 212716"/>
                <a:gd name="csY15" fmla="*/ 41446 h 100271"/>
                <a:gd name="csX16" fmla="*/ 91546 w 212716"/>
                <a:gd name="csY16" fmla="*/ 40601 h 100271"/>
                <a:gd name="csX17" fmla="*/ 97316 w 212716"/>
                <a:gd name="csY17" fmla="*/ 7670 h 100271"/>
                <a:gd name="csX18" fmla="*/ 122718 w 212716"/>
                <a:gd name="csY18" fmla="*/ 0 h 100271"/>
                <a:gd name="csX19" fmla="*/ 135806 w 212716"/>
                <a:gd name="csY19" fmla="*/ 5277 h 100271"/>
                <a:gd name="csX20" fmla="*/ 161560 w 212716"/>
                <a:gd name="csY20" fmla="*/ 21321 h 100271"/>
                <a:gd name="csX21" fmla="*/ 186188 w 212716"/>
                <a:gd name="csY21" fmla="*/ 21391 h 10027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12716" h="100271">
                  <a:moveTo>
                    <a:pt x="186188" y="21391"/>
                  </a:moveTo>
                  <a:lnTo>
                    <a:pt x="200543" y="31242"/>
                  </a:lnTo>
                  <a:lnTo>
                    <a:pt x="203076" y="51930"/>
                  </a:lnTo>
                  <a:lnTo>
                    <a:pt x="212716" y="76980"/>
                  </a:lnTo>
                  <a:lnTo>
                    <a:pt x="180629" y="93164"/>
                  </a:lnTo>
                  <a:lnTo>
                    <a:pt x="162475" y="100271"/>
                  </a:lnTo>
                  <a:lnTo>
                    <a:pt x="133766" y="79865"/>
                  </a:lnTo>
                  <a:lnTo>
                    <a:pt x="117863" y="77191"/>
                  </a:lnTo>
                  <a:lnTo>
                    <a:pt x="113641" y="68396"/>
                  </a:lnTo>
                  <a:lnTo>
                    <a:pt x="84298" y="72547"/>
                  </a:lnTo>
                  <a:lnTo>
                    <a:pt x="34198" y="69873"/>
                  </a:lnTo>
                  <a:lnTo>
                    <a:pt x="0" y="82750"/>
                  </a:lnTo>
                  <a:lnTo>
                    <a:pt x="1055" y="50945"/>
                  </a:lnTo>
                  <a:lnTo>
                    <a:pt x="15762" y="24065"/>
                  </a:lnTo>
                  <a:lnTo>
                    <a:pt x="43908" y="9359"/>
                  </a:lnTo>
                  <a:lnTo>
                    <a:pt x="67622" y="41446"/>
                  </a:lnTo>
                  <a:lnTo>
                    <a:pt x="91546" y="40601"/>
                  </a:lnTo>
                  <a:lnTo>
                    <a:pt x="97316" y="7670"/>
                  </a:lnTo>
                  <a:lnTo>
                    <a:pt x="122718" y="0"/>
                  </a:lnTo>
                  <a:lnTo>
                    <a:pt x="135806" y="5277"/>
                  </a:lnTo>
                  <a:lnTo>
                    <a:pt x="161560" y="21321"/>
                  </a:lnTo>
                  <a:lnTo>
                    <a:pt x="186188" y="2139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6DBB0292-4E17-08AC-67D5-39CDAC61C272}"/>
                </a:ext>
              </a:extLst>
            </p:cNvPr>
            <p:cNvSpPr/>
            <p:nvPr/>
          </p:nvSpPr>
          <p:spPr>
            <a:xfrm>
              <a:off x="7689084" y="2477326"/>
              <a:ext cx="143124" cy="93305"/>
            </a:xfrm>
            <a:custGeom>
              <a:avLst/>
              <a:gdLst>
                <a:gd name="csX0" fmla="*/ 138621 w 143124"/>
                <a:gd name="csY0" fmla="*/ 6051 h 93305"/>
                <a:gd name="csX1" fmla="*/ 138621 w 143124"/>
                <a:gd name="csY1" fmla="*/ 6051 h 93305"/>
                <a:gd name="csX2" fmla="*/ 143124 w 143124"/>
                <a:gd name="csY2" fmla="*/ 13721 h 93305"/>
                <a:gd name="csX3" fmla="*/ 121873 w 143124"/>
                <a:gd name="csY3" fmla="*/ 39053 h 93305"/>
                <a:gd name="csX4" fmla="*/ 130740 w 143124"/>
                <a:gd name="csY4" fmla="*/ 79654 h 93305"/>
                <a:gd name="csX5" fmla="*/ 117933 w 143124"/>
                <a:gd name="csY5" fmla="*/ 93305 h 93305"/>
                <a:gd name="csX6" fmla="*/ 93305 w 143124"/>
                <a:gd name="csY6" fmla="*/ 93235 h 93305"/>
                <a:gd name="csX7" fmla="*/ 67551 w 143124"/>
                <a:gd name="csY7" fmla="*/ 77191 h 93305"/>
                <a:gd name="csX8" fmla="*/ 54463 w 143124"/>
                <a:gd name="csY8" fmla="*/ 71914 h 93305"/>
                <a:gd name="csX9" fmla="*/ 29061 w 143124"/>
                <a:gd name="csY9" fmla="*/ 79584 h 93305"/>
                <a:gd name="csX10" fmla="*/ 32509 w 143124"/>
                <a:gd name="csY10" fmla="*/ 53971 h 93305"/>
                <a:gd name="csX11" fmla="*/ 21532 w 143124"/>
                <a:gd name="csY11" fmla="*/ 59459 h 93305"/>
                <a:gd name="csX12" fmla="*/ 2604 w 143124"/>
                <a:gd name="csY12" fmla="*/ 43979 h 93305"/>
                <a:gd name="csX13" fmla="*/ 0 w 143124"/>
                <a:gd name="csY13" fmla="*/ 18717 h 93305"/>
                <a:gd name="csX14" fmla="*/ 37716 w 143124"/>
                <a:gd name="csY14" fmla="*/ 6474 h 93305"/>
                <a:gd name="csX15" fmla="*/ 75362 w 143124"/>
                <a:gd name="csY15" fmla="*/ 0 h 93305"/>
                <a:gd name="csX16" fmla="*/ 107800 w 143124"/>
                <a:gd name="csY16" fmla="*/ 7318 h 93305"/>
                <a:gd name="csX17" fmla="*/ 138621 w 143124"/>
                <a:gd name="csY17" fmla="*/ 6051 h 93305"/>
                <a:gd name="csX18" fmla="*/ 138621 w 143124"/>
                <a:gd name="csY18" fmla="*/ 6051 h 933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3124" h="93305">
                  <a:moveTo>
                    <a:pt x="138621" y="6051"/>
                  </a:moveTo>
                  <a:lnTo>
                    <a:pt x="138621" y="6051"/>
                  </a:lnTo>
                  <a:lnTo>
                    <a:pt x="143124" y="13721"/>
                  </a:lnTo>
                  <a:lnTo>
                    <a:pt x="121873" y="39053"/>
                  </a:lnTo>
                  <a:lnTo>
                    <a:pt x="130740" y="79654"/>
                  </a:lnTo>
                  <a:lnTo>
                    <a:pt x="117933" y="93305"/>
                  </a:lnTo>
                  <a:lnTo>
                    <a:pt x="93305" y="93235"/>
                  </a:lnTo>
                  <a:lnTo>
                    <a:pt x="67551" y="77191"/>
                  </a:lnTo>
                  <a:lnTo>
                    <a:pt x="54463" y="71914"/>
                  </a:lnTo>
                  <a:lnTo>
                    <a:pt x="29061" y="79584"/>
                  </a:lnTo>
                  <a:lnTo>
                    <a:pt x="32509" y="53971"/>
                  </a:lnTo>
                  <a:lnTo>
                    <a:pt x="21532" y="59459"/>
                  </a:lnTo>
                  <a:lnTo>
                    <a:pt x="2604" y="43979"/>
                  </a:lnTo>
                  <a:lnTo>
                    <a:pt x="0" y="18717"/>
                  </a:lnTo>
                  <a:lnTo>
                    <a:pt x="37716" y="6474"/>
                  </a:lnTo>
                  <a:lnTo>
                    <a:pt x="75362" y="0"/>
                  </a:lnTo>
                  <a:lnTo>
                    <a:pt x="107800" y="7318"/>
                  </a:lnTo>
                  <a:lnTo>
                    <a:pt x="138621" y="6051"/>
                  </a:lnTo>
                  <a:lnTo>
                    <a:pt x="138621" y="6051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73CBCFD0-7262-FAC5-DD70-9ADBCF417E10}"/>
                </a:ext>
              </a:extLst>
            </p:cNvPr>
            <p:cNvSpPr/>
            <p:nvPr/>
          </p:nvSpPr>
          <p:spPr>
            <a:xfrm>
              <a:off x="7170839" y="2675829"/>
              <a:ext cx="269642" cy="303910"/>
            </a:xfrm>
            <a:custGeom>
              <a:avLst/>
              <a:gdLst>
                <a:gd name="csX0" fmla="*/ 242833 w 269642"/>
                <a:gd name="csY0" fmla="*/ 50523 h 303910"/>
                <a:gd name="csX1" fmla="*/ 249870 w 269642"/>
                <a:gd name="csY1" fmla="*/ 71210 h 303910"/>
                <a:gd name="csX2" fmla="*/ 241496 w 269642"/>
                <a:gd name="csY2" fmla="*/ 82047 h 303910"/>
                <a:gd name="csX3" fmla="*/ 252332 w 269642"/>
                <a:gd name="csY3" fmla="*/ 96401 h 303910"/>
                <a:gd name="csX4" fmla="*/ 259720 w 269642"/>
                <a:gd name="csY4" fmla="*/ 117863 h 303910"/>
                <a:gd name="csX5" fmla="*/ 257399 w 269642"/>
                <a:gd name="csY5" fmla="*/ 131584 h 303910"/>
                <a:gd name="csX6" fmla="*/ 269642 w 269642"/>
                <a:gd name="csY6" fmla="*/ 156916 h 303910"/>
                <a:gd name="csX7" fmla="*/ 256343 w 269642"/>
                <a:gd name="csY7" fmla="*/ 161068 h 303910"/>
                <a:gd name="csX8" fmla="*/ 248462 w 269642"/>
                <a:gd name="csY8" fmla="*/ 156494 h 303910"/>
                <a:gd name="csX9" fmla="*/ 240933 w 269642"/>
                <a:gd name="csY9" fmla="*/ 164023 h 303910"/>
                <a:gd name="csX10" fmla="*/ 219542 w 269642"/>
                <a:gd name="csY10" fmla="*/ 171623 h 303910"/>
                <a:gd name="csX11" fmla="*/ 208424 w 269642"/>
                <a:gd name="csY11" fmla="*/ 181404 h 303910"/>
                <a:gd name="csX12" fmla="*/ 186751 w 269642"/>
                <a:gd name="csY12" fmla="*/ 189988 h 303910"/>
                <a:gd name="csX13" fmla="*/ 191958 w 269642"/>
                <a:gd name="csY13" fmla="*/ 201528 h 303910"/>
                <a:gd name="csX14" fmla="*/ 195125 w 269642"/>
                <a:gd name="csY14" fmla="*/ 217923 h 303910"/>
                <a:gd name="csX15" fmla="*/ 210324 w 269642"/>
                <a:gd name="csY15" fmla="*/ 227282 h 303910"/>
                <a:gd name="csX16" fmla="*/ 227211 w 269642"/>
                <a:gd name="csY16" fmla="*/ 243818 h 303910"/>
                <a:gd name="csX17" fmla="*/ 216657 w 269642"/>
                <a:gd name="csY17" fmla="*/ 261550 h 303910"/>
                <a:gd name="csX18" fmla="*/ 205961 w 269642"/>
                <a:gd name="csY18" fmla="*/ 266405 h 303910"/>
                <a:gd name="csX19" fmla="*/ 210183 w 269642"/>
                <a:gd name="csY19" fmla="*/ 291245 h 303910"/>
                <a:gd name="csX20" fmla="*/ 207439 w 269642"/>
                <a:gd name="csY20" fmla="*/ 297648 h 303910"/>
                <a:gd name="csX21" fmla="*/ 198080 w 269642"/>
                <a:gd name="csY21" fmla="*/ 289908 h 303910"/>
                <a:gd name="csX22" fmla="*/ 183796 w 269642"/>
                <a:gd name="csY22" fmla="*/ 288712 h 303910"/>
                <a:gd name="csX23" fmla="*/ 162405 w 269642"/>
                <a:gd name="csY23" fmla="*/ 295537 h 303910"/>
                <a:gd name="csX24" fmla="*/ 136088 w 269642"/>
                <a:gd name="csY24" fmla="*/ 293919 h 303910"/>
                <a:gd name="csX25" fmla="*/ 131795 w 269642"/>
                <a:gd name="csY25" fmla="*/ 303911 h 303910"/>
                <a:gd name="csX26" fmla="*/ 116737 w 269642"/>
                <a:gd name="csY26" fmla="*/ 293426 h 303910"/>
                <a:gd name="csX27" fmla="*/ 107730 w 269642"/>
                <a:gd name="csY27" fmla="*/ 295467 h 303910"/>
                <a:gd name="csX28" fmla="*/ 75714 w 269642"/>
                <a:gd name="csY28" fmla="*/ 283856 h 303910"/>
                <a:gd name="csX29" fmla="*/ 69592 w 269642"/>
                <a:gd name="csY29" fmla="*/ 292159 h 303910"/>
                <a:gd name="csX30" fmla="*/ 44190 w 269642"/>
                <a:gd name="csY30" fmla="*/ 291878 h 303910"/>
                <a:gd name="csX31" fmla="*/ 47919 w 269642"/>
                <a:gd name="csY31" fmla="*/ 264717 h 303910"/>
                <a:gd name="csX32" fmla="*/ 63048 w 269642"/>
                <a:gd name="csY32" fmla="*/ 238470 h 303910"/>
                <a:gd name="csX33" fmla="*/ 19984 w 269642"/>
                <a:gd name="csY33" fmla="*/ 231363 h 303910"/>
                <a:gd name="csX34" fmla="*/ 5911 w 269642"/>
                <a:gd name="csY34" fmla="*/ 221231 h 303910"/>
                <a:gd name="csX35" fmla="*/ 7600 w 269642"/>
                <a:gd name="csY35" fmla="*/ 204202 h 303910"/>
                <a:gd name="csX36" fmla="*/ 1618 w 269642"/>
                <a:gd name="csY36" fmla="*/ 195336 h 303910"/>
                <a:gd name="csX37" fmla="*/ 4996 w 269642"/>
                <a:gd name="csY37" fmla="*/ 168878 h 303910"/>
                <a:gd name="csX38" fmla="*/ 0 w 269642"/>
                <a:gd name="csY38" fmla="*/ 127362 h 303910"/>
                <a:gd name="csX39" fmla="*/ 17943 w 269642"/>
                <a:gd name="csY39" fmla="*/ 127362 h 303910"/>
                <a:gd name="csX40" fmla="*/ 25543 w 269642"/>
                <a:gd name="csY40" fmla="*/ 112304 h 303910"/>
                <a:gd name="csX41" fmla="*/ 33002 w 269642"/>
                <a:gd name="csY41" fmla="*/ 75432 h 303910"/>
                <a:gd name="csX42" fmla="*/ 27372 w 269642"/>
                <a:gd name="csY42" fmla="*/ 61711 h 303910"/>
                <a:gd name="csX43" fmla="*/ 33213 w 269642"/>
                <a:gd name="csY43" fmla="*/ 53056 h 303910"/>
                <a:gd name="csX44" fmla="*/ 58193 w 269642"/>
                <a:gd name="csY44" fmla="*/ 50875 h 303910"/>
                <a:gd name="csX45" fmla="*/ 63752 w 269642"/>
                <a:gd name="csY45" fmla="*/ 59811 h 303910"/>
                <a:gd name="csX46" fmla="*/ 84017 w 269642"/>
                <a:gd name="csY46" fmla="*/ 39686 h 303910"/>
                <a:gd name="csX47" fmla="*/ 77191 w 269642"/>
                <a:gd name="csY47" fmla="*/ 24276 h 303910"/>
                <a:gd name="csX48" fmla="*/ 75784 w 269642"/>
                <a:gd name="csY48" fmla="*/ 844 h 303910"/>
                <a:gd name="csX49" fmla="*/ 98371 w 269642"/>
                <a:gd name="csY49" fmla="*/ 6333 h 303910"/>
                <a:gd name="csX50" fmla="*/ 117511 w 269642"/>
                <a:gd name="csY50" fmla="*/ 0 h 303910"/>
                <a:gd name="csX51" fmla="*/ 118004 w 269642"/>
                <a:gd name="csY51" fmla="*/ 15973 h 303910"/>
                <a:gd name="csX52" fmla="*/ 148191 w 269642"/>
                <a:gd name="csY52" fmla="*/ 25613 h 303910"/>
                <a:gd name="csX53" fmla="*/ 147909 w 269642"/>
                <a:gd name="csY53" fmla="*/ 40179 h 303910"/>
                <a:gd name="csX54" fmla="*/ 178237 w 269642"/>
                <a:gd name="csY54" fmla="*/ 32509 h 303910"/>
                <a:gd name="csX55" fmla="*/ 195054 w 269642"/>
                <a:gd name="csY55" fmla="*/ 21251 h 303910"/>
                <a:gd name="csX56" fmla="*/ 228760 w 269642"/>
                <a:gd name="csY56" fmla="*/ 37435 h 303910"/>
                <a:gd name="csX57" fmla="*/ 242833 w 269642"/>
                <a:gd name="csY57" fmla="*/ 50523 h 30391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69642" h="303910">
                  <a:moveTo>
                    <a:pt x="242833" y="50523"/>
                  </a:moveTo>
                  <a:lnTo>
                    <a:pt x="249870" y="71210"/>
                  </a:lnTo>
                  <a:lnTo>
                    <a:pt x="241496" y="82047"/>
                  </a:lnTo>
                  <a:lnTo>
                    <a:pt x="252332" y="96401"/>
                  </a:lnTo>
                  <a:lnTo>
                    <a:pt x="259720" y="117863"/>
                  </a:lnTo>
                  <a:lnTo>
                    <a:pt x="257399" y="131584"/>
                  </a:lnTo>
                  <a:lnTo>
                    <a:pt x="269642" y="156916"/>
                  </a:lnTo>
                  <a:lnTo>
                    <a:pt x="256343" y="161068"/>
                  </a:lnTo>
                  <a:lnTo>
                    <a:pt x="248462" y="156494"/>
                  </a:lnTo>
                  <a:lnTo>
                    <a:pt x="240933" y="164023"/>
                  </a:lnTo>
                  <a:lnTo>
                    <a:pt x="219542" y="171623"/>
                  </a:lnTo>
                  <a:lnTo>
                    <a:pt x="208424" y="181404"/>
                  </a:lnTo>
                  <a:lnTo>
                    <a:pt x="186751" y="189988"/>
                  </a:lnTo>
                  <a:lnTo>
                    <a:pt x="191958" y="201528"/>
                  </a:lnTo>
                  <a:lnTo>
                    <a:pt x="195125" y="217923"/>
                  </a:lnTo>
                  <a:lnTo>
                    <a:pt x="210324" y="227282"/>
                  </a:lnTo>
                  <a:lnTo>
                    <a:pt x="227211" y="243818"/>
                  </a:lnTo>
                  <a:lnTo>
                    <a:pt x="216657" y="261550"/>
                  </a:lnTo>
                  <a:lnTo>
                    <a:pt x="205961" y="266405"/>
                  </a:lnTo>
                  <a:lnTo>
                    <a:pt x="210183" y="291245"/>
                  </a:lnTo>
                  <a:lnTo>
                    <a:pt x="207439" y="297648"/>
                  </a:lnTo>
                  <a:lnTo>
                    <a:pt x="198080" y="289908"/>
                  </a:lnTo>
                  <a:lnTo>
                    <a:pt x="183796" y="288712"/>
                  </a:lnTo>
                  <a:lnTo>
                    <a:pt x="162405" y="295537"/>
                  </a:lnTo>
                  <a:lnTo>
                    <a:pt x="136088" y="293919"/>
                  </a:lnTo>
                  <a:lnTo>
                    <a:pt x="131795" y="303911"/>
                  </a:lnTo>
                  <a:lnTo>
                    <a:pt x="116737" y="293426"/>
                  </a:lnTo>
                  <a:lnTo>
                    <a:pt x="107730" y="295467"/>
                  </a:lnTo>
                  <a:lnTo>
                    <a:pt x="75714" y="283856"/>
                  </a:lnTo>
                  <a:lnTo>
                    <a:pt x="69592" y="292159"/>
                  </a:lnTo>
                  <a:lnTo>
                    <a:pt x="44190" y="291878"/>
                  </a:lnTo>
                  <a:lnTo>
                    <a:pt x="47919" y="264717"/>
                  </a:lnTo>
                  <a:lnTo>
                    <a:pt x="63048" y="238470"/>
                  </a:lnTo>
                  <a:lnTo>
                    <a:pt x="19984" y="231363"/>
                  </a:lnTo>
                  <a:lnTo>
                    <a:pt x="5911" y="221231"/>
                  </a:lnTo>
                  <a:lnTo>
                    <a:pt x="7600" y="204202"/>
                  </a:lnTo>
                  <a:lnTo>
                    <a:pt x="1618" y="195336"/>
                  </a:lnTo>
                  <a:lnTo>
                    <a:pt x="4996" y="168878"/>
                  </a:lnTo>
                  <a:lnTo>
                    <a:pt x="0" y="127362"/>
                  </a:lnTo>
                  <a:lnTo>
                    <a:pt x="17943" y="127362"/>
                  </a:lnTo>
                  <a:lnTo>
                    <a:pt x="25543" y="112304"/>
                  </a:lnTo>
                  <a:lnTo>
                    <a:pt x="33002" y="75432"/>
                  </a:lnTo>
                  <a:lnTo>
                    <a:pt x="27372" y="61711"/>
                  </a:lnTo>
                  <a:lnTo>
                    <a:pt x="33213" y="53056"/>
                  </a:lnTo>
                  <a:lnTo>
                    <a:pt x="58193" y="50875"/>
                  </a:lnTo>
                  <a:lnTo>
                    <a:pt x="63752" y="59811"/>
                  </a:lnTo>
                  <a:lnTo>
                    <a:pt x="84017" y="39686"/>
                  </a:lnTo>
                  <a:lnTo>
                    <a:pt x="77191" y="24276"/>
                  </a:lnTo>
                  <a:lnTo>
                    <a:pt x="75784" y="844"/>
                  </a:lnTo>
                  <a:lnTo>
                    <a:pt x="98371" y="6333"/>
                  </a:lnTo>
                  <a:lnTo>
                    <a:pt x="117511" y="0"/>
                  </a:lnTo>
                  <a:lnTo>
                    <a:pt x="118004" y="15973"/>
                  </a:lnTo>
                  <a:lnTo>
                    <a:pt x="148191" y="25613"/>
                  </a:lnTo>
                  <a:lnTo>
                    <a:pt x="147909" y="40179"/>
                  </a:lnTo>
                  <a:lnTo>
                    <a:pt x="178237" y="32509"/>
                  </a:lnTo>
                  <a:lnTo>
                    <a:pt x="195054" y="21251"/>
                  </a:lnTo>
                  <a:lnTo>
                    <a:pt x="228760" y="37435"/>
                  </a:lnTo>
                  <a:lnTo>
                    <a:pt x="242833" y="5052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68FDE97-E904-136D-438B-321787B18D07}"/>
                </a:ext>
              </a:extLst>
            </p:cNvPr>
            <p:cNvSpPr/>
            <p:nvPr/>
          </p:nvSpPr>
          <p:spPr>
            <a:xfrm>
              <a:off x="7660446" y="3093943"/>
              <a:ext cx="184499" cy="108293"/>
            </a:xfrm>
            <a:custGeom>
              <a:avLst/>
              <a:gdLst>
                <a:gd name="csX0" fmla="*/ 8233 w 184499"/>
                <a:gd name="csY0" fmla="*/ 0 h 108293"/>
                <a:gd name="csX1" fmla="*/ 16817 w 184499"/>
                <a:gd name="csY1" fmla="*/ 14988 h 108293"/>
                <a:gd name="csX2" fmla="*/ 28428 w 184499"/>
                <a:gd name="csY2" fmla="*/ 12314 h 108293"/>
                <a:gd name="csX3" fmla="*/ 51367 w 184499"/>
                <a:gd name="csY3" fmla="*/ 18014 h 108293"/>
                <a:gd name="csX4" fmla="*/ 95205 w 184499"/>
                <a:gd name="csY4" fmla="*/ 19914 h 108293"/>
                <a:gd name="csX5" fmla="*/ 110052 w 184499"/>
                <a:gd name="csY5" fmla="*/ 10625 h 108293"/>
                <a:gd name="csX6" fmla="*/ 145165 w 184499"/>
                <a:gd name="csY6" fmla="*/ 2111 h 108293"/>
                <a:gd name="csX7" fmla="*/ 166908 w 184499"/>
                <a:gd name="csY7" fmla="*/ 15410 h 108293"/>
                <a:gd name="csX8" fmla="*/ 184499 w 184499"/>
                <a:gd name="csY8" fmla="*/ 19210 h 108293"/>
                <a:gd name="csX9" fmla="*/ 168949 w 184499"/>
                <a:gd name="csY9" fmla="*/ 34339 h 108293"/>
                <a:gd name="csX10" fmla="*/ 158042 w 184499"/>
                <a:gd name="csY10" fmla="*/ 60163 h 108293"/>
                <a:gd name="csX11" fmla="*/ 167682 w 184499"/>
                <a:gd name="csY11" fmla="*/ 80710 h 108293"/>
                <a:gd name="csX12" fmla="*/ 141998 w 184499"/>
                <a:gd name="csY12" fmla="*/ 75854 h 108293"/>
                <a:gd name="csX13" fmla="*/ 111600 w 184499"/>
                <a:gd name="csY13" fmla="*/ 87184 h 108293"/>
                <a:gd name="csX14" fmla="*/ 111249 w 184499"/>
                <a:gd name="csY14" fmla="*/ 104986 h 108293"/>
                <a:gd name="csX15" fmla="*/ 84087 w 184499"/>
                <a:gd name="csY15" fmla="*/ 108293 h 108293"/>
                <a:gd name="csX16" fmla="*/ 63048 w 184499"/>
                <a:gd name="csY16" fmla="*/ 95838 h 108293"/>
                <a:gd name="csX17" fmla="*/ 39123 w 184499"/>
                <a:gd name="csY17" fmla="*/ 105690 h 108293"/>
                <a:gd name="csX18" fmla="*/ 17028 w 184499"/>
                <a:gd name="csY18" fmla="*/ 104634 h 108293"/>
                <a:gd name="csX19" fmla="*/ 14918 w 184499"/>
                <a:gd name="csY19" fmla="*/ 80991 h 108293"/>
                <a:gd name="csX20" fmla="*/ 0 w 184499"/>
                <a:gd name="csY20" fmla="*/ 69451 h 108293"/>
                <a:gd name="csX21" fmla="*/ 4855 w 184499"/>
                <a:gd name="csY21" fmla="*/ 64385 h 108293"/>
                <a:gd name="csX22" fmla="*/ 1618 w 184499"/>
                <a:gd name="csY22" fmla="*/ 60093 h 108293"/>
                <a:gd name="csX23" fmla="*/ 6685 w 184499"/>
                <a:gd name="csY23" fmla="*/ 48623 h 108293"/>
                <a:gd name="csX24" fmla="*/ 18084 w 184499"/>
                <a:gd name="csY24" fmla="*/ 37294 h 108293"/>
                <a:gd name="csX25" fmla="*/ 3518 w 184499"/>
                <a:gd name="csY25" fmla="*/ 21602 h 108293"/>
                <a:gd name="csX26" fmla="*/ 844 w 184499"/>
                <a:gd name="csY26" fmla="*/ 8303 h 108293"/>
                <a:gd name="csX27" fmla="*/ 8233 w 184499"/>
                <a:gd name="csY27" fmla="*/ 0 h 1082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84499" h="108293">
                  <a:moveTo>
                    <a:pt x="8233" y="0"/>
                  </a:moveTo>
                  <a:lnTo>
                    <a:pt x="16817" y="14988"/>
                  </a:lnTo>
                  <a:lnTo>
                    <a:pt x="28428" y="12314"/>
                  </a:lnTo>
                  <a:lnTo>
                    <a:pt x="51367" y="18014"/>
                  </a:lnTo>
                  <a:lnTo>
                    <a:pt x="95205" y="19914"/>
                  </a:lnTo>
                  <a:lnTo>
                    <a:pt x="110052" y="10625"/>
                  </a:lnTo>
                  <a:lnTo>
                    <a:pt x="145165" y="2111"/>
                  </a:lnTo>
                  <a:lnTo>
                    <a:pt x="166908" y="15410"/>
                  </a:lnTo>
                  <a:lnTo>
                    <a:pt x="184499" y="19210"/>
                  </a:lnTo>
                  <a:lnTo>
                    <a:pt x="168949" y="34339"/>
                  </a:lnTo>
                  <a:lnTo>
                    <a:pt x="158042" y="60163"/>
                  </a:lnTo>
                  <a:lnTo>
                    <a:pt x="167682" y="80710"/>
                  </a:lnTo>
                  <a:lnTo>
                    <a:pt x="141998" y="75854"/>
                  </a:lnTo>
                  <a:lnTo>
                    <a:pt x="111600" y="87184"/>
                  </a:lnTo>
                  <a:lnTo>
                    <a:pt x="111249" y="104986"/>
                  </a:lnTo>
                  <a:lnTo>
                    <a:pt x="84087" y="108293"/>
                  </a:lnTo>
                  <a:lnTo>
                    <a:pt x="63048" y="95838"/>
                  </a:lnTo>
                  <a:lnTo>
                    <a:pt x="39123" y="105690"/>
                  </a:lnTo>
                  <a:lnTo>
                    <a:pt x="17028" y="104634"/>
                  </a:lnTo>
                  <a:lnTo>
                    <a:pt x="14918" y="80991"/>
                  </a:lnTo>
                  <a:lnTo>
                    <a:pt x="0" y="69451"/>
                  </a:lnTo>
                  <a:lnTo>
                    <a:pt x="4855" y="64385"/>
                  </a:lnTo>
                  <a:lnTo>
                    <a:pt x="1618" y="60093"/>
                  </a:lnTo>
                  <a:lnTo>
                    <a:pt x="6685" y="48623"/>
                  </a:lnTo>
                  <a:lnTo>
                    <a:pt x="18084" y="37294"/>
                  </a:lnTo>
                  <a:lnTo>
                    <a:pt x="3518" y="21602"/>
                  </a:lnTo>
                  <a:lnTo>
                    <a:pt x="844" y="8303"/>
                  </a:lnTo>
                  <a:lnTo>
                    <a:pt x="8233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8" name="Graphic 5">
              <a:extLst>
                <a:ext uri="{FF2B5EF4-FFF2-40B4-BE49-F238E27FC236}">
                  <a16:creationId xmlns:a16="http://schemas.microsoft.com/office/drawing/2014/main" id="{A4D8FE9F-E9B0-0FF5-9B19-B92935AE04C4}"/>
                </a:ext>
              </a:extLst>
            </p:cNvPr>
            <p:cNvGrpSpPr/>
            <p:nvPr/>
          </p:nvGrpSpPr>
          <p:grpSpPr>
            <a:xfrm>
              <a:off x="7593809" y="3181127"/>
              <a:ext cx="192732" cy="240018"/>
              <a:chOff x="7593809" y="3181127"/>
              <a:chExt cx="192732" cy="240018"/>
            </a:xfrm>
          </p:grpSpPr>
          <p:sp>
            <p:nvSpPr>
              <p:cNvPr id="216" name="Freeform: Shape 215">
                <a:extLst>
                  <a:ext uri="{FF2B5EF4-FFF2-40B4-BE49-F238E27FC236}">
                    <a16:creationId xmlns:a16="http://schemas.microsoft.com/office/drawing/2014/main" id="{4EC4A363-B022-615F-99C7-56575FA5947E}"/>
                  </a:ext>
                </a:extLst>
              </p:cNvPr>
              <p:cNvSpPr/>
              <p:nvPr/>
            </p:nvSpPr>
            <p:spPr>
              <a:xfrm>
                <a:off x="7694292" y="3394546"/>
                <a:ext cx="82890" cy="26598"/>
              </a:xfrm>
              <a:custGeom>
                <a:avLst/>
                <a:gdLst>
                  <a:gd name="csX0" fmla="*/ 82891 w 82890"/>
                  <a:gd name="csY0" fmla="*/ 13792 h 26598"/>
                  <a:gd name="csX1" fmla="*/ 79162 w 82890"/>
                  <a:gd name="csY1" fmla="*/ 23784 h 26598"/>
                  <a:gd name="csX2" fmla="*/ 36168 w 82890"/>
                  <a:gd name="csY2" fmla="*/ 26598 h 26598"/>
                  <a:gd name="csX3" fmla="*/ 36450 w 82890"/>
                  <a:gd name="csY3" fmla="*/ 21040 h 26598"/>
                  <a:gd name="csX4" fmla="*/ 0 w 82890"/>
                  <a:gd name="csY4" fmla="*/ 14425 h 26598"/>
                  <a:gd name="csX5" fmla="*/ 5559 w 82890"/>
                  <a:gd name="csY5" fmla="*/ 0 h 26598"/>
                  <a:gd name="csX6" fmla="*/ 21884 w 82890"/>
                  <a:gd name="csY6" fmla="*/ 11470 h 26598"/>
                  <a:gd name="csX7" fmla="*/ 45104 w 82890"/>
                  <a:gd name="csY7" fmla="*/ 9499 h 26598"/>
                  <a:gd name="csX8" fmla="*/ 67340 w 82890"/>
                  <a:gd name="csY8" fmla="*/ 11962 h 26598"/>
                  <a:gd name="csX9" fmla="*/ 66636 w 82890"/>
                  <a:gd name="csY9" fmla="*/ 17803 h 26598"/>
                  <a:gd name="csX10" fmla="*/ 82891 w 82890"/>
                  <a:gd name="csY10" fmla="*/ 13792 h 2659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82890" h="26598">
                    <a:moveTo>
                      <a:pt x="82891" y="13792"/>
                    </a:moveTo>
                    <a:lnTo>
                      <a:pt x="79162" y="23784"/>
                    </a:lnTo>
                    <a:lnTo>
                      <a:pt x="36168" y="26598"/>
                    </a:lnTo>
                    <a:lnTo>
                      <a:pt x="36450" y="21040"/>
                    </a:lnTo>
                    <a:lnTo>
                      <a:pt x="0" y="14425"/>
                    </a:lnTo>
                    <a:lnTo>
                      <a:pt x="5559" y="0"/>
                    </a:lnTo>
                    <a:lnTo>
                      <a:pt x="21884" y="11470"/>
                    </a:lnTo>
                    <a:lnTo>
                      <a:pt x="45104" y="9499"/>
                    </a:lnTo>
                    <a:lnTo>
                      <a:pt x="67340" y="11962"/>
                    </a:lnTo>
                    <a:lnTo>
                      <a:pt x="66636" y="17803"/>
                    </a:lnTo>
                    <a:lnTo>
                      <a:pt x="82891" y="13792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: Shape 216">
                <a:extLst>
                  <a:ext uri="{FF2B5EF4-FFF2-40B4-BE49-F238E27FC236}">
                    <a16:creationId xmlns:a16="http://schemas.microsoft.com/office/drawing/2014/main" id="{5A8983B6-FC0C-CC5D-D417-DBBE9D59FF68}"/>
                  </a:ext>
                </a:extLst>
              </p:cNvPr>
              <p:cNvSpPr/>
              <p:nvPr/>
            </p:nvSpPr>
            <p:spPr>
              <a:xfrm>
                <a:off x="7593809" y="3181127"/>
                <a:ext cx="192732" cy="189424"/>
              </a:xfrm>
              <a:custGeom>
                <a:avLst/>
                <a:gdLst>
                  <a:gd name="csX0" fmla="*/ 83665 w 192732"/>
                  <a:gd name="csY0" fmla="*/ 17451 h 189424"/>
                  <a:gd name="csX1" fmla="*/ 105760 w 192732"/>
                  <a:gd name="csY1" fmla="*/ 18506 h 189424"/>
                  <a:gd name="csX2" fmla="*/ 129684 w 192732"/>
                  <a:gd name="csY2" fmla="*/ 8655 h 189424"/>
                  <a:gd name="csX3" fmla="*/ 150724 w 192732"/>
                  <a:gd name="csY3" fmla="*/ 21110 h 189424"/>
                  <a:gd name="csX4" fmla="*/ 177885 w 192732"/>
                  <a:gd name="csY4" fmla="*/ 17803 h 189424"/>
                  <a:gd name="csX5" fmla="*/ 178237 w 192732"/>
                  <a:gd name="csY5" fmla="*/ 0 h 189424"/>
                  <a:gd name="csX6" fmla="*/ 192732 w 192732"/>
                  <a:gd name="csY6" fmla="*/ 9429 h 189424"/>
                  <a:gd name="csX7" fmla="*/ 183514 w 192732"/>
                  <a:gd name="csY7" fmla="*/ 31735 h 189424"/>
                  <a:gd name="csX8" fmla="*/ 176407 w 192732"/>
                  <a:gd name="csY8" fmla="*/ 35746 h 189424"/>
                  <a:gd name="csX9" fmla="*/ 158183 w 192732"/>
                  <a:gd name="csY9" fmla="*/ 34690 h 189424"/>
                  <a:gd name="csX10" fmla="*/ 142632 w 192732"/>
                  <a:gd name="csY10" fmla="*/ 31383 h 189424"/>
                  <a:gd name="csX11" fmla="*/ 106464 w 192732"/>
                  <a:gd name="csY11" fmla="*/ 40601 h 189424"/>
                  <a:gd name="csX12" fmla="*/ 127151 w 192732"/>
                  <a:gd name="csY12" fmla="*/ 60444 h 189424"/>
                  <a:gd name="csX13" fmla="*/ 112023 w 192732"/>
                  <a:gd name="csY13" fmla="*/ 66214 h 189424"/>
                  <a:gd name="csX14" fmla="*/ 95346 w 192732"/>
                  <a:gd name="csY14" fmla="*/ 66214 h 189424"/>
                  <a:gd name="csX15" fmla="*/ 79584 w 192732"/>
                  <a:gd name="csY15" fmla="*/ 48060 h 189424"/>
                  <a:gd name="csX16" fmla="*/ 73955 w 192732"/>
                  <a:gd name="csY16" fmla="*/ 55800 h 189424"/>
                  <a:gd name="csX17" fmla="*/ 80640 w 192732"/>
                  <a:gd name="csY17" fmla="*/ 76839 h 189424"/>
                  <a:gd name="csX18" fmla="*/ 95557 w 192732"/>
                  <a:gd name="csY18" fmla="*/ 93305 h 189424"/>
                  <a:gd name="csX19" fmla="*/ 84299 w 192732"/>
                  <a:gd name="csY19" fmla="*/ 100905 h 189424"/>
                  <a:gd name="csX20" fmla="*/ 100975 w 192732"/>
                  <a:gd name="csY20" fmla="*/ 117019 h 189424"/>
                  <a:gd name="csX21" fmla="*/ 115752 w 192732"/>
                  <a:gd name="csY21" fmla="*/ 127081 h 189424"/>
                  <a:gd name="csX22" fmla="*/ 116174 w 192732"/>
                  <a:gd name="csY22" fmla="*/ 146643 h 189424"/>
                  <a:gd name="csX23" fmla="*/ 88520 w 192732"/>
                  <a:gd name="csY23" fmla="*/ 137425 h 189424"/>
                  <a:gd name="csX24" fmla="*/ 97387 w 192732"/>
                  <a:gd name="csY24" fmla="*/ 155086 h 189424"/>
                  <a:gd name="csX25" fmla="*/ 78388 w 192732"/>
                  <a:gd name="csY25" fmla="*/ 158675 h 189424"/>
                  <a:gd name="csX26" fmla="*/ 89717 w 192732"/>
                  <a:gd name="csY26" fmla="*/ 188933 h 189424"/>
                  <a:gd name="csX27" fmla="*/ 69873 w 192732"/>
                  <a:gd name="csY27" fmla="*/ 189425 h 189424"/>
                  <a:gd name="csX28" fmla="*/ 45386 w 192732"/>
                  <a:gd name="csY28" fmla="*/ 174507 h 189424"/>
                  <a:gd name="csX29" fmla="*/ 34198 w 192732"/>
                  <a:gd name="csY29" fmla="*/ 146994 h 189424"/>
                  <a:gd name="csX30" fmla="*/ 28991 w 192732"/>
                  <a:gd name="csY30" fmla="*/ 123914 h 189424"/>
                  <a:gd name="csX31" fmla="*/ 17310 w 192732"/>
                  <a:gd name="csY31" fmla="*/ 107941 h 189424"/>
                  <a:gd name="csX32" fmla="*/ 2041 w 192732"/>
                  <a:gd name="csY32" fmla="*/ 88028 h 189424"/>
                  <a:gd name="csX33" fmla="*/ 0 w 192732"/>
                  <a:gd name="csY33" fmla="*/ 78036 h 189424"/>
                  <a:gd name="csX34" fmla="*/ 13862 w 192732"/>
                  <a:gd name="csY34" fmla="*/ 61007 h 189424"/>
                  <a:gd name="csX35" fmla="*/ 15692 w 192732"/>
                  <a:gd name="csY35" fmla="*/ 49467 h 189424"/>
                  <a:gd name="csX36" fmla="*/ 25402 w 192732"/>
                  <a:gd name="csY36" fmla="*/ 44401 h 189424"/>
                  <a:gd name="csX37" fmla="*/ 25965 w 192732"/>
                  <a:gd name="csY37" fmla="*/ 35042 h 189424"/>
                  <a:gd name="csX38" fmla="*/ 45527 w 192732"/>
                  <a:gd name="csY38" fmla="*/ 31946 h 189424"/>
                  <a:gd name="csX39" fmla="*/ 56926 w 192732"/>
                  <a:gd name="csY39" fmla="*/ 24135 h 189424"/>
                  <a:gd name="csX40" fmla="*/ 73110 w 192732"/>
                  <a:gd name="csY40" fmla="*/ 24839 h 189424"/>
                  <a:gd name="csX41" fmla="*/ 77966 w 192732"/>
                  <a:gd name="csY41" fmla="*/ 18647 h 189424"/>
                  <a:gd name="csX42" fmla="*/ 83665 w 192732"/>
                  <a:gd name="csY42" fmla="*/ 17451 h 1894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</a:cxnLst>
                <a:rect l="l" t="t" r="r" b="b"/>
                <a:pathLst>
                  <a:path w="192732" h="189424">
                    <a:moveTo>
                      <a:pt x="83665" y="17451"/>
                    </a:moveTo>
                    <a:lnTo>
                      <a:pt x="105760" y="18506"/>
                    </a:lnTo>
                    <a:lnTo>
                      <a:pt x="129684" y="8655"/>
                    </a:lnTo>
                    <a:lnTo>
                      <a:pt x="150724" y="21110"/>
                    </a:lnTo>
                    <a:lnTo>
                      <a:pt x="177885" y="17803"/>
                    </a:lnTo>
                    <a:lnTo>
                      <a:pt x="178237" y="0"/>
                    </a:lnTo>
                    <a:lnTo>
                      <a:pt x="192732" y="9429"/>
                    </a:lnTo>
                    <a:lnTo>
                      <a:pt x="183514" y="31735"/>
                    </a:lnTo>
                    <a:lnTo>
                      <a:pt x="176407" y="35746"/>
                    </a:lnTo>
                    <a:lnTo>
                      <a:pt x="158183" y="34690"/>
                    </a:lnTo>
                    <a:lnTo>
                      <a:pt x="142632" y="31383"/>
                    </a:lnTo>
                    <a:lnTo>
                      <a:pt x="106464" y="40601"/>
                    </a:lnTo>
                    <a:lnTo>
                      <a:pt x="127151" y="60444"/>
                    </a:lnTo>
                    <a:lnTo>
                      <a:pt x="112023" y="66214"/>
                    </a:lnTo>
                    <a:lnTo>
                      <a:pt x="95346" y="66214"/>
                    </a:lnTo>
                    <a:lnTo>
                      <a:pt x="79584" y="48060"/>
                    </a:lnTo>
                    <a:lnTo>
                      <a:pt x="73955" y="55800"/>
                    </a:lnTo>
                    <a:lnTo>
                      <a:pt x="80640" y="76839"/>
                    </a:lnTo>
                    <a:lnTo>
                      <a:pt x="95557" y="93305"/>
                    </a:lnTo>
                    <a:lnTo>
                      <a:pt x="84299" y="100905"/>
                    </a:lnTo>
                    <a:lnTo>
                      <a:pt x="100975" y="117019"/>
                    </a:lnTo>
                    <a:lnTo>
                      <a:pt x="115752" y="127081"/>
                    </a:lnTo>
                    <a:lnTo>
                      <a:pt x="116174" y="146643"/>
                    </a:lnTo>
                    <a:lnTo>
                      <a:pt x="88520" y="137425"/>
                    </a:lnTo>
                    <a:lnTo>
                      <a:pt x="97387" y="155086"/>
                    </a:lnTo>
                    <a:lnTo>
                      <a:pt x="78388" y="158675"/>
                    </a:lnTo>
                    <a:lnTo>
                      <a:pt x="89717" y="188933"/>
                    </a:lnTo>
                    <a:lnTo>
                      <a:pt x="69873" y="189425"/>
                    </a:lnTo>
                    <a:lnTo>
                      <a:pt x="45386" y="174507"/>
                    </a:lnTo>
                    <a:lnTo>
                      <a:pt x="34198" y="146994"/>
                    </a:lnTo>
                    <a:lnTo>
                      <a:pt x="28991" y="123914"/>
                    </a:lnTo>
                    <a:lnTo>
                      <a:pt x="17310" y="107941"/>
                    </a:lnTo>
                    <a:lnTo>
                      <a:pt x="2041" y="88028"/>
                    </a:lnTo>
                    <a:lnTo>
                      <a:pt x="0" y="78036"/>
                    </a:lnTo>
                    <a:lnTo>
                      <a:pt x="13862" y="61007"/>
                    </a:lnTo>
                    <a:lnTo>
                      <a:pt x="15692" y="49467"/>
                    </a:lnTo>
                    <a:lnTo>
                      <a:pt x="25402" y="44401"/>
                    </a:lnTo>
                    <a:lnTo>
                      <a:pt x="25965" y="35042"/>
                    </a:lnTo>
                    <a:lnTo>
                      <a:pt x="45527" y="31946"/>
                    </a:lnTo>
                    <a:lnTo>
                      <a:pt x="56926" y="24135"/>
                    </a:lnTo>
                    <a:lnTo>
                      <a:pt x="73110" y="24839"/>
                    </a:lnTo>
                    <a:lnTo>
                      <a:pt x="77966" y="18647"/>
                    </a:lnTo>
                    <a:lnTo>
                      <a:pt x="83665" y="17451"/>
                    </a:lnTo>
                    <a:close/>
                  </a:path>
                </a:pathLst>
              </a:custGeom>
              <a:gradFill>
                <a:gsLst>
                  <a:gs pos="0">
                    <a:srgbClr val="FF8A7A"/>
                  </a:gs>
                  <a:gs pos="50000">
                    <a:srgbClr val="FF9E71"/>
                  </a:gs>
                  <a:gs pos="100000">
                    <a:srgbClr val="FFB268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29" name="Graphic 5">
              <a:extLst>
                <a:ext uri="{FF2B5EF4-FFF2-40B4-BE49-F238E27FC236}">
                  <a16:creationId xmlns:a16="http://schemas.microsoft.com/office/drawing/2014/main" id="{76DED780-02E5-D560-7102-B5528D23E0FD}"/>
                </a:ext>
              </a:extLst>
            </p:cNvPr>
            <p:cNvGrpSpPr/>
            <p:nvPr/>
          </p:nvGrpSpPr>
          <p:grpSpPr>
            <a:xfrm>
              <a:off x="7769794" y="3169797"/>
              <a:ext cx="560042" cy="220808"/>
              <a:chOff x="7769794" y="3169797"/>
              <a:chExt cx="560042" cy="220808"/>
            </a:xfrm>
          </p:grpSpPr>
          <p:sp>
            <p:nvSpPr>
              <p:cNvPr id="214" name="Freeform: Shape 213">
                <a:extLst>
                  <a:ext uri="{FF2B5EF4-FFF2-40B4-BE49-F238E27FC236}">
                    <a16:creationId xmlns:a16="http://schemas.microsoft.com/office/drawing/2014/main" id="{0A07190C-1D73-3B13-7D69-5F004DD74D1B}"/>
                  </a:ext>
                </a:extLst>
              </p:cNvPr>
              <p:cNvSpPr/>
              <p:nvPr/>
            </p:nvSpPr>
            <p:spPr>
              <a:xfrm>
                <a:off x="7773594" y="3173457"/>
                <a:ext cx="556242" cy="217149"/>
              </a:xfrm>
              <a:custGeom>
                <a:avLst/>
                <a:gdLst>
                  <a:gd name="csX0" fmla="*/ 555610 w 556242"/>
                  <a:gd name="csY0" fmla="*/ 170989 h 217149"/>
                  <a:gd name="csX1" fmla="*/ 541255 w 556242"/>
                  <a:gd name="csY1" fmla="*/ 176759 h 217149"/>
                  <a:gd name="csX2" fmla="*/ 530770 w 556242"/>
                  <a:gd name="csY2" fmla="*/ 168034 h 217149"/>
                  <a:gd name="csX3" fmla="*/ 496080 w 556242"/>
                  <a:gd name="csY3" fmla="*/ 163601 h 217149"/>
                  <a:gd name="csX4" fmla="*/ 483203 w 556242"/>
                  <a:gd name="csY4" fmla="*/ 168948 h 217149"/>
                  <a:gd name="csX5" fmla="*/ 449287 w 556242"/>
                  <a:gd name="csY5" fmla="*/ 174296 h 217149"/>
                  <a:gd name="csX6" fmla="*/ 433173 w 556242"/>
                  <a:gd name="csY6" fmla="*/ 173734 h 217149"/>
                  <a:gd name="csX7" fmla="*/ 398764 w 556242"/>
                  <a:gd name="csY7" fmla="*/ 186610 h 217149"/>
                  <a:gd name="csX8" fmla="*/ 374206 w 556242"/>
                  <a:gd name="csY8" fmla="*/ 186681 h 217149"/>
                  <a:gd name="csX9" fmla="*/ 358303 w 556242"/>
                  <a:gd name="csY9" fmla="*/ 180207 h 217149"/>
                  <a:gd name="csX10" fmla="*/ 325443 w 556242"/>
                  <a:gd name="csY10" fmla="*/ 189777 h 217149"/>
                  <a:gd name="csX11" fmla="*/ 315662 w 556242"/>
                  <a:gd name="csY11" fmla="*/ 183092 h 217149"/>
                  <a:gd name="csX12" fmla="*/ 314044 w 556242"/>
                  <a:gd name="csY12" fmla="*/ 202232 h 217149"/>
                  <a:gd name="csX13" fmla="*/ 306092 w 556242"/>
                  <a:gd name="csY13" fmla="*/ 209690 h 217149"/>
                  <a:gd name="csX14" fmla="*/ 298070 w 556242"/>
                  <a:gd name="csY14" fmla="*/ 217149 h 217149"/>
                  <a:gd name="csX15" fmla="*/ 287093 w 556242"/>
                  <a:gd name="csY15" fmla="*/ 201669 h 217149"/>
                  <a:gd name="csX16" fmla="*/ 298422 w 556242"/>
                  <a:gd name="csY16" fmla="*/ 188862 h 217149"/>
                  <a:gd name="csX17" fmla="*/ 280197 w 556242"/>
                  <a:gd name="csY17" fmla="*/ 191747 h 217149"/>
                  <a:gd name="csX18" fmla="*/ 255218 w 556242"/>
                  <a:gd name="csY18" fmla="*/ 183866 h 217149"/>
                  <a:gd name="csX19" fmla="*/ 234671 w 556242"/>
                  <a:gd name="csY19" fmla="*/ 203569 h 217149"/>
                  <a:gd name="csX20" fmla="*/ 189355 w 556242"/>
                  <a:gd name="csY20" fmla="*/ 207368 h 217149"/>
                  <a:gd name="csX21" fmla="*/ 165149 w 556242"/>
                  <a:gd name="csY21" fmla="*/ 189073 h 217149"/>
                  <a:gd name="csX22" fmla="*/ 132992 w 556242"/>
                  <a:gd name="csY22" fmla="*/ 187877 h 217149"/>
                  <a:gd name="csX23" fmla="*/ 126096 w 556242"/>
                  <a:gd name="csY23" fmla="*/ 202091 h 217149"/>
                  <a:gd name="csX24" fmla="*/ 105408 w 556242"/>
                  <a:gd name="csY24" fmla="*/ 206102 h 217149"/>
                  <a:gd name="csX25" fmla="*/ 76558 w 556242"/>
                  <a:gd name="csY25" fmla="*/ 187947 h 217149"/>
                  <a:gd name="csX26" fmla="*/ 43909 w 556242"/>
                  <a:gd name="csY26" fmla="*/ 188581 h 217149"/>
                  <a:gd name="csX27" fmla="*/ 26247 w 556242"/>
                  <a:gd name="csY27" fmla="*/ 154312 h 217149"/>
                  <a:gd name="csX28" fmla="*/ 4433 w 556242"/>
                  <a:gd name="csY28" fmla="*/ 135173 h 217149"/>
                  <a:gd name="csX29" fmla="*/ 18928 w 556242"/>
                  <a:gd name="csY29" fmla="*/ 108082 h 217149"/>
                  <a:gd name="csX30" fmla="*/ 0 w 556242"/>
                  <a:gd name="csY30" fmla="*/ 91335 h 217149"/>
                  <a:gd name="csX31" fmla="*/ 33143 w 556242"/>
                  <a:gd name="csY31" fmla="*/ 57700 h 217149"/>
                  <a:gd name="csX32" fmla="*/ 79162 w 556242"/>
                  <a:gd name="csY32" fmla="*/ 56293 h 217149"/>
                  <a:gd name="csX33" fmla="*/ 91687 w 556242"/>
                  <a:gd name="csY33" fmla="*/ 29342 h 217149"/>
                  <a:gd name="csX34" fmla="*/ 148613 w 556242"/>
                  <a:gd name="csY34" fmla="*/ 34057 h 217149"/>
                  <a:gd name="csX35" fmla="*/ 184500 w 556242"/>
                  <a:gd name="csY35" fmla="*/ 10907 h 217149"/>
                  <a:gd name="csX36" fmla="*/ 219331 w 556242"/>
                  <a:gd name="csY36" fmla="*/ 774 h 217149"/>
                  <a:gd name="csX37" fmla="*/ 268728 w 556242"/>
                  <a:gd name="csY37" fmla="*/ 0 h 217149"/>
                  <a:gd name="csX38" fmla="*/ 320869 w 556242"/>
                  <a:gd name="csY38" fmla="*/ 25191 h 217149"/>
                  <a:gd name="csX39" fmla="*/ 363722 w 556242"/>
                  <a:gd name="csY39" fmla="*/ 38983 h 217149"/>
                  <a:gd name="csX40" fmla="*/ 398483 w 556242"/>
                  <a:gd name="csY40" fmla="*/ 33494 h 217149"/>
                  <a:gd name="csX41" fmla="*/ 424236 w 556242"/>
                  <a:gd name="csY41" fmla="*/ 36661 h 217149"/>
                  <a:gd name="csX42" fmla="*/ 459490 w 556242"/>
                  <a:gd name="csY42" fmla="*/ 18084 h 217149"/>
                  <a:gd name="csX43" fmla="*/ 491295 w 556242"/>
                  <a:gd name="csY43" fmla="*/ 16395 h 217149"/>
                  <a:gd name="csX44" fmla="*/ 520074 w 556242"/>
                  <a:gd name="csY44" fmla="*/ 33846 h 217149"/>
                  <a:gd name="csX45" fmla="*/ 525141 w 556242"/>
                  <a:gd name="csY45" fmla="*/ 46371 h 217149"/>
                  <a:gd name="csX46" fmla="*/ 522256 w 556242"/>
                  <a:gd name="csY46" fmla="*/ 63611 h 217149"/>
                  <a:gd name="csX47" fmla="*/ 544492 w 556242"/>
                  <a:gd name="csY47" fmla="*/ 72336 h 217149"/>
                  <a:gd name="csX48" fmla="*/ 556243 w 556242"/>
                  <a:gd name="csY48" fmla="*/ 82610 h 217149"/>
                  <a:gd name="csX49" fmla="*/ 535767 w 556242"/>
                  <a:gd name="csY49" fmla="*/ 92602 h 217149"/>
                  <a:gd name="csX50" fmla="*/ 545125 w 556242"/>
                  <a:gd name="csY50" fmla="*/ 132640 h 217149"/>
                  <a:gd name="csX51" fmla="*/ 539285 w 556242"/>
                  <a:gd name="csY51" fmla="*/ 143335 h 217149"/>
                  <a:gd name="csX52" fmla="*/ 555610 w 556242"/>
                  <a:gd name="csY52" fmla="*/ 170989 h 217149"/>
                  <a:gd name="csX53" fmla="*/ 555610 w 556242"/>
                  <a:gd name="csY53" fmla="*/ 170989 h 21714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</a:cxnLst>
                <a:rect l="l" t="t" r="r" b="b"/>
                <a:pathLst>
                  <a:path w="556242" h="217149">
                    <a:moveTo>
                      <a:pt x="555610" y="170989"/>
                    </a:moveTo>
                    <a:lnTo>
                      <a:pt x="541255" y="176759"/>
                    </a:lnTo>
                    <a:lnTo>
                      <a:pt x="530770" y="168034"/>
                    </a:lnTo>
                    <a:lnTo>
                      <a:pt x="496080" y="163601"/>
                    </a:lnTo>
                    <a:lnTo>
                      <a:pt x="483203" y="168948"/>
                    </a:lnTo>
                    <a:lnTo>
                      <a:pt x="449287" y="174296"/>
                    </a:lnTo>
                    <a:lnTo>
                      <a:pt x="433173" y="173734"/>
                    </a:lnTo>
                    <a:lnTo>
                      <a:pt x="398764" y="186610"/>
                    </a:lnTo>
                    <a:lnTo>
                      <a:pt x="374206" y="186681"/>
                    </a:lnTo>
                    <a:lnTo>
                      <a:pt x="358303" y="180207"/>
                    </a:lnTo>
                    <a:lnTo>
                      <a:pt x="325443" y="189777"/>
                    </a:lnTo>
                    <a:lnTo>
                      <a:pt x="315662" y="183092"/>
                    </a:lnTo>
                    <a:lnTo>
                      <a:pt x="314044" y="202232"/>
                    </a:lnTo>
                    <a:lnTo>
                      <a:pt x="306092" y="209690"/>
                    </a:lnTo>
                    <a:lnTo>
                      <a:pt x="298070" y="217149"/>
                    </a:lnTo>
                    <a:lnTo>
                      <a:pt x="287093" y="201669"/>
                    </a:lnTo>
                    <a:lnTo>
                      <a:pt x="298422" y="188862"/>
                    </a:lnTo>
                    <a:lnTo>
                      <a:pt x="280197" y="191747"/>
                    </a:lnTo>
                    <a:lnTo>
                      <a:pt x="255218" y="183866"/>
                    </a:lnTo>
                    <a:lnTo>
                      <a:pt x="234671" y="203569"/>
                    </a:lnTo>
                    <a:lnTo>
                      <a:pt x="189355" y="207368"/>
                    </a:lnTo>
                    <a:lnTo>
                      <a:pt x="165149" y="189073"/>
                    </a:lnTo>
                    <a:lnTo>
                      <a:pt x="132992" y="187877"/>
                    </a:lnTo>
                    <a:lnTo>
                      <a:pt x="126096" y="202091"/>
                    </a:lnTo>
                    <a:lnTo>
                      <a:pt x="105408" y="206102"/>
                    </a:lnTo>
                    <a:lnTo>
                      <a:pt x="76558" y="187947"/>
                    </a:lnTo>
                    <a:lnTo>
                      <a:pt x="43909" y="188581"/>
                    </a:lnTo>
                    <a:lnTo>
                      <a:pt x="26247" y="154312"/>
                    </a:lnTo>
                    <a:lnTo>
                      <a:pt x="4433" y="135173"/>
                    </a:lnTo>
                    <a:lnTo>
                      <a:pt x="18928" y="108082"/>
                    </a:lnTo>
                    <a:lnTo>
                      <a:pt x="0" y="91335"/>
                    </a:lnTo>
                    <a:lnTo>
                      <a:pt x="33143" y="57700"/>
                    </a:lnTo>
                    <a:lnTo>
                      <a:pt x="79162" y="56293"/>
                    </a:lnTo>
                    <a:lnTo>
                      <a:pt x="91687" y="29342"/>
                    </a:lnTo>
                    <a:lnTo>
                      <a:pt x="148613" y="34057"/>
                    </a:lnTo>
                    <a:lnTo>
                      <a:pt x="184500" y="10907"/>
                    </a:lnTo>
                    <a:lnTo>
                      <a:pt x="219331" y="774"/>
                    </a:lnTo>
                    <a:lnTo>
                      <a:pt x="268728" y="0"/>
                    </a:lnTo>
                    <a:lnTo>
                      <a:pt x="320869" y="25191"/>
                    </a:lnTo>
                    <a:lnTo>
                      <a:pt x="363722" y="38983"/>
                    </a:lnTo>
                    <a:lnTo>
                      <a:pt x="398483" y="33494"/>
                    </a:lnTo>
                    <a:lnTo>
                      <a:pt x="424236" y="36661"/>
                    </a:lnTo>
                    <a:lnTo>
                      <a:pt x="459490" y="18084"/>
                    </a:lnTo>
                    <a:lnTo>
                      <a:pt x="491295" y="16395"/>
                    </a:lnTo>
                    <a:lnTo>
                      <a:pt x="520074" y="33846"/>
                    </a:lnTo>
                    <a:lnTo>
                      <a:pt x="525141" y="46371"/>
                    </a:lnTo>
                    <a:lnTo>
                      <a:pt x="522256" y="63611"/>
                    </a:lnTo>
                    <a:lnTo>
                      <a:pt x="544492" y="72336"/>
                    </a:lnTo>
                    <a:lnTo>
                      <a:pt x="556243" y="82610"/>
                    </a:lnTo>
                    <a:lnTo>
                      <a:pt x="535767" y="92602"/>
                    </a:lnTo>
                    <a:lnTo>
                      <a:pt x="545125" y="132640"/>
                    </a:lnTo>
                    <a:lnTo>
                      <a:pt x="539285" y="143335"/>
                    </a:lnTo>
                    <a:lnTo>
                      <a:pt x="555610" y="170989"/>
                    </a:lnTo>
                    <a:lnTo>
                      <a:pt x="555610" y="17098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: Shape 214">
                <a:extLst>
                  <a:ext uri="{FF2B5EF4-FFF2-40B4-BE49-F238E27FC236}">
                    <a16:creationId xmlns:a16="http://schemas.microsoft.com/office/drawing/2014/main" id="{A65D8DA0-5C5D-D8C2-80AB-8E6090C02A80}"/>
                  </a:ext>
                </a:extLst>
              </p:cNvPr>
              <p:cNvSpPr/>
              <p:nvPr/>
            </p:nvSpPr>
            <p:spPr>
              <a:xfrm>
                <a:off x="7769794" y="3169797"/>
                <a:ext cx="87957" cy="70788"/>
              </a:xfrm>
              <a:custGeom>
                <a:avLst/>
                <a:gdLst>
                  <a:gd name="csX0" fmla="*/ 2252 w 87957"/>
                  <a:gd name="csY0" fmla="*/ 11329 h 70788"/>
                  <a:gd name="csX1" fmla="*/ 32650 w 87957"/>
                  <a:gd name="csY1" fmla="*/ 0 h 70788"/>
                  <a:gd name="csX2" fmla="*/ 58333 w 87957"/>
                  <a:gd name="csY2" fmla="*/ 4855 h 70788"/>
                  <a:gd name="csX3" fmla="*/ 61922 w 87957"/>
                  <a:gd name="csY3" fmla="*/ 18577 h 70788"/>
                  <a:gd name="csX4" fmla="*/ 87957 w 87957"/>
                  <a:gd name="csY4" fmla="*/ 30117 h 70788"/>
                  <a:gd name="csX5" fmla="*/ 82539 w 87957"/>
                  <a:gd name="csY5" fmla="*/ 38842 h 70788"/>
                  <a:gd name="csX6" fmla="*/ 47075 w 87957"/>
                  <a:gd name="csY6" fmla="*/ 40812 h 70788"/>
                  <a:gd name="csX7" fmla="*/ 34339 w 87957"/>
                  <a:gd name="csY7" fmla="*/ 51789 h 70788"/>
                  <a:gd name="csX8" fmla="*/ 9429 w 87957"/>
                  <a:gd name="csY8" fmla="*/ 70788 h 70788"/>
                  <a:gd name="csX9" fmla="*/ 0 w 87957"/>
                  <a:gd name="csY9" fmla="*/ 54393 h 70788"/>
                  <a:gd name="csX10" fmla="*/ 422 w 87957"/>
                  <a:gd name="csY10" fmla="*/ 47075 h 70788"/>
                  <a:gd name="csX11" fmla="*/ 7529 w 87957"/>
                  <a:gd name="csY11" fmla="*/ 43064 h 70788"/>
                  <a:gd name="csX12" fmla="*/ 16747 w 87957"/>
                  <a:gd name="csY12" fmla="*/ 20758 h 70788"/>
                  <a:gd name="csX13" fmla="*/ 2252 w 87957"/>
                  <a:gd name="csY13" fmla="*/ 11329 h 707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87957" h="70788">
                    <a:moveTo>
                      <a:pt x="2252" y="11329"/>
                    </a:moveTo>
                    <a:lnTo>
                      <a:pt x="32650" y="0"/>
                    </a:lnTo>
                    <a:lnTo>
                      <a:pt x="58333" y="4855"/>
                    </a:lnTo>
                    <a:lnTo>
                      <a:pt x="61922" y="18577"/>
                    </a:lnTo>
                    <a:lnTo>
                      <a:pt x="87957" y="30117"/>
                    </a:lnTo>
                    <a:lnTo>
                      <a:pt x="82539" y="38842"/>
                    </a:lnTo>
                    <a:lnTo>
                      <a:pt x="47075" y="40812"/>
                    </a:lnTo>
                    <a:lnTo>
                      <a:pt x="34339" y="51789"/>
                    </a:lnTo>
                    <a:lnTo>
                      <a:pt x="9429" y="70788"/>
                    </a:lnTo>
                    <a:lnTo>
                      <a:pt x="0" y="54393"/>
                    </a:lnTo>
                    <a:lnTo>
                      <a:pt x="422" y="47075"/>
                    </a:lnTo>
                    <a:lnTo>
                      <a:pt x="7529" y="43064"/>
                    </a:lnTo>
                    <a:lnTo>
                      <a:pt x="16747" y="20758"/>
                    </a:lnTo>
                    <a:lnTo>
                      <a:pt x="2252" y="1132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CBABB649-2FA7-36C2-6322-15519ADDD0B6}"/>
                </a:ext>
              </a:extLst>
            </p:cNvPr>
            <p:cNvSpPr/>
            <p:nvPr/>
          </p:nvSpPr>
          <p:spPr>
            <a:xfrm>
              <a:off x="7568548" y="3150166"/>
              <a:ext cx="51226" cy="108996"/>
            </a:xfrm>
            <a:custGeom>
              <a:avLst/>
              <a:gdLst>
                <a:gd name="csX0" fmla="*/ 51226 w 51226"/>
                <a:gd name="csY0" fmla="*/ 66003 h 108996"/>
                <a:gd name="csX1" fmla="*/ 50663 w 51226"/>
                <a:gd name="csY1" fmla="*/ 75362 h 108996"/>
                <a:gd name="csX2" fmla="*/ 40953 w 51226"/>
                <a:gd name="csY2" fmla="*/ 80428 h 108996"/>
                <a:gd name="csX3" fmla="*/ 39123 w 51226"/>
                <a:gd name="csY3" fmla="*/ 91968 h 108996"/>
                <a:gd name="csX4" fmla="*/ 25261 w 51226"/>
                <a:gd name="csY4" fmla="*/ 108997 h 108996"/>
                <a:gd name="csX5" fmla="*/ 20195 w 51226"/>
                <a:gd name="csY5" fmla="*/ 106534 h 108996"/>
                <a:gd name="csX6" fmla="*/ 19562 w 51226"/>
                <a:gd name="csY6" fmla="*/ 98794 h 108996"/>
                <a:gd name="csX7" fmla="*/ 3026 w 51226"/>
                <a:gd name="csY7" fmla="*/ 86972 h 108996"/>
                <a:gd name="csX8" fmla="*/ 422 w 51226"/>
                <a:gd name="csY8" fmla="*/ 70084 h 108996"/>
                <a:gd name="csX9" fmla="*/ 2955 w 51226"/>
                <a:gd name="csY9" fmla="*/ 45879 h 108996"/>
                <a:gd name="csX10" fmla="*/ 7037 w 51226"/>
                <a:gd name="csY10" fmla="*/ 34761 h 108996"/>
                <a:gd name="csX11" fmla="*/ 2040 w 51226"/>
                <a:gd name="csY11" fmla="*/ 29131 h 108996"/>
                <a:gd name="csX12" fmla="*/ 2040 w 51226"/>
                <a:gd name="csY12" fmla="*/ 29131 h 108996"/>
                <a:gd name="csX13" fmla="*/ 0 w 51226"/>
                <a:gd name="csY13" fmla="*/ 17732 h 108996"/>
                <a:gd name="csX14" fmla="*/ 12947 w 51226"/>
                <a:gd name="csY14" fmla="*/ 0 h 108996"/>
                <a:gd name="csX15" fmla="*/ 14847 w 51226"/>
                <a:gd name="csY15" fmla="*/ 6755 h 108996"/>
                <a:gd name="csX16" fmla="*/ 22869 w 51226"/>
                <a:gd name="csY16" fmla="*/ 3589 h 108996"/>
                <a:gd name="csX17" fmla="*/ 29272 w 51226"/>
                <a:gd name="csY17" fmla="*/ 13229 h 108996"/>
                <a:gd name="csX18" fmla="*/ 36379 w 51226"/>
                <a:gd name="csY18" fmla="*/ 16958 h 108996"/>
                <a:gd name="csX19" fmla="*/ 38420 w 51226"/>
                <a:gd name="csY19" fmla="*/ 29906 h 108996"/>
                <a:gd name="csX20" fmla="*/ 38420 w 51226"/>
                <a:gd name="csY20" fmla="*/ 29906 h 108996"/>
                <a:gd name="csX21" fmla="*/ 34620 w 51226"/>
                <a:gd name="csY21" fmla="*/ 42079 h 108996"/>
                <a:gd name="csX22" fmla="*/ 38842 w 51226"/>
                <a:gd name="csY22" fmla="*/ 57348 h 108996"/>
                <a:gd name="csX23" fmla="*/ 51226 w 51226"/>
                <a:gd name="csY23" fmla="*/ 66003 h 1089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51226" h="108996">
                  <a:moveTo>
                    <a:pt x="51226" y="66003"/>
                  </a:moveTo>
                  <a:lnTo>
                    <a:pt x="50663" y="75362"/>
                  </a:lnTo>
                  <a:lnTo>
                    <a:pt x="40953" y="80428"/>
                  </a:lnTo>
                  <a:lnTo>
                    <a:pt x="39123" y="91968"/>
                  </a:lnTo>
                  <a:lnTo>
                    <a:pt x="25261" y="108997"/>
                  </a:lnTo>
                  <a:lnTo>
                    <a:pt x="20195" y="106534"/>
                  </a:lnTo>
                  <a:lnTo>
                    <a:pt x="19562" y="98794"/>
                  </a:lnTo>
                  <a:lnTo>
                    <a:pt x="3026" y="86972"/>
                  </a:lnTo>
                  <a:lnTo>
                    <a:pt x="422" y="70084"/>
                  </a:lnTo>
                  <a:lnTo>
                    <a:pt x="2955" y="45879"/>
                  </a:lnTo>
                  <a:lnTo>
                    <a:pt x="7037" y="34761"/>
                  </a:lnTo>
                  <a:lnTo>
                    <a:pt x="2040" y="29131"/>
                  </a:lnTo>
                  <a:lnTo>
                    <a:pt x="2040" y="29131"/>
                  </a:lnTo>
                  <a:lnTo>
                    <a:pt x="0" y="17732"/>
                  </a:lnTo>
                  <a:lnTo>
                    <a:pt x="12947" y="0"/>
                  </a:lnTo>
                  <a:lnTo>
                    <a:pt x="14847" y="6755"/>
                  </a:lnTo>
                  <a:lnTo>
                    <a:pt x="22869" y="3589"/>
                  </a:lnTo>
                  <a:lnTo>
                    <a:pt x="29272" y="13229"/>
                  </a:lnTo>
                  <a:lnTo>
                    <a:pt x="36379" y="16958"/>
                  </a:lnTo>
                  <a:lnTo>
                    <a:pt x="38420" y="29906"/>
                  </a:lnTo>
                  <a:lnTo>
                    <a:pt x="38420" y="29906"/>
                  </a:lnTo>
                  <a:lnTo>
                    <a:pt x="34620" y="42079"/>
                  </a:lnTo>
                  <a:lnTo>
                    <a:pt x="38842" y="57348"/>
                  </a:lnTo>
                  <a:lnTo>
                    <a:pt x="51226" y="6600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7061BB38-77E2-E2EE-15EA-4D4056A1E733}"/>
                </a:ext>
              </a:extLst>
            </p:cNvPr>
            <p:cNvSpPr/>
            <p:nvPr/>
          </p:nvSpPr>
          <p:spPr>
            <a:xfrm>
              <a:off x="7399880" y="3009856"/>
              <a:ext cx="171270" cy="147768"/>
            </a:xfrm>
            <a:custGeom>
              <a:avLst/>
              <a:gdLst>
                <a:gd name="csX0" fmla="*/ 86832 w 171270"/>
                <a:gd name="csY0" fmla="*/ 0 h 147768"/>
                <a:gd name="csX1" fmla="*/ 96331 w 171270"/>
                <a:gd name="csY1" fmla="*/ 4574 h 147768"/>
                <a:gd name="csX2" fmla="*/ 118637 w 171270"/>
                <a:gd name="csY2" fmla="*/ 20617 h 147768"/>
                <a:gd name="csX3" fmla="*/ 143335 w 171270"/>
                <a:gd name="csY3" fmla="*/ 27794 h 147768"/>
                <a:gd name="csX4" fmla="*/ 154524 w 171270"/>
                <a:gd name="csY4" fmla="*/ 22236 h 147768"/>
                <a:gd name="csX5" fmla="*/ 161771 w 171270"/>
                <a:gd name="csY5" fmla="*/ 36590 h 147768"/>
                <a:gd name="csX6" fmla="*/ 171271 w 171270"/>
                <a:gd name="csY6" fmla="*/ 47215 h 147768"/>
                <a:gd name="csX7" fmla="*/ 159731 w 171270"/>
                <a:gd name="csY7" fmla="*/ 61078 h 147768"/>
                <a:gd name="csX8" fmla="*/ 146221 w 171270"/>
                <a:gd name="csY8" fmla="*/ 52915 h 147768"/>
                <a:gd name="csX9" fmla="*/ 125603 w 171270"/>
                <a:gd name="csY9" fmla="*/ 53408 h 147768"/>
                <a:gd name="csX10" fmla="*/ 99920 w 171270"/>
                <a:gd name="csY10" fmla="*/ 47286 h 147768"/>
                <a:gd name="csX11" fmla="*/ 85917 w 171270"/>
                <a:gd name="csY11" fmla="*/ 48130 h 147768"/>
                <a:gd name="csX12" fmla="*/ 79443 w 171270"/>
                <a:gd name="csY12" fmla="*/ 55800 h 147768"/>
                <a:gd name="csX13" fmla="*/ 68748 w 171270"/>
                <a:gd name="csY13" fmla="*/ 47286 h 147768"/>
                <a:gd name="csX14" fmla="*/ 62485 w 171270"/>
                <a:gd name="csY14" fmla="*/ 62626 h 147768"/>
                <a:gd name="csX15" fmla="*/ 77121 w 171270"/>
                <a:gd name="csY15" fmla="*/ 79795 h 147768"/>
                <a:gd name="csX16" fmla="*/ 83595 w 171270"/>
                <a:gd name="csY16" fmla="*/ 91124 h 147768"/>
                <a:gd name="csX17" fmla="*/ 97316 w 171270"/>
                <a:gd name="csY17" fmla="*/ 104775 h 147768"/>
                <a:gd name="csX18" fmla="*/ 108715 w 171270"/>
                <a:gd name="csY18" fmla="*/ 112867 h 147768"/>
                <a:gd name="csX19" fmla="*/ 119974 w 171270"/>
                <a:gd name="csY19" fmla="*/ 127996 h 147768"/>
                <a:gd name="csX20" fmla="*/ 146432 w 171270"/>
                <a:gd name="csY20" fmla="*/ 141646 h 147768"/>
                <a:gd name="csX21" fmla="*/ 143125 w 171270"/>
                <a:gd name="csY21" fmla="*/ 147768 h 147768"/>
                <a:gd name="csX22" fmla="*/ 143125 w 171270"/>
                <a:gd name="csY22" fmla="*/ 147768 h 147768"/>
                <a:gd name="csX23" fmla="*/ 115049 w 171270"/>
                <a:gd name="csY23" fmla="*/ 134469 h 147768"/>
                <a:gd name="csX24" fmla="*/ 97738 w 171270"/>
                <a:gd name="csY24" fmla="*/ 121451 h 147768"/>
                <a:gd name="csX25" fmla="*/ 70436 w 171270"/>
                <a:gd name="csY25" fmla="*/ 110615 h 147768"/>
                <a:gd name="csX26" fmla="*/ 45316 w 171270"/>
                <a:gd name="csY26" fmla="*/ 83735 h 147768"/>
                <a:gd name="csX27" fmla="*/ 51367 w 171270"/>
                <a:gd name="csY27" fmla="*/ 80991 h 147768"/>
                <a:gd name="csX28" fmla="*/ 37716 w 171270"/>
                <a:gd name="csY28" fmla="*/ 65581 h 147768"/>
                <a:gd name="csX29" fmla="*/ 37153 w 171270"/>
                <a:gd name="csY29" fmla="*/ 53126 h 147768"/>
                <a:gd name="csX30" fmla="*/ 17943 w 171270"/>
                <a:gd name="csY30" fmla="*/ 47286 h 147768"/>
                <a:gd name="csX31" fmla="*/ 8796 w 171270"/>
                <a:gd name="csY31" fmla="*/ 63188 h 147768"/>
                <a:gd name="csX32" fmla="*/ 0 w 171270"/>
                <a:gd name="csY32" fmla="*/ 50874 h 147768"/>
                <a:gd name="csX33" fmla="*/ 633 w 171270"/>
                <a:gd name="csY33" fmla="*/ 37998 h 147768"/>
                <a:gd name="csX34" fmla="*/ 1759 w 171270"/>
                <a:gd name="csY34" fmla="*/ 37435 h 147768"/>
                <a:gd name="csX35" fmla="*/ 22517 w 171270"/>
                <a:gd name="csY35" fmla="*/ 38701 h 147768"/>
                <a:gd name="csX36" fmla="*/ 28006 w 171270"/>
                <a:gd name="csY36" fmla="*/ 32439 h 147768"/>
                <a:gd name="csX37" fmla="*/ 38209 w 171270"/>
                <a:gd name="csY37" fmla="*/ 38490 h 147768"/>
                <a:gd name="csX38" fmla="*/ 49890 w 171270"/>
                <a:gd name="csY38" fmla="*/ 39194 h 147768"/>
                <a:gd name="csX39" fmla="*/ 49819 w 171270"/>
                <a:gd name="csY39" fmla="*/ 28780 h 147768"/>
                <a:gd name="csX40" fmla="*/ 60163 w 171270"/>
                <a:gd name="csY40" fmla="*/ 24980 h 147768"/>
                <a:gd name="csX41" fmla="*/ 63048 w 171270"/>
                <a:gd name="csY41" fmla="*/ 9922 h 147768"/>
                <a:gd name="csX42" fmla="*/ 86832 w 171270"/>
                <a:gd name="csY42" fmla="*/ 0 h 1477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</a:cxnLst>
              <a:rect l="l" t="t" r="r" b="b"/>
              <a:pathLst>
                <a:path w="171270" h="147768">
                  <a:moveTo>
                    <a:pt x="86832" y="0"/>
                  </a:moveTo>
                  <a:lnTo>
                    <a:pt x="96331" y="4574"/>
                  </a:lnTo>
                  <a:lnTo>
                    <a:pt x="118637" y="20617"/>
                  </a:lnTo>
                  <a:lnTo>
                    <a:pt x="143335" y="27794"/>
                  </a:lnTo>
                  <a:lnTo>
                    <a:pt x="154524" y="22236"/>
                  </a:lnTo>
                  <a:lnTo>
                    <a:pt x="161771" y="36590"/>
                  </a:lnTo>
                  <a:lnTo>
                    <a:pt x="171271" y="47215"/>
                  </a:lnTo>
                  <a:lnTo>
                    <a:pt x="159731" y="61078"/>
                  </a:lnTo>
                  <a:lnTo>
                    <a:pt x="146221" y="52915"/>
                  </a:lnTo>
                  <a:lnTo>
                    <a:pt x="125603" y="53408"/>
                  </a:lnTo>
                  <a:lnTo>
                    <a:pt x="99920" y="47286"/>
                  </a:lnTo>
                  <a:lnTo>
                    <a:pt x="85917" y="48130"/>
                  </a:lnTo>
                  <a:lnTo>
                    <a:pt x="79443" y="55800"/>
                  </a:lnTo>
                  <a:lnTo>
                    <a:pt x="68748" y="47286"/>
                  </a:lnTo>
                  <a:lnTo>
                    <a:pt x="62485" y="62626"/>
                  </a:lnTo>
                  <a:lnTo>
                    <a:pt x="77121" y="79795"/>
                  </a:lnTo>
                  <a:lnTo>
                    <a:pt x="83595" y="91124"/>
                  </a:lnTo>
                  <a:lnTo>
                    <a:pt x="97316" y="104775"/>
                  </a:lnTo>
                  <a:lnTo>
                    <a:pt x="108715" y="112867"/>
                  </a:lnTo>
                  <a:lnTo>
                    <a:pt x="119974" y="127996"/>
                  </a:lnTo>
                  <a:lnTo>
                    <a:pt x="146432" y="141646"/>
                  </a:lnTo>
                  <a:lnTo>
                    <a:pt x="143125" y="147768"/>
                  </a:lnTo>
                  <a:lnTo>
                    <a:pt x="143125" y="147768"/>
                  </a:lnTo>
                  <a:lnTo>
                    <a:pt x="115049" y="134469"/>
                  </a:lnTo>
                  <a:lnTo>
                    <a:pt x="97738" y="121451"/>
                  </a:lnTo>
                  <a:lnTo>
                    <a:pt x="70436" y="110615"/>
                  </a:lnTo>
                  <a:lnTo>
                    <a:pt x="45316" y="83735"/>
                  </a:lnTo>
                  <a:lnTo>
                    <a:pt x="51367" y="80991"/>
                  </a:lnTo>
                  <a:lnTo>
                    <a:pt x="37716" y="65581"/>
                  </a:lnTo>
                  <a:lnTo>
                    <a:pt x="37153" y="53126"/>
                  </a:lnTo>
                  <a:lnTo>
                    <a:pt x="17943" y="47286"/>
                  </a:lnTo>
                  <a:lnTo>
                    <a:pt x="8796" y="63188"/>
                  </a:lnTo>
                  <a:lnTo>
                    <a:pt x="0" y="50874"/>
                  </a:lnTo>
                  <a:lnTo>
                    <a:pt x="633" y="37998"/>
                  </a:lnTo>
                  <a:lnTo>
                    <a:pt x="1759" y="37435"/>
                  </a:lnTo>
                  <a:lnTo>
                    <a:pt x="22517" y="38701"/>
                  </a:lnTo>
                  <a:lnTo>
                    <a:pt x="28006" y="32439"/>
                  </a:lnTo>
                  <a:lnTo>
                    <a:pt x="38209" y="38490"/>
                  </a:lnTo>
                  <a:lnTo>
                    <a:pt x="49890" y="39194"/>
                  </a:lnTo>
                  <a:lnTo>
                    <a:pt x="49819" y="28780"/>
                  </a:lnTo>
                  <a:lnTo>
                    <a:pt x="60163" y="24980"/>
                  </a:lnTo>
                  <a:lnTo>
                    <a:pt x="63048" y="9922"/>
                  </a:lnTo>
                  <a:lnTo>
                    <a:pt x="86832" y="0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A31441-EFF6-6B3D-F8CE-61411AF4A26D}"/>
                </a:ext>
              </a:extLst>
            </p:cNvPr>
            <p:cNvSpPr/>
            <p:nvPr/>
          </p:nvSpPr>
          <p:spPr>
            <a:xfrm>
              <a:off x="7171895" y="2959685"/>
              <a:ext cx="132006" cy="77261"/>
            </a:xfrm>
            <a:custGeom>
              <a:avLst/>
              <a:gdLst>
                <a:gd name="csX0" fmla="*/ 106675 w 132006"/>
                <a:gd name="csY0" fmla="*/ 11610 h 77261"/>
                <a:gd name="csX1" fmla="*/ 107800 w 132006"/>
                <a:gd name="csY1" fmla="*/ 18365 h 77261"/>
                <a:gd name="csX2" fmla="*/ 103227 w 132006"/>
                <a:gd name="csY2" fmla="*/ 27583 h 77261"/>
                <a:gd name="csX3" fmla="*/ 116737 w 132006"/>
                <a:gd name="csY3" fmla="*/ 34479 h 77261"/>
                <a:gd name="csX4" fmla="*/ 132006 w 132006"/>
                <a:gd name="csY4" fmla="*/ 35535 h 77261"/>
                <a:gd name="csX5" fmla="*/ 129614 w 132006"/>
                <a:gd name="csY5" fmla="*/ 50874 h 77261"/>
                <a:gd name="csX6" fmla="*/ 116456 w 132006"/>
                <a:gd name="csY6" fmla="*/ 57208 h 77261"/>
                <a:gd name="csX7" fmla="*/ 94361 w 132006"/>
                <a:gd name="csY7" fmla="*/ 52563 h 77261"/>
                <a:gd name="csX8" fmla="*/ 87887 w 132006"/>
                <a:gd name="csY8" fmla="*/ 67622 h 77261"/>
                <a:gd name="csX9" fmla="*/ 73673 w 132006"/>
                <a:gd name="csY9" fmla="*/ 68818 h 77261"/>
                <a:gd name="csX10" fmla="*/ 68466 w 132006"/>
                <a:gd name="csY10" fmla="*/ 62907 h 77261"/>
                <a:gd name="csX11" fmla="*/ 51719 w 132006"/>
                <a:gd name="csY11" fmla="*/ 75503 h 77261"/>
                <a:gd name="csX12" fmla="*/ 37364 w 132006"/>
                <a:gd name="csY12" fmla="*/ 77262 h 77261"/>
                <a:gd name="csX13" fmla="*/ 24487 w 132006"/>
                <a:gd name="csY13" fmla="*/ 69311 h 77261"/>
                <a:gd name="csX14" fmla="*/ 14214 w 132006"/>
                <a:gd name="csY14" fmla="*/ 52915 h 77261"/>
                <a:gd name="csX15" fmla="*/ 0 w 132006"/>
                <a:gd name="csY15" fmla="*/ 58756 h 77261"/>
                <a:gd name="csX16" fmla="*/ 422 w 132006"/>
                <a:gd name="csY16" fmla="*/ 41797 h 77261"/>
                <a:gd name="csX17" fmla="*/ 22235 w 132006"/>
                <a:gd name="csY17" fmla="*/ 20617 h 77261"/>
                <a:gd name="csX18" fmla="*/ 21321 w 132006"/>
                <a:gd name="csY18" fmla="*/ 10977 h 77261"/>
                <a:gd name="csX19" fmla="*/ 34901 w 132006"/>
                <a:gd name="csY19" fmla="*/ 14495 h 77261"/>
                <a:gd name="csX20" fmla="*/ 43134 w 132006"/>
                <a:gd name="csY20" fmla="*/ 8022 h 77261"/>
                <a:gd name="csX21" fmla="*/ 68536 w 132006"/>
                <a:gd name="csY21" fmla="*/ 8303 h 77261"/>
                <a:gd name="csX22" fmla="*/ 74658 w 132006"/>
                <a:gd name="csY22" fmla="*/ 0 h 77261"/>
                <a:gd name="csX23" fmla="*/ 106675 w 132006"/>
                <a:gd name="csY23" fmla="*/ 11610 h 772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32006" h="77261">
                  <a:moveTo>
                    <a:pt x="106675" y="11610"/>
                  </a:moveTo>
                  <a:lnTo>
                    <a:pt x="107800" y="18365"/>
                  </a:lnTo>
                  <a:lnTo>
                    <a:pt x="103227" y="27583"/>
                  </a:lnTo>
                  <a:lnTo>
                    <a:pt x="116737" y="34479"/>
                  </a:lnTo>
                  <a:lnTo>
                    <a:pt x="132006" y="35535"/>
                  </a:lnTo>
                  <a:lnTo>
                    <a:pt x="129614" y="50874"/>
                  </a:lnTo>
                  <a:lnTo>
                    <a:pt x="116456" y="57208"/>
                  </a:lnTo>
                  <a:lnTo>
                    <a:pt x="94361" y="52563"/>
                  </a:lnTo>
                  <a:lnTo>
                    <a:pt x="87887" y="67622"/>
                  </a:lnTo>
                  <a:lnTo>
                    <a:pt x="73673" y="68818"/>
                  </a:lnTo>
                  <a:lnTo>
                    <a:pt x="68466" y="62907"/>
                  </a:lnTo>
                  <a:lnTo>
                    <a:pt x="51719" y="75503"/>
                  </a:lnTo>
                  <a:lnTo>
                    <a:pt x="37364" y="77262"/>
                  </a:lnTo>
                  <a:lnTo>
                    <a:pt x="24487" y="69311"/>
                  </a:lnTo>
                  <a:lnTo>
                    <a:pt x="14214" y="52915"/>
                  </a:lnTo>
                  <a:lnTo>
                    <a:pt x="0" y="58756"/>
                  </a:lnTo>
                  <a:lnTo>
                    <a:pt x="422" y="41797"/>
                  </a:lnTo>
                  <a:lnTo>
                    <a:pt x="22235" y="20617"/>
                  </a:lnTo>
                  <a:lnTo>
                    <a:pt x="21321" y="10977"/>
                  </a:lnTo>
                  <a:lnTo>
                    <a:pt x="34901" y="14495"/>
                  </a:lnTo>
                  <a:lnTo>
                    <a:pt x="43134" y="8022"/>
                  </a:lnTo>
                  <a:lnTo>
                    <a:pt x="68536" y="8303"/>
                  </a:lnTo>
                  <a:lnTo>
                    <a:pt x="74658" y="0"/>
                  </a:lnTo>
                  <a:lnTo>
                    <a:pt x="106675" y="1161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1CA1C388-9961-CB3F-06E0-7DBBD9F7B653}"/>
                </a:ext>
              </a:extLst>
            </p:cNvPr>
            <p:cNvSpPr/>
            <p:nvPr/>
          </p:nvSpPr>
          <p:spPr>
            <a:xfrm>
              <a:off x="7161480" y="2871164"/>
              <a:ext cx="16958" cy="26668"/>
            </a:xfrm>
            <a:custGeom>
              <a:avLst/>
              <a:gdLst>
                <a:gd name="csX0" fmla="*/ 10977 w 16958"/>
                <a:gd name="csY0" fmla="*/ 0 h 26668"/>
                <a:gd name="csX1" fmla="*/ 16958 w 16958"/>
                <a:gd name="csY1" fmla="*/ 8866 h 26668"/>
                <a:gd name="csX2" fmla="*/ 15270 w 16958"/>
                <a:gd name="csY2" fmla="*/ 25895 h 26668"/>
                <a:gd name="csX3" fmla="*/ 6685 w 16958"/>
                <a:gd name="csY3" fmla="*/ 26669 h 26668"/>
                <a:gd name="csX4" fmla="*/ 0 w 16958"/>
                <a:gd name="csY4" fmla="*/ 23291 h 26668"/>
                <a:gd name="csX5" fmla="*/ 3237 w 16958"/>
                <a:gd name="csY5" fmla="*/ 1478 h 26668"/>
                <a:gd name="csX6" fmla="*/ 10977 w 16958"/>
                <a:gd name="csY6" fmla="*/ 0 h 266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6958" h="26668">
                  <a:moveTo>
                    <a:pt x="10977" y="0"/>
                  </a:moveTo>
                  <a:lnTo>
                    <a:pt x="16958" y="8866"/>
                  </a:lnTo>
                  <a:lnTo>
                    <a:pt x="15270" y="25895"/>
                  </a:lnTo>
                  <a:lnTo>
                    <a:pt x="6685" y="26669"/>
                  </a:lnTo>
                  <a:lnTo>
                    <a:pt x="0" y="23291"/>
                  </a:lnTo>
                  <a:lnTo>
                    <a:pt x="3237" y="1478"/>
                  </a:lnTo>
                  <a:lnTo>
                    <a:pt x="10977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8BC666C5-BAE2-C486-59A4-C54B95BF8336}"/>
                </a:ext>
              </a:extLst>
            </p:cNvPr>
            <p:cNvSpPr/>
            <p:nvPr/>
          </p:nvSpPr>
          <p:spPr>
            <a:xfrm>
              <a:off x="7067049" y="2818179"/>
              <a:ext cx="108785" cy="76276"/>
            </a:xfrm>
            <a:custGeom>
              <a:avLst/>
              <a:gdLst>
                <a:gd name="csX0" fmla="*/ 108786 w 108785"/>
                <a:gd name="csY0" fmla="*/ 26528 h 76276"/>
                <a:gd name="csX1" fmla="*/ 105408 w 108785"/>
                <a:gd name="csY1" fmla="*/ 52986 h 76276"/>
                <a:gd name="csX2" fmla="*/ 97668 w 108785"/>
                <a:gd name="csY2" fmla="*/ 54463 h 76276"/>
                <a:gd name="csX3" fmla="*/ 94431 w 108785"/>
                <a:gd name="csY3" fmla="*/ 76277 h 76276"/>
                <a:gd name="csX4" fmla="*/ 68255 w 108785"/>
                <a:gd name="csY4" fmla="*/ 58545 h 76276"/>
                <a:gd name="csX5" fmla="*/ 52986 w 108785"/>
                <a:gd name="csY5" fmla="*/ 61641 h 76276"/>
                <a:gd name="csX6" fmla="*/ 32087 w 108785"/>
                <a:gd name="csY6" fmla="*/ 43205 h 76276"/>
                <a:gd name="csX7" fmla="*/ 18225 w 108785"/>
                <a:gd name="csY7" fmla="*/ 27443 h 76276"/>
                <a:gd name="csX8" fmla="*/ 4363 w 108785"/>
                <a:gd name="csY8" fmla="*/ 26809 h 76276"/>
                <a:gd name="csX9" fmla="*/ 0 w 108785"/>
                <a:gd name="csY9" fmla="*/ 12947 h 76276"/>
                <a:gd name="csX10" fmla="*/ 23925 w 108785"/>
                <a:gd name="csY10" fmla="*/ 5137 h 76276"/>
                <a:gd name="csX11" fmla="*/ 23925 w 108785"/>
                <a:gd name="csY11" fmla="*/ 5137 h 76276"/>
                <a:gd name="csX12" fmla="*/ 23925 w 108785"/>
                <a:gd name="csY12" fmla="*/ 5137 h 76276"/>
                <a:gd name="csX13" fmla="*/ 45808 w 108785"/>
                <a:gd name="csY13" fmla="*/ 8233 h 76276"/>
                <a:gd name="csX14" fmla="*/ 73532 w 108785"/>
                <a:gd name="csY14" fmla="*/ 0 h 76276"/>
                <a:gd name="csX15" fmla="*/ 92391 w 108785"/>
                <a:gd name="csY15" fmla="*/ 17310 h 76276"/>
                <a:gd name="csX16" fmla="*/ 108786 w 108785"/>
                <a:gd name="csY16" fmla="*/ 26528 h 7627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108785" h="76276">
                  <a:moveTo>
                    <a:pt x="108786" y="26528"/>
                  </a:moveTo>
                  <a:lnTo>
                    <a:pt x="105408" y="52986"/>
                  </a:lnTo>
                  <a:lnTo>
                    <a:pt x="97668" y="54463"/>
                  </a:lnTo>
                  <a:lnTo>
                    <a:pt x="94431" y="76277"/>
                  </a:lnTo>
                  <a:lnTo>
                    <a:pt x="68255" y="58545"/>
                  </a:lnTo>
                  <a:lnTo>
                    <a:pt x="52986" y="61641"/>
                  </a:lnTo>
                  <a:lnTo>
                    <a:pt x="32087" y="43205"/>
                  </a:lnTo>
                  <a:lnTo>
                    <a:pt x="18225" y="27443"/>
                  </a:lnTo>
                  <a:lnTo>
                    <a:pt x="4363" y="26809"/>
                  </a:lnTo>
                  <a:lnTo>
                    <a:pt x="0" y="12947"/>
                  </a:lnTo>
                  <a:lnTo>
                    <a:pt x="23925" y="5137"/>
                  </a:lnTo>
                  <a:lnTo>
                    <a:pt x="23925" y="5137"/>
                  </a:lnTo>
                  <a:lnTo>
                    <a:pt x="23925" y="5137"/>
                  </a:lnTo>
                  <a:lnTo>
                    <a:pt x="45808" y="8233"/>
                  </a:lnTo>
                  <a:lnTo>
                    <a:pt x="73532" y="0"/>
                  </a:lnTo>
                  <a:lnTo>
                    <a:pt x="92391" y="17310"/>
                  </a:lnTo>
                  <a:lnTo>
                    <a:pt x="108786" y="2652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7965AABE-9924-E493-F213-406CA172C312}"/>
                </a:ext>
              </a:extLst>
            </p:cNvPr>
            <p:cNvSpPr/>
            <p:nvPr/>
          </p:nvSpPr>
          <p:spPr>
            <a:xfrm>
              <a:off x="7090974" y="2736343"/>
              <a:ext cx="112866" cy="108363"/>
            </a:xfrm>
            <a:custGeom>
              <a:avLst/>
              <a:gdLst>
                <a:gd name="csX0" fmla="*/ 107238 w 112866"/>
                <a:gd name="csY0" fmla="*/ 1196 h 108363"/>
                <a:gd name="csX1" fmla="*/ 112867 w 112866"/>
                <a:gd name="csY1" fmla="*/ 14918 h 108363"/>
                <a:gd name="csX2" fmla="*/ 105408 w 112866"/>
                <a:gd name="csY2" fmla="*/ 51789 h 108363"/>
                <a:gd name="csX3" fmla="*/ 97808 w 112866"/>
                <a:gd name="csY3" fmla="*/ 66848 h 108363"/>
                <a:gd name="csX4" fmla="*/ 79865 w 112866"/>
                <a:gd name="csY4" fmla="*/ 66848 h 108363"/>
                <a:gd name="csX5" fmla="*/ 84861 w 112866"/>
                <a:gd name="csY5" fmla="*/ 108364 h 108363"/>
                <a:gd name="csX6" fmla="*/ 68466 w 112866"/>
                <a:gd name="csY6" fmla="*/ 99146 h 108363"/>
                <a:gd name="csX7" fmla="*/ 49608 w 112866"/>
                <a:gd name="csY7" fmla="*/ 81836 h 108363"/>
                <a:gd name="csX8" fmla="*/ 21884 w 112866"/>
                <a:gd name="csY8" fmla="*/ 90069 h 108363"/>
                <a:gd name="csX9" fmla="*/ 0 w 112866"/>
                <a:gd name="csY9" fmla="*/ 86972 h 108363"/>
                <a:gd name="csX10" fmla="*/ 0 w 112866"/>
                <a:gd name="csY10" fmla="*/ 86972 h 108363"/>
                <a:gd name="csX11" fmla="*/ 15410 w 112866"/>
                <a:gd name="csY11" fmla="*/ 76066 h 108363"/>
                <a:gd name="csX12" fmla="*/ 41586 w 112866"/>
                <a:gd name="csY12" fmla="*/ 17029 h 108363"/>
                <a:gd name="csX13" fmla="*/ 82398 w 112866"/>
                <a:gd name="csY13" fmla="*/ 0 h 108363"/>
                <a:gd name="csX14" fmla="*/ 107238 w 112866"/>
                <a:gd name="csY14" fmla="*/ 1196 h 10836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12866" h="108363">
                  <a:moveTo>
                    <a:pt x="107238" y="1196"/>
                  </a:moveTo>
                  <a:lnTo>
                    <a:pt x="112867" y="14918"/>
                  </a:lnTo>
                  <a:lnTo>
                    <a:pt x="105408" y="51789"/>
                  </a:lnTo>
                  <a:lnTo>
                    <a:pt x="97808" y="66848"/>
                  </a:lnTo>
                  <a:lnTo>
                    <a:pt x="79865" y="66848"/>
                  </a:lnTo>
                  <a:lnTo>
                    <a:pt x="84861" y="108364"/>
                  </a:lnTo>
                  <a:lnTo>
                    <a:pt x="68466" y="99146"/>
                  </a:lnTo>
                  <a:lnTo>
                    <a:pt x="49608" y="81836"/>
                  </a:lnTo>
                  <a:lnTo>
                    <a:pt x="21884" y="90069"/>
                  </a:lnTo>
                  <a:lnTo>
                    <a:pt x="0" y="86972"/>
                  </a:lnTo>
                  <a:lnTo>
                    <a:pt x="0" y="86972"/>
                  </a:lnTo>
                  <a:lnTo>
                    <a:pt x="15410" y="76066"/>
                  </a:lnTo>
                  <a:lnTo>
                    <a:pt x="41586" y="17029"/>
                  </a:lnTo>
                  <a:lnTo>
                    <a:pt x="82398" y="0"/>
                  </a:lnTo>
                  <a:lnTo>
                    <a:pt x="107238" y="119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FE1EBF90-8E9E-FE95-066D-C6E86610B5D0}"/>
                </a:ext>
              </a:extLst>
            </p:cNvPr>
            <p:cNvSpPr/>
            <p:nvPr/>
          </p:nvSpPr>
          <p:spPr>
            <a:xfrm>
              <a:off x="6707480" y="3164872"/>
              <a:ext cx="93727" cy="190973"/>
            </a:xfrm>
            <a:custGeom>
              <a:avLst/>
              <a:gdLst>
                <a:gd name="csX0" fmla="*/ 14706 w 93727"/>
                <a:gd name="csY0" fmla="*/ 14284 h 190973"/>
                <a:gd name="csX1" fmla="*/ 25543 w 93727"/>
                <a:gd name="csY1" fmla="*/ 5207 h 190973"/>
                <a:gd name="csX2" fmla="*/ 37716 w 93727"/>
                <a:gd name="csY2" fmla="*/ 0 h 190973"/>
                <a:gd name="csX3" fmla="*/ 45175 w 93727"/>
                <a:gd name="csY3" fmla="*/ 17521 h 190973"/>
                <a:gd name="csX4" fmla="*/ 62837 w 93727"/>
                <a:gd name="csY4" fmla="*/ 17451 h 190973"/>
                <a:gd name="csX5" fmla="*/ 67973 w 93727"/>
                <a:gd name="csY5" fmla="*/ 12947 h 190973"/>
                <a:gd name="csX6" fmla="*/ 85354 w 93727"/>
                <a:gd name="csY6" fmla="*/ 14214 h 190973"/>
                <a:gd name="csX7" fmla="*/ 93727 w 93727"/>
                <a:gd name="csY7" fmla="*/ 32157 h 190973"/>
                <a:gd name="csX8" fmla="*/ 79865 w 93727"/>
                <a:gd name="csY8" fmla="*/ 41797 h 190973"/>
                <a:gd name="csX9" fmla="*/ 79513 w 93727"/>
                <a:gd name="csY9" fmla="*/ 69451 h 190973"/>
                <a:gd name="csX10" fmla="*/ 74658 w 93727"/>
                <a:gd name="csY10" fmla="*/ 74588 h 190973"/>
                <a:gd name="csX11" fmla="*/ 73462 w 93727"/>
                <a:gd name="csY11" fmla="*/ 91265 h 190973"/>
                <a:gd name="csX12" fmla="*/ 60585 w 93727"/>
                <a:gd name="csY12" fmla="*/ 94150 h 190973"/>
                <a:gd name="csX13" fmla="*/ 72547 w 93727"/>
                <a:gd name="csY13" fmla="*/ 115119 h 190973"/>
                <a:gd name="csX14" fmla="*/ 64244 w 93727"/>
                <a:gd name="csY14" fmla="*/ 137988 h 190973"/>
                <a:gd name="csX15" fmla="*/ 74588 w 93727"/>
                <a:gd name="csY15" fmla="*/ 148331 h 190973"/>
                <a:gd name="csX16" fmla="*/ 70506 w 93727"/>
                <a:gd name="csY16" fmla="*/ 157760 h 190973"/>
                <a:gd name="csX17" fmla="*/ 59389 w 93727"/>
                <a:gd name="csY17" fmla="*/ 170637 h 190973"/>
                <a:gd name="csX18" fmla="*/ 61922 w 93727"/>
                <a:gd name="csY18" fmla="*/ 182037 h 190973"/>
                <a:gd name="csX19" fmla="*/ 49889 w 93727"/>
                <a:gd name="csY19" fmla="*/ 190973 h 190973"/>
                <a:gd name="csX20" fmla="*/ 34127 w 93727"/>
                <a:gd name="csY20" fmla="*/ 186188 h 190973"/>
                <a:gd name="csX21" fmla="*/ 18717 w 93727"/>
                <a:gd name="csY21" fmla="*/ 189918 h 190973"/>
                <a:gd name="csX22" fmla="*/ 23291 w 93727"/>
                <a:gd name="csY22" fmla="*/ 162968 h 190973"/>
                <a:gd name="csX23" fmla="*/ 20476 w 93727"/>
                <a:gd name="csY23" fmla="*/ 141717 h 190973"/>
                <a:gd name="csX24" fmla="*/ 7107 w 93727"/>
                <a:gd name="csY24" fmla="*/ 138480 h 190973"/>
                <a:gd name="csX25" fmla="*/ 0 w 93727"/>
                <a:gd name="csY25" fmla="*/ 125322 h 190973"/>
                <a:gd name="csX26" fmla="*/ 2392 w 93727"/>
                <a:gd name="csY26" fmla="*/ 102453 h 190973"/>
                <a:gd name="csX27" fmla="*/ 14284 w 93727"/>
                <a:gd name="csY27" fmla="*/ 89717 h 190973"/>
                <a:gd name="csX28" fmla="*/ 16395 w 93727"/>
                <a:gd name="csY28" fmla="*/ 75503 h 190973"/>
                <a:gd name="csX29" fmla="*/ 22658 w 93727"/>
                <a:gd name="csY29" fmla="*/ 54252 h 190973"/>
                <a:gd name="csX30" fmla="*/ 21954 w 93727"/>
                <a:gd name="csY30" fmla="*/ 39194 h 190973"/>
                <a:gd name="csX31" fmla="*/ 15973 w 93727"/>
                <a:gd name="csY31" fmla="*/ 26387 h 190973"/>
                <a:gd name="csX32" fmla="*/ 14706 w 93727"/>
                <a:gd name="csY32" fmla="*/ 14284 h 1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93727" h="190973">
                  <a:moveTo>
                    <a:pt x="14706" y="14284"/>
                  </a:moveTo>
                  <a:lnTo>
                    <a:pt x="25543" y="5207"/>
                  </a:lnTo>
                  <a:lnTo>
                    <a:pt x="37716" y="0"/>
                  </a:lnTo>
                  <a:lnTo>
                    <a:pt x="45175" y="17521"/>
                  </a:lnTo>
                  <a:lnTo>
                    <a:pt x="62837" y="17451"/>
                  </a:lnTo>
                  <a:lnTo>
                    <a:pt x="67973" y="12947"/>
                  </a:lnTo>
                  <a:lnTo>
                    <a:pt x="85354" y="14214"/>
                  </a:lnTo>
                  <a:lnTo>
                    <a:pt x="93727" y="32157"/>
                  </a:lnTo>
                  <a:lnTo>
                    <a:pt x="79865" y="41797"/>
                  </a:lnTo>
                  <a:lnTo>
                    <a:pt x="79513" y="69451"/>
                  </a:lnTo>
                  <a:lnTo>
                    <a:pt x="74658" y="74588"/>
                  </a:lnTo>
                  <a:lnTo>
                    <a:pt x="73462" y="91265"/>
                  </a:lnTo>
                  <a:lnTo>
                    <a:pt x="60585" y="94150"/>
                  </a:lnTo>
                  <a:lnTo>
                    <a:pt x="72547" y="115119"/>
                  </a:lnTo>
                  <a:lnTo>
                    <a:pt x="64244" y="137988"/>
                  </a:lnTo>
                  <a:lnTo>
                    <a:pt x="74588" y="148331"/>
                  </a:lnTo>
                  <a:lnTo>
                    <a:pt x="70506" y="157760"/>
                  </a:lnTo>
                  <a:lnTo>
                    <a:pt x="59389" y="170637"/>
                  </a:lnTo>
                  <a:lnTo>
                    <a:pt x="61922" y="182037"/>
                  </a:lnTo>
                  <a:lnTo>
                    <a:pt x="49889" y="190973"/>
                  </a:lnTo>
                  <a:lnTo>
                    <a:pt x="34127" y="186188"/>
                  </a:lnTo>
                  <a:lnTo>
                    <a:pt x="18717" y="189918"/>
                  </a:lnTo>
                  <a:lnTo>
                    <a:pt x="23291" y="162968"/>
                  </a:lnTo>
                  <a:lnTo>
                    <a:pt x="20476" y="141717"/>
                  </a:lnTo>
                  <a:lnTo>
                    <a:pt x="7107" y="138480"/>
                  </a:lnTo>
                  <a:lnTo>
                    <a:pt x="0" y="125322"/>
                  </a:lnTo>
                  <a:lnTo>
                    <a:pt x="2392" y="102453"/>
                  </a:lnTo>
                  <a:lnTo>
                    <a:pt x="14284" y="89717"/>
                  </a:lnTo>
                  <a:lnTo>
                    <a:pt x="16395" y="75503"/>
                  </a:lnTo>
                  <a:lnTo>
                    <a:pt x="22658" y="54252"/>
                  </a:lnTo>
                  <a:lnTo>
                    <a:pt x="21954" y="39194"/>
                  </a:lnTo>
                  <a:lnTo>
                    <a:pt x="15973" y="26387"/>
                  </a:lnTo>
                  <a:lnTo>
                    <a:pt x="14706" y="14284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EE363F67-0AE5-D501-BC40-6B9F8BA1D9A3}"/>
                </a:ext>
              </a:extLst>
            </p:cNvPr>
            <p:cNvSpPr/>
            <p:nvPr/>
          </p:nvSpPr>
          <p:spPr>
            <a:xfrm>
              <a:off x="6711490" y="3111675"/>
              <a:ext cx="371250" cy="274638"/>
            </a:xfrm>
            <a:custGeom>
              <a:avLst/>
              <a:gdLst>
                <a:gd name="csX0" fmla="*/ 57911 w 371250"/>
                <a:gd name="csY0" fmla="*/ 235233 h 274638"/>
                <a:gd name="csX1" fmla="*/ 55378 w 371250"/>
                <a:gd name="csY1" fmla="*/ 223834 h 274638"/>
                <a:gd name="csX2" fmla="*/ 66496 w 371250"/>
                <a:gd name="csY2" fmla="*/ 210957 h 274638"/>
                <a:gd name="csX3" fmla="*/ 70577 w 371250"/>
                <a:gd name="csY3" fmla="*/ 201528 h 274638"/>
                <a:gd name="csX4" fmla="*/ 60234 w 371250"/>
                <a:gd name="csY4" fmla="*/ 191184 h 274638"/>
                <a:gd name="csX5" fmla="*/ 68537 w 371250"/>
                <a:gd name="csY5" fmla="*/ 168315 h 274638"/>
                <a:gd name="csX6" fmla="*/ 56574 w 371250"/>
                <a:gd name="csY6" fmla="*/ 147346 h 274638"/>
                <a:gd name="csX7" fmla="*/ 69452 w 371250"/>
                <a:gd name="csY7" fmla="*/ 144461 h 274638"/>
                <a:gd name="csX8" fmla="*/ 70648 w 371250"/>
                <a:gd name="csY8" fmla="*/ 127784 h 274638"/>
                <a:gd name="csX9" fmla="*/ 75503 w 371250"/>
                <a:gd name="csY9" fmla="*/ 122648 h 274638"/>
                <a:gd name="csX10" fmla="*/ 75855 w 371250"/>
                <a:gd name="csY10" fmla="*/ 94994 h 274638"/>
                <a:gd name="csX11" fmla="*/ 89717 w 371250"/>
                <a:gd name="csY11" fmla="*/ 85354 h 274638"/>
                <a:gd name="csX12" fmla="*/ 81343 w 371250"/>
                <a:gd name="csY12" fmla="*/ 67410 h 274638"/>
                <a:gd name="csX13" fmla="*/ 63963 w 371250"/>
                <a:gd name="csY13" fmla="*/ 66144 h 274638"/>
                <a:gd name="csX14" fmla="*/ 58826 w 371250"/>
                <a:gd name="csY14" fmla="*/ 70647 h 274638"/>
                <a:gd name="csX15" fmla="*/ 41164 w 371250"/>
                <a:gd name="csY15" fmla="*/ 70718 h 274638"/>
                <a:gd name="csX16" fmla="*/ 33706 w 371250"/>
                <a:gd name="csY16" fmla="*/ 53197 h 274638"/>
                <a:gd name="csX17" fmla="*/ 21532 w 371250"/>
                <a:gd name="csY17" fmla="*/ 58404 h 274638"/>
                <a:gd name="csX18" fmla="*/ 10696 w 371250"/>
                <a:gd name="csY18" fmla="*/ 67481 h 274638"/>
                <a:gd name="csX19" fmla="*/ 12174 w 371250"/>
                <a:gd name="csY19" fmla="*/ 41938 h 274638"/>
                <a:gd name="csX20" fmla="*/ 0 w 371250"/>
                <a:gd name="csY20" fmla="*/ 26246 h 274638"/>
                <a:gd name="csX21" fmla="*/ 42220 w 371250"/>
                <a:gd name="csY21" fmla="*/ 0 h 274638"/>
                <a:gd name="csX22" fmla="*/ 78740 w 371250"/>
                <a:gd name="csY22" fmla="*/ 6614 h 274638"/>
                <a:gd name="csX23" fmla="*/ 118848 w 371250"/>
                <a:gd name="csY23" fmla="*/ 6333 h 274638"/>
                <a:gd name="csX24" fmla="*/ 150654 w 371250"/>
                <a:gd name="csY24" fmla="*/ 12595 h 274638"/>
                <a:gd name="csX25" fmla="*/ 175423 w 371250"/>
                <a:gd name="csY25" fmla="*/ 10696 h 274638"/>
                <a:gd name="csX26" fmla="*/ 223694 w 371250"/>
                <a:gd name="csY26" fmla="*/ 11892 h 274638"/>
                <a:gd name="csX27" fmla="*/ 235585 w 371250"/>
                <a:gd name="csY27" fmla="*/ 25965 h 274638"/>
                <a:gd name="csX28" fmla="*/ 290612 w 371250"/>
                <a:gd name="csY28" fmla="*/ 42431 h 274638"/>
                <a:gd name="csX29" fmla="*/ 301448 w 371250"/>
                <a:gd name="csY29" fmla="*/ 34620 h 274638"/>
                <a:gd name="csX30" fmla="*/ 335083 w 371250"/>
                <a:gd name="csY30" fmla="*/ 50874 h 274638"/>
                <a:gd name="csX31" fmla="*/ 369703 w 371250"/>
                <a:gd name="csY31" fmla="*/ 46230 h 274638"/>
                <a:gd name="csX32" fmla="*/ 371251 w 371250"/>
                <a:gd name="csY32" fmla="*/ 67129 h 274638"/>
                <a:gd name="csX33" fmla="*/ 342964 w 371250"/>
                <a:gd name="csY33" fmla="*/ 90913 h 274638"/>
                <a:gd name="csX34" fmla="*/ 304685 w 371250"/>
                <a:gd name="csY34" fmla="*/ 98371 h 274638"/>
                <a:gd name="csX35" fmla="*/ 302011 w 371250"/>
                <a:gd name="csY35" fmla="*/ 110334 h 274638"/>
                <a:gd name="csX36" fmla="*/ 283716 w 371250"/>
                <a:gd name="csY36" fmla="*/ 129966 h 274638"/>
                <a:gd name="csX37" fmla="*/ 272176 w 371250"/>
                <a:gd name="csY37" fmla="*/ 158534 h 274638"/>
                <a:gd name="csX38" fmla="*/ 283856 w 371250"/>
                <a:gd name="csY38" fmla="*/ 178518 h 274638"/>
                <a:gd name="csX39" fmla="*/ 266546 w 371250"/>
                <a:gd name="csY39" fmla="*/ 193999 h 274638"/>
                <a:gd name="csX40" fmla="*/ 260073 w 371250"/>
                <a:gd name="csY40" fmla="*/ 216516 h 274638"/>
                <a:gd name="csX41" fmla="*/ 237555 w 371250"/>
                <a:gd name="csY41" fmla="*/ 223412 h 274638"/>
                <a:gd name="csX42" fmla="*/ 216375 w 371250"/>
                <a:gd name="csY42" fmla="*/ 249799 h 274638"/>
                <a:gd name="csX43" fmla="*/ 178519 w 371250"/>
                <a:gd name="csY43" fmla="*/ 250292 h 274638"/>
                <a:gd name="csX44" fmla="*/ 150020 w 371250"/>
                <a:gd name="csY44" fmla="*/ 249658 h 274638"/>
                <a:gd name="csX45" fmla="*/ 131303 w 371250"/>
                <a:gd name="csY45" fmla="*/ 261761 h 274638"/>
                <a:gd name="csX46" fmla="*/ 119904 w 371250"/>
                <a:gd name="csY46" fmla="*/ 274638 h 274638"/>
                <a:gd name="csX47" fmla="*/ 105268 w 371250"/>
                <a:gd name="csY47" fmla="*/ 271823 h 274638"/>
                <a:gd name="csX48" fmla="*/ 94220 w 371250"/>
                <a:gd name="csY48" fmla="*/ 260284 h 274638"/>
                <a:gd name="csX49" fmla="*/ 85776 w 371250"/>
                <a:gd name="csY49" fmla="*/ 240581 h 274638"/>
                <a:gd name="csX50" fmla="*/ 57911 w 371250"/>
                <a:gd name="csY50" fmla="*/ 235233 h 2746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</a:cxnLst>
              <a:rect l="l" t="t" r="r" b="b"/>
              <a:pathLst>
                <a:path w="371250" h="274638">
                  <a:moveTo>
                    <a:pt x="57911" y="235233"/>
                  </a:moveTo>
                  <a:lnTo>
                    <a:pt x="55378" y="223834"/>
                  </a:lnTo>
                  <a:lnTo>
                    <a:pt x="66496" y="210957"/>
                  </a:lnTo>
                  <a:lnTo>
                    <a:pt x="70577" y="201528"/>
                  </a:lnTo>
                  <a:lnTo>
                    <a:pt x="60234" y="191184"/>
                  </a:lnTo>
                  <a:lnTo>
                    <a:pt x="68537" y="168315"/>
                  </a:lnTo>
                  <a:lnTo>
                    <a:pt x="56574" y="147346"/>
                  </a:lnTo>
                  <a:lnTo>
                    <a:pt x="69452" y="144461"/>
                  </a:lnTo>
                  <a:lnTo>
                    <a:pt x="70648" y="127784"/>
                  </a:lnTo>
                  <a:lnTo>
                    <a:pt x="75503" y="122648"/>
                  </a:lnTo>
                  <a:lnTo>
                    <a:pt x="75855" y="94994"/>
                  </a:lnTo>
                  <a:lnTo>
                    <a:pt x="89717" y="85354"/>
                  </a:lnTo>
                  <a:lnTo>
                    <a:pt x="81343" y="67410"/>
                  </a:lnTo>
                  <a:lnTo>
                    <a:pt x="63963" y="66144"/>
                  </a:lnTo>
                  <a:lnTo>
                    <a:pt x="58826" y="70647"/>
                  </a:lnTo>
                  <a:lnTo>
                    <a:pt x="41164" y="70718"/>
                  </a:lnTo>
                  <a:lnTo>
                    <a:pt x="33706" y="53197"/>
                  </a:lnTo>
                  <a:lnTo>
                    <a:pt x="21532" y="58404"/>
                  </a:lnTo>
                  <a:lnTo>
                    <a:pt x="10696" y="67481"/>
                  </a:lnTo>
                  <a:lnTo>
                    <a:pt x="12174" y="41938"/>
                  </a:lnTo>
                  <a:lnTo>
                    <a:pt x="0" y="26246"/>
                  </a:lnTo>
                  <a:lnTo>
                    <a:pt x="42220" y="0"/>
                  </a:lnTo>
                  <a:lnTo>
                    <a:pt x="78740" y="6614"/>
                  </a:lnTo>
                  <a:lnTo>
                    <a:pt x="118848" y="6333"/>
                  </a:lnTo>
                  <a:lnTo>
                    <a:pt x="150654" y="12595"/>
                  </a:lnTo>
                  <a:lnTo>
                    <a:pt x="175423" y="10696"/>
                  </a:lnTo>
                  <a:lnTo>
                    <a:pt x="223694" y="11892"/>
                  </a:lnTo>
                  <a:lnTo>
                    <a:pt x="235585" y="25965"/>
                  </a:lnTo>
                  <a:lnTo>
                    <a:pt x="290612" y="42431"/>
                  </a:lnTo>
                  <a:lnTo>
                    <a:pt x="301448" y="34620"/>
                  </a:lnTo>
                  <a:lnTo>
                    <a:pt x="335083" y="50874"/>
                  </a:lnTo>
                  <a:lnTo>
                    <a:pt x="369703" y="46230"/>
                  </a:lnTo>
                  <a:lnTo>
                    <a:pt x="371251" y="67129"/>
                  </a:lnTo>
                  <a:lnTo>
                    <a:pt x="342964" y="90913"/>
                  </a:lnTo>
                  <a:lnTo>
                    <a:pt x="304685" y="98371"/>
                  </a:lnTo>
                  <a:lnTo>
                    <a:pt x="302011" y="110334"/>
                  </a:lnTo>
                  <a:lnTo>
                    <a:pt x="283716" y="129966"/>
                  </a:lnTo>
                  <a:lnTo>
                    <a:pt x="272176" y="158534"/>
                  </a:lnTo>
                  <a:lnTo>
                    <a:pt x="283856" y="178518"/>
                  </a:lnTo>
                  <a:lnTo>
                    <a:pt x="266546" y="193999"/>
                  </a:lnTo>
                  <a:lnTo>
                    <a:pt x="260073" y="216516"/>
                  </a:lnTo>
                  <a:lnTo>
                    <a:pt x="237555" y="223412"/>
                  </a:lnTo>
                  <a:lnTo>
                    <a:pt x="216375" y="249799"/>
                  </a:lnTo>
                  <a:lnTo>
                    <a:pt x="178519" y="250292"/>
                  </a:lnTo>
                  <a:lnTo>
                    <a:pt x="150020" y="249658"/>
                  </a:lnTo>
                  <a:lnTo>
                    <a:pt x="131303" y="261761"/>
                  </a:lnTo>
                  <a:lnTo>
                    <a:pt x="119904" y="274638"/>
                  </a:lnTo>
                  <a:lnTo>
                    <a:pt x="105268" y="271823"/>
                  </a:lnTo>
                  <a:lnTo>
                    <a:pt x="94220" y="260284"/>
                  </a:lnTo>
                  <a:lnTo>
                    <a:pt x="85776" y="240581"/>
                  </a:lnTo>
                  <a:lnTo>
                    <a:pt x="57911" y="235233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03103F9A-F423-BB85-CA3F-D37A08463515}"/>
                </a:ext>
              </a:extLst>
            </p:cNvPr>
            <p:cNvSpPr/>
            <p:nvPr/>
          </p:nvSpPr>
          <p:spPr>
            <a:xfrm>
              <a:off x="6694040" y="2669636"/>
              <a:ext cx="117792" cy="140802"/>
            </a:xfrm>
            <a:custGeom>
              <a:avLst/>
              <a:gdLst>
                <a:gd name="csX0" fmla="*/ 112867 w 117792"/>
                <a:gd name="csY0" fmla="*/ 52141 h 140802"/>
                <a:gd name="csX1" fmla="*/ 117793 w 117792"/>
                <a:gd name="csY1" fmla="*/ 81273 h 140802"/>
                <a:gd name="csX2" fmla="*/ 95205 w 117792"/>
                <a:gd name="csY2" fmla="*/ 117230 h 140802"/>
                <a:gd name="csX3" fmla="*/ 42220 w 117792"/>
                <a:gd name="csY3" fmla="*/ 140802 h 140802"/>
                <a:gd name="csX4" fmla="*/ 0 w 117792"/>
                <a:gd name="csY4" fmla="*/ 134821 h 140802"/>
                <a:gd name="csX5" fmla="*/ 24206 w 117792"/>
                <a:gd name="csY5" fmla="*/ 92883 h 140802"/>
                <a:gd name="csX6" fmla="*/ 8585 w 117792"/>
                <a:gd name="csY6" fmla="*/ 51578 h 140802"/>
                <a:gd name="csX7" fmla="*/ 49256 w 117792"/>
                <a:gd name="csY7" fmla="*/ 19421 h 140802"/>
                <a:gd name="csX8" fmla="*/ 71773 w 117792"/>
                <a:gd name="csY8" fmla="*/ 0 h 140802"/>
                <a:gd name="csX9" fmla="*/ 77966 w 117792"/>
                <a:gd name="csY9" fmla="*/ 22236 h 140802"/>
                <a:gd name="csX10" fmla="*/ 71773 w 117792"/>
                <a:gd name="csY10" fmla="*/ 44260 h 140802"/>
                <a:gd name="csX11" fmla="*/ 90280 w 117792"/>
                <a:gd name="csY11" fmla="*/ 43697 h 140802"/>
                <a:gd name="csX12" fmla="*/ 112867 w 117792"/>
                <a:gd name="csY12" fmla="*/ 52141 h 1408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117792" h="140802">
                  <a:moveTo>
                    <a:pt x="112867" y="52141"/>
                  </a:moveTo>
                  <a:lnTo>
                    <a:pt x="117793" y="81273"/>
                  </a:lnTo>
                  <a:lnTo>
                    <a:pt x="95205" y="117230"/>
                  </a:lnTo>
                  <a:lnTo>
                    <a:pt x="42220" y="140802"/>
                  </a:lnTo>
                  <a:lnTo>
                    <a:pt x="0" y="134821"/>
                  </a:lnTo>
                  <a:lnTo>
                    <a:pt x="24206" y="92883"/>
                  </a:lnTo>
                  <a:lnTo>
                    <a:pt x="8585" y="51578"/>
                  </a:lnTo>
                  <a:lnTo>
                    <a:pt x="49256" y="19421"/>
                  </a:lnTo>
                  <a:lnTo>
                    <a:pt x="71773" y="0"/>
                  </a:lnTo>
                  <a:lnTo>
                    <a:pt x="77966" y="22236"/>
                  </a:lnTo>
                  <a:lnTo>
                    <a:pt x="71773" y="44260"/>
                  </a:lnTo>
                  <a:lnTo>
                    <a:pt x="90280" y="43697"/>
                  </a:lnTo>
                  <a:lnTo>
                    <a:pt x="112867" y="5214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C750DD9D-BC2D-49E1-32F7-BEAAD8C2B619}"/>
                </a:ext>
              </a:extLst>
            </p:cNvPr>
            <p:cNvSpPr/>
            <p:nvPr/>
          </p:nvSpPr>
          <p:spPr>
            <a:xfrm>
              <a:off x="1139071" y="5116612"/>
              <a:ext cx="92249" cy="71632"/>
            </a:xfrm>
            <a:custGeom>
              <a:avLst/>
              <a:gdLst>
                <a:gd name="csX0" fmla="*/ 52282 w 92249"/>
                <a:gd name="csY0" fmla="*/ 30328 h 71632"/>
                <a:gd name="csX1" fmla="*/ 76769 w 92249"/>
                <a:gd name="csY1" fmla="*/ 49678 h 71632"/>
                <a:gd name="csX2" fmla="*/ 92250 w 92249"/>
                <a:gd name="csY2" fmla="*/ 64103 h 71632"/>
                <a:gd name="csX3" fmla="*/ 80921 w 92249"/>
                <a:gd name="csY3" fmla="*/ 71632 h 71632"/>
                <a:gd name="csX4" fmla="*/ 64526 w 92249"/>
                <a:gd name="csY4" fmla="*/ 63188 h 71632"/>
                <a:gd name="csX5" fmla="*/ 43134 w 92249"/>
                <a:gd name="csY5" fmla="*/ 49045 h 71632"/>
                <a:gd name="csX6" fmla="*/ 23854 w 92249"/>
                <a:gd name="csY6" fmla="*/ 32509 h 71632"/>
                <a:gd name="csX7" fmla="*/ 4152 w 92249"/>
                <a:gd name="csY7" fmla="*/ 10555 h 71632"/>
                <a:gd name="csX8" fmla="*/ 0 w 92249"/>
                <a:gd name="csY8" fmla="*/ 0 h 71632"/>
                <a:gd name="csX9" fmla="*/ 12807 w 92249"/>
                <a:gd name="csY9" fmla="*/ 422 h 71632"/>
                <a:gd name="csX10" fmla="*/ 29554 w 92249"/>
                <a:gd name="csY10" fmla="*/ 10977 h 71632"/>
                <a:gd name="csX11" fmla="*/ 42712 w 92249"/>
                <a:gd name="csY11" fmla="*/ 21602 h 71632"/>
                <a:gd name="csX12" fmla="*/ 52282 w 92249"/>
                <a:gd name="csY12" fmla="*/ 30328 h 7163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92249" h="71632">
                  <a:moveTo>
                    <a:pt x="52282" y="30328"/>
                  </a:moveTo>
                  <a:lnTo>
                    <a:pt x="76769" y="49678"/>
                  </a:lnTo>
                  <a:lnTo>
                    <a:pt x="92250" y="64103"/>
                  </a:lnTo>
                  <a:lnTo>
                    <a:pt x="80921" y="71632"/>
                  </a:lnTo>
                  <a:lnTo>
                    <a:pt x="64526" y="63188"/>
                  </a:lnTo>
                  <a:lnTo>
                    <a:pt x="43134" y="49045"/>
                  </a:lnTo>
                  <a:lnTo>
                    <a:pt x="23854" y="32509"/>
                  </a:lnTo>
                  <a:lnTo>
                    <a:pt x="4152" y="10555"/>
                  </a:lnTo>
                  <a:lnTo>
                    <a:pt x="0" y="0"/>
                  </a:lnTo>
                  <a:lnTo>
                    <a:pt x="12807" y="422"/>
                  </a:lnTo>
                  <a:lnTo>
                    <a:pt x="29554" y="10977"/>
                  </a:lnTo>
                  <a:lnTo>
                    <a:pt x="42712" y="21602"/>
                  </a:lnTo>
                  <a:lnTo>
                    <a:pt x="52282" y="3032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0" name="Graphic 5">
              <a:extLst>
                <a:ext uri="{FF2B5EF4-FFF2-40B4-BE49-F238E27FC236}">
                  <a16:creationId xmlns:a16="http://schemas.microsoft.com/office/drawing/2014/main" id="{D491A19A-15DC-A465-C4AE-CBC1BFA7D671}"/>
                </a:ext>
              </a:extLst>
            </p:cNvPr>
            <p:cNvGrpSpPr/>
            <p:nvPr/>
          </p:nvGrpSpPr>
          <p:grpSpPr>
            <a:xfrm>
              <a:off x="913900" y="4705464"/>
              <a:ext cx="176477" cy="127221"/>
              <a:chOff x="913900" y="4705464"/>
              <a:chExt cx="176477" cy="127221"/>
            </a:xfrm>
          </p:grpSpPr>
          <p:sp>
            <p:nvSpPr>
              <p:cNvPr id="209" name="Freeform: Shape 208">
                <a:extLst>
                  <a:ext uri="{FF2B5EF4-FFF2-40B4-BE49-F238E27FC236}">
                    <a16:creationId xmlns:a16="http://schemas.microsoft.com/office/drawing/2014/main" id="{B20A00A7-E85F-BEDE-E5CD-4E3337C92F5A}"/>
                  </a:ext>
                </a:extLst>
              </p:cNvPr>
              <p:cNvSpPr/>
              <p:nvPr/>
            </p:nvSpPr>
            <p:spPr>
              <a:xfrm>
                <a:off x="1058150" y="4813898"/>
                <a:ext cx="32227" cy="18788"/>
              </a:xfrm>
              <a:custGeom>
                <a:avLst/>
                <a:gdLst>
                  <a:gd name="csX0" fmla="*/ 23854 w 32227"/>
                  <a:gd name="csY0" fmla="*/ 8374 h 18788"/>
                  <a:gd name="csX1" fmla="*/ 32228 w 32227"/>
                  <a:gd name="csY1" fmla="*/ 18788 h 18788"/>
                  <a:gd name="csX2" fmla="*/ 11329 w 32227"/>
                  <a:gd name="csY2" fmla="*/ 18577 h 18788"/>
                  <a:gd name="csX3" fmla="*/ 0 w 32227"/>
                  <a:gd name="csY3" fmla="*/ 0 h 18788"/>
                  <a:gd name="csX4" fmla="*/ 17803 w 32227"/>
                  <a:gd name="csY4" fmla="*/ 7318 h 18788"/>
                  <a:gd name="csX5" fmla="*/ 23854 w 32227"/>
                  <a:gd name="csY5" fmla="*/ 8374 h 1878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2227" h="18788">
                    <a:moveTo>
                      <a:pt x="23854" y="8374"/>
                    </a:moveTo>
                    <a:lnTo>
                      <a:pt x="32228" y="18788"/>
                    </a:lnTo>
                    <a:lnTo>
                      <a:pt x="11329" y="18577"/>
                    </a:lnTo>
                    <a:lnTo>
                      <a:pt x="0" y="0"/>
                    </a:lnTo>
                    <a:lnTo>
                      <a:pt x="17803" y="7318"/>
                    </a:lnTo>
                    <a:lnTo>
                      <a:pt x="23854" y="837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: Shape 209">
                <a:extLst>
                  <a:ext uri="{FF2B5EF4-FFF2-40B4-BE49-F238E27FC236}">
                    <a16:creationId xmlns:a16="http://schemas.microsoft.com/office/drawing/2014/main" id="{237E8090-2BFB-DB70-2311-670BF1BACE76}"/>
                  </a:ext>
                </a:extLst>
              </p:cNvPr>
              <p:cNvSpPr/>
              <p:nvPr/>
            </p:nvSpPr>
            <p:spPr>
              <a:xfrm>
                <a:off x="1036055" y="4757112"/>
                <a:ext cx="32860" cy="44119"/>
              </a:xfrm>
              <a:custGeom>
                <a:avLst/>
                <a:gdLst>
                  <a:gd name="csX0" fmla="*/ 32861 w 32860"/>
                  <a:gd name="csY0" fmla="*/ 38561 h 44119"/>
                  <a:gd name="csX1" fmla="*/ 28357 w 32860"/>
                  <a:gd name="csY1" fmla="*/ 44120 h 44119"/>
                  <a:gd name="csX2" fmla="*/ 6192 w 32860"/>
                  <a:gd name="csY2" fmla="*/ 18014 h 44119"/>
                  <a:gd name="csX3" fmla="*/ 0 w 32860"/>
                  <a:gd name="csY3" fmla="*/ 0 h 44119"/>
                  <a:gd name="csX4" fmla="*/ 10133 w 32860"/>
                  <a:gd name="csY4" fmla="*/ 0 h 44119"/>
                  <a:gd name="csX5" fmla="*/ 20899 w 32860"/>
                  <a:gd name="csY5" fmla="*/ 24065 h 44119"/>
                  <a:gd name="csX6" fmla="*/ 32861 w 32860"/>
                  <a:gd name="csY6" fmla="*/ 38561 h 441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2860" h="44119">
                    <a:moveTo>
                      <a:pt x="32861" y="38561"/>
                    </a:moveTo>
                    <a:lnTo>
                      <a:pt x="28357" y="44120"/>
                    </a:lnTo>
                    <a:lnTo>
                      <a:pt x="6192" y="18014"/>
                    </a:lnTo>
                    <a:lnTo>
                      <a:pt x="0" y="0"/>
                    </a:lnTo>
                    <a:lnTo>
                      <a:pt x="10133" y="0"/>
                    </a:lnTo>
                    <a:lnTo>
                      <a:pt x="20899" y="24065"/>
                    </a:lnTo>
                    <a:lnTo>
                      <a:pt x="32861" y="3856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: Shape 210">
                <a:extLst>
                  <a:ext uri="{FF2B5EF4-FFF2-40B4-BE49-F238E27FC236}">
                    <a16:creationId xmlns:a16="http://schemas.microsoft.com/office/drawing/2014/main" id="{FA35AFAE-E7E6-358F-6E0A-EC3AC961622E}"/>
                  </a:ext>
                </a:extLst>
              </p:cNvPr>
              <p:cNvSpPr/>
              <p:nvPr/>
            </p:nvSpPr>
            <p:spPr>
              <a:xfrm>
                <a:off x="1007979" y="4784907"/>
                <a:ext cx="36168" cy="19632"/>
              </a:xfrm>
              <a:custGeom>
                <a:avLst/>
                <a:gdLst>
                  <a:gd name="csX0" fmla="*/ 36168 w 36168"/>
                  <a:gd name="csY0" fmla="*/ 18999 h 19632"/>
                  <a:gd name="csX1" fmla="*/ 24558 w 36168"/>
                  <a:gd name="csY1" fmla="*/ 19632 h 19632"/>
                  <a:gd name="csX2" fmla="*/ 6263 w 36168"/>
                  <a:gd name="csY2" fmla="*/ 16606 h 19632"/>
                  <a:gd name="csX3" fmla="*/ 0 w 36168"/>
                  <a:gd name="csY3" fmla="*/ 11962 h 19632"/>
                  <a:gd name="csX4" fmla="*/ 1830 w 36168"/>
                  <a:gd name="csY4" fmla="*/ 0 h 19632"/>
                  <a:gd name="csX5" fmla="*/ 21532 w 36168"/>
                  <a:gd name="csY5" fmla="*/ 4714 h 19632"/>
                  <a:gd name="csX6" fmla="*/ 31313 w 36168"/>
                  <a:gd name="csY6" fmla="*/ 11048 h 19632"/>
                  <a:gd name="csX7" fmla="*/ 36168 w 36168"/>
                  <a:gd name="csY7" fmla="*/ 18999 h 1963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36168" h="19632">
                    <a:moveTo>
                      <a:pt x="36168" y="18999"/>
                    </a:moveTo>
                    <a:lnTo>
                      <a:pt x="24558" y="19632"/>
                    </a:lnTo>
                    <a:lnTo>
                      <a:pt x="6263" y="16606"/>
                    </a:lnTo>
                    <a:lnTo>
                      <a:pt x="0" y="11962"/>
                    </a:lnTo>
                    <a:lnTo>
                      <a:pt x="1830" y="0"/>
                    </a:lnTo>
                    <a:lnTo>
                      <a:pt x="21532" y="4714"/>
                    </a:lnTo>
                    <a:lnTo>
                      <a:pt x="31313" y="11048"/>
                    </a:lnTo>
                    <a:lnTo>
                      <a:pt x="36168" y="1899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: Shape 211">
                <a:extLst>
                  <a:ext uri="{FF2B5EF4-FFF2-40B4-BE49-F238E27FC236}">
                    <a16:creationId xmlns:a16="http://schemas.microsoft.com/office/drawing/2014/main" id="{6C70525B-993D-F556-5F8D-3226EB7BA59A}"/>
                  </a:ext>
                </a:extLst>
              </p:cNvPr>
              <p:cNvSpPr/>
              <p:nvPr/>
            </p:nvSpPr>
            <p:spPr>
              <a:xfrm>
                <a:off x="965267" y="4727066"/>
                <a:ext cx="50944" cy="36589"/>
              </a:xfrm>
              <a:custGeom>
                <a:avLst/>
                <a:gdLst>
                  <a:gd name="csX0" fmla="*/ 42712 w 50944"/>
                  <a:gd name="csY0" fmla="*/ 21039 h 36589"/>
                  <a:gd name="csX1" fmla="*/ 49678 w 50944"/>
                  <a:gd name="csY1" fmla="*/ 30609 h 36589"/>
                  <a:gd name="csX2" fmla="*/ 50945 w 50944"/>
                  <a:gd name="csY2" fmla="*/ 36590 h 36589"/>
                  <a:gd name="csX3" fmla="*/ 27583 w 50944"/>
                  <a:gd name="csY3" fmla="*/ 23854 h 36589"/>
                  <a:gd name="csX4" fmla="*/ 11188 w 50944"/>
                  <a:gd name="csY4" fmla="*/ 13088 h 36589"/>
                  <a:gd name="csX5" fmla="*/ 0 w 50944"/>
                  <a:gd name="csY5" fmla="*/ 3096 h 36589"/>
                  <a:gd name="csX6" fmla="*/ 4433 w 50944"/>
                  <a:gd name="csY6" fmla="*/ 0 h 36589"/>
                  <a:gd name="csX7" fmla="*/ 18225 w 50944"/>
                  <a:gd name="csY7" fmla="*/ 7247 h 36589"/>
                  <a:gd name="csX8" fmla="*/ 42712 w 50944"/>
                  <a:gd name="csY8" fmla="*/ 21039 h 365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0944" h="36589">
                    <a:moveTo>
                      <a:pt x="42712" y="21039"/>
                    </a:moveTo>
                    <a:lnTo>
                      <a:pt x="49678" y="30609"/>
                    </a:lnTo>
                    <a:lnTo>
                      <a:pt x="50945" y="36590"/>
                    </a:lnTo>
                    <a:lnTo>
                      <a:pt x="27583" y="23854"/>
                    </a:lnTo>
                    <a:lnTo>
                      <a:pt x="11188" y="13088"/>
                    </a:lnTo>
                    <a:lnTo>
                      <a:pt x="0" y="3096"/>
                    </a:lnTo>
                    <a:lnTo>
                      <a:pt x="4433" y="0"/>
                    </a:lnTo>
                    <a:lnTo>
                      <a:pt x="18225" y="7247"/>
                    </a:lnTo>
                    <a:lnTo>
                      <a:pt x="42712" y="2103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EA975745-5D36-C4C5-B3C2-6BAC52077F89}"/>
                  </a:ext>
                </a:extLst>
              </p:cNvPr>
              <p:cNvSpPr/>
              <p:nvPr/>
            </p:nvSpPr>
            <p:spPr>
              <a:xfrm>
                <a:off x="913900" y="4705464"/>
                <a:ext cx="31312" cy="24135"/>
              </a:xfrm>
              <a:custGeom>
                <a:avLst/>
                <a:gdLst>
                  <a:gd name="csX0" fmla="*/ 19421 w 31312"/>
                  <a:gd name="csY0" fmla="*/ 12666 h 24135"/>
                  <a:gd name="csX1" fmla="*/ 31313 w 31312"/>
                  <a:gd name="csY1" fmla="*/ 22447 h 24135"/>
                  <a:gd name="csX2" fmla="*/ 25332 w 31312"/>
                  <a:gd name="csY2" fmla="*/ 24135 h 24135"/>
                  <a:gd name="csX3" fmla="*/ 12314 w 31312"/>
                  <a:gd name="csY3" fmla="*/ 17310 h 24135"/>
                  <a:gd name="csX4" fmla="*/ 0 w 31312"/>
                  <a:gd name="csY4" fmla="*/ 4996 h 24135"/>
                  <a:gd name="csX5" fmla="*/ 1548 w 31312"/>
                  <a:gd name="csY5" fmla="*/ 0 h 24135"/>
                  <a:gd name="csX6" fmla="*/ 19421 w 31312"/>
                  <a:gd name="csY6" fmla="*/ 12666 h 2413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</a:cxnLst>
                <a:rect l="l" t="t" r="r" b="b"/>
                <a:pathLst>
                  <a:path w="31312" h="24135">
                    <a:moveTo>
                      <a:pt x="19421" y="12666"/>
                    </a:moveTo>
                    <a:lnTo>
                      <a:pt x="31313" y="22447"/>
                    </a:lnTo>
                    <a:lnTo>
                      <a:pt x="25332" y="24135"/>
                    </a:lnTo>
                    <a:lnTo>
                      <a:pt x="12314" y="17310"/>
                    </a:lnTo>
                    <a:lnTo>
                      <a:pt x="0" y="4996"/>
                    </a:lnTo>
                    <a:lnTo>
                      <a:pt x="1548" y="0"/>
                    </a:lnTo>
                    <a:lnTo>
                      <a:pt x="19421" y="126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1" name="Graphic 5">
              <a:extLst>
                <a:ext uri="{FF2B5EF4-FFF2-40B4-BE49-F238E27FC236}">
                  <a16:creationId xmlns:a16="http://schemas.microsoft.com/office/drawing/2014/main" id="{ABF0675C-38D6-D7B9-418A-71907DD90300}"/>
                </a:ext>
              </a:extLst>
            </p:cNvPr>
            <p:cNvGrpSpPr/>
            <p:nvPr/>
          </p:nvGrpSpPr>
          <p:grpSpPr>
            <a:xfrm>
              <a:off x="1213096" y="5579127"/>
              <a:ext cx="358655" cy="432328"/>
              <a:chOff x="1213096" y="5579127"/>
              <a:chExt cx="358655" cy="432328"/>
            </a:xfrm>
          </p:grpSpPr>
          <p:sp>
            <p:nvSpPr>
              <p:cNvPr id="207" name="Freeform: Shape 206">
                <a:extLst>
                  <a:ext uri="{FF2B5EF4-FFF2-40B4-BE49-F238E27FC236}">
                    <a16:creationId xmlns:a16="http://schemas.microsoft.com/office/drawing/2014/main" id="{F3E97535-4AC9-A3F4-702D-BDDB3D8E9CDA}"/>
                  </a:ext>
                </a:extLst>
              </p:cNvPr>
              <p:cNvSpPr/>
              <p:nvPr/>
            </p:nvSpPr>
            <p:spPr>
              <a:xfrm>
                <a:off x="1396118" y="5579127"/>
                <a:ext cx="175633" cy="250925"/>
              </a:xfrm>
              <a:custGeom>
                <a:avLst/>
                <a:gdLst>
                  <a:gd name="csX0" fmla="*/ 126940 w 175633"/>
                  <a:gd name="csY0" fmla="*/ 193366 h 250925"/>
                  <a:gd name="csX1" fmla="*/ 115611 w 175633"/>
                  <a:gd name="csY1" fmla="*/ 212364 h 250925"/>
                  <a:gd name="csX2" fmla="*/ 100834 w 175633"/>
                  <a:gd name="csY2" fmla="*/ 236711 h 250925"/>
                  <a:gd name="csX3" fmla="*/ 77754 w 175633"/>
                  <a:gd name="csY3" fmla="*/ 250925 h 250925"/>
                  <a:gd name="csX4" fmla="*/ 72618 w 175633"/>
                  <a:gd name="csY4" fmla="*/ 241566 h 250925"/>
                  <a:gd name="csX5" fmla="*/ 60163 w 175633"/>
                  <a:gd name="csY5" fmla="*/ 236430 h 250925"/>
                  <a:gd name="csX6" fmla="*/ 77403 w 175633"/>
                  <a:gd name="csY6" fmla="*/ 207228 h 250925"/>
                  <a:gd name="csX7" fmla="*/ 67622 w 175633"/>
                  <a:gd name="csY7" fmla="*/ 187807 h 250925"/>
                  <a:gd name="csX8" fmla="*/ 35464 w 175633"/>
                  <a:gd name="csY8" fmla="*/ 173804 h 250925"/>
                  <a:gd name="csX9" fmla="*/ 36309 w 175633"/>
                  <a:gd name="csY9" fmla="*/ 161068 h 250925"/>
                  <a:gd name="csX10" fmla="*/ 57911 w 175633"/>
                  <a:gd name="csY10" fmla="*/ 148895 h 250925"/>
                  <a:gd name="csX11" fmla="*/ 62907 w 175633"/>
                  <a:gd name="csY11" fmla="*/ 122155 h 250925"/>
                  <a:gd name="csX12" fmla="*/ 61570 w 175633"/>
                  <a:gd name="csY12" fmla="*/ 99849 h 250925"/>
                  <a:gd name="csX13" fmla="*/ 49467 w 175633"/>
                  <a:gd name="csY13" fmla="*/ 76769 h 250925"/>
                  <a:gd name="csX14" fmla="*/ 50241 w 175633"/>
                  <a:gd name="csY14" fmla="*/ 70788 h 250925"/>
                  <a:gd name="csX15" fmla="*/ 35957 w 175633"/>
                  <a:gd name="csY15" fmla="*/ 56645 h 250925"/>
                  <a:gd name="csX16" fmla="*/ 12455 w 175633"/>
                  <a:gd name="csY16" fmla="*/ 26599 h 250925"/>
                  <a:gd name="csX17" fmla="*/ 0 w 175633"/>
                  <a:gd name="csY17" fmla="*/ 2674 h 250925"/>
                  <a:gd name="csX18" fmla="*/ 11047 w 175633"/>
                  <a:gd name="csY18" fmla="*/ 0 h 250925"/>
                  <a:gd name="csX19" fmla="*/ 27302 w 175633"/>
                  <a:gd name="csY19" fmla="*/ 18788 h 250925"/>
                  <a:gd name="csX20" fmla="*/ 50523 w 175633"/>
                  <a:gd name="csY20" fmla="*/ 27513 h 250925"/>
                  <a:gd name="csX21" fmla="*/ 58967 w 175633"/>
                  <a:gd name="csY21" fmla="*/ 57841 h 250925"/>
                  <a:gd name="csX22" fmla="*/ 80639 w 175633"/>
                  <a:gd name="csY22" fmla="*/ 93868 h 250925"/>
                  <a:gd name="csX23" fmla="*/ 81273 w 175633"/>
                  <a:gd name="csY23" fmla="*/ 70436 h 250925"/>
                  <a:gd name="csX24" fmla="*/ 94713 w 175633"/>
                  <a:gd name="csY24" fmla="*/ 79795 h 250925"/>
                  <a:gd name="csX25" fmla="*/ 99216 w 175633"/>
                  <a:gd name="csY25" fmla="*/ 105831 h 250925"/>
                  <a:gd name="csX26" fmla="*/ 123211 w 175633"/>
                  <a:gd name="csY26" fmla="*/ 117089 h 250925"/>
                  <a:gd name="csX27" fmla="*/ 143406 w 175633"/>
                  <a:gd name="csY27" fmla="*/ 119833 h 250925"/>
                  <a:gd name="csX28" fmla="*/ 160505 w 175633"/>
                  <a:gd name="csY28" fmla="*/ 106675 h 250925"/>
                  <a:gd name="csX29" fmla="*/ 175633 w 175633"/>
                  <a:gd name="csY29" fmla="*/ 110686 h 250925"/>
                  <a:gd name="csX30" fmla="*/ 168386 w 175633"/>
                  <a:gd name="csY30" fmla="*/ 141436 h 250925"/>
                  <a:gd name="csX31" fmla="*/ 159308 w 175633"/>
                  <a:gd name="csY31" fmla="*/ 161771 h 250925"/>
                  <a:gd name="csX32" fmla="*/ 136510 w 175633"/>
                  <a:gd name="csY32" fmla="*/ 161068 h 250925"/>
                  <a:gd name="csX33" fmla="*/ 128559 w 175633"/>
                  <a:gd name="csY33" fmla="*/ 171693 h 250925"/>
                  <a:gd name="csX34" fmla="*/ 131303 w 175633"/>
                  <a:gd name="csY34" fmla="*/ 186822 h 250925"/>
                  <a:gd name="csX35" fmla="*/ 126940 w 175633"/>
                  <a:gd name="csY35" fmla="*/ 193366 h 25092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</a:cxnLst>
                <a:rect l="l" t="t" r="r" b="b"/>
                <a:pathLst>
                  <a:path w="175633" h="250925">
                    <a:moveTo>
                      <a:pt x="126940" y="193366"/>
                    </a:moveTo>
                    <a:lnTo>
                      <a:pt x="115611" y="212364"/>
                    </a:lnTo>
                    <a:lnTo>
                      <a:pt x="100834" y="236711"/>
                    </a:lnTo>
                    <a:lnTo>
                      <a:pt x="77754" y="250925"/>
                    </a:lnTo>
                    <a:lnTo>
                      <a:pt x="72618" y="241566"/>
                    </a:lnTo>
                    <a:lnTo>
                      <a:pt x="60163" y="236430"/>
                    </a:lnTo>
                    <a:lnTo>
                      <a:pt x="77403" y="207228"/>
                    </a:lnTo>
                    <a:lnTo>
                      <a:pt x="67622" y="187807"/>
                    </a:lnTo>
                    <a:lnTo>
                      <a:pt x="35464" y="173804"/>
                    </a:lnTo>
                    <a:lnTo>
                      <a:pt x="36309" y="161068"/>
                    </a:lnTo>
                    <a:lnTo>
                      <a:pt x="57911" y="148895"/>
                    </a:lnTo>
                    <a:lnTo>
                      <a:pt x="62907" y="122155"/>
                    </a:lnTo>
                    <a:lnTo>
                      <a:pt x="61570" y="99849"/>
                    </a:lnTo>
                    <a:lnTo>
                      <a:pt x="49467" y="76769"/>
                    </a:lnTo>
                    <a:lnTo>
                      <a:pt x="50241" y="70788"/>
                    </a:lnTo>
                    <a:lnTo>
                      <a:pt x="35957" y="56645"/>
                    </a:lnTo>
                    <a:lnTo>
                      <a:pt x="12455" y="26599"/>
                    </a:lnTo>
                    <a:lnTo>
                      <a:pt x="0" y="2674"/>
                    </a:lnTo>
                    <a:lnTo>
                      <a:pt x="11047" y="0"/>
                    </a:lnTo>
                    <a:lnTo>
                      <a:pt x="27302" y="18788"/>
                    </a:lnTo>
                    <a:lnTo>
                      <a:pt x="50523" y="27513"/>
                    </a:lnTo>
                    <a:lnTo>
                      <a:pt x="58967" y="57841"/>
                    </a:lnTo>
                    <a:lnTo>
                      <a:pt x="80639" y="93868"/>
                    </a:lnTo>
                    <a:lnTo>
                      <a:pt x="81273" y="70436"/>
                    </a:lnTo>
                    <a:lnTo>
                      <a:pt x="94713" y="79795"/>
                    </a:lnTo>
                    <a:lnTo>
                      <a:pt x="99216" y="105831"/>
                    </a:lnTo>
                    <a:lnTo>
                      <a:pt x="123211" y="117089"/>
                    </a:lnTo>
                    <a:lnTo>
                      <a:pt x="143406" y="119833"/>
                    </a:lnTo>
                    <a:lnTo>
                      <a:pt x="160505" y="106675"/>
                    </a:lnTo>
                    <a:lnTo>
                      <a:pt x="175633" y="110686"/>
                    </a:lnTo>
                    <a:lnTo>
                      <a:pt x="168386" y="141436"/>
                    </a:lnTo>
                    <a:lnTo>
                      <a:pt x="159308" y="161771"/>
                    </a:lnTo>
                    <a:lnTo>
                      <a:pt x="136510" y="161068"/>
                    </a:lnTo>
                    <a:lnTo>
                      <a:pt x="128559" y="171693"/>
                    </a:lnTo>
                    <a:lnTo>
                      <a:pt x="131303" y="186822"/>
                    </a:lnTo>
                    <a:lnTo>
                      <a:pt x="126940" y="19336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: Shape 207">
                <a:extLst>
                  <a:ext uri="{FF2B5EF4-FFF2-40B4-BE49-F238E27FC236}">
                    <a16:creationId xmlns:a16="http://schemas.microsoft.com/office/drawing/2014/main" id="{F01A48B5-3839-CE34-2DEE-D1092D5F41F2}"/>
                  </a:ext>
                </a:extLst>
              </p:cNvPr>
              <p:cNvSpPr/>
              <p:nvPr/>
            </p:nvSpPr>
            <p:spPr>
              <a:xfrm>
                <a:off x="1213096" y="5787622"/>
                <a:ext cx="231152" cy="223834"/>
              </a:xfrm>
              <a:custGeom>
                <a:avLst/>
                <a:gdLst>
                  <a:gd name="csX0" fmla="*/ 94361 w 231152"/>
                  <a:gd name="csY0" fmla="*/ 109771 h 223834"/>
                  <a:gd name="csX1" fmla="*/ 119974 w 231152"/>
                  <a:gd name="csY1" fmla="*/ 90772 h 223834"/>
                  <a:gd name="csX2" fmla="*/ 137847 w 231152"/>
                  <a:gd name="csY2" fmla="*/ 72055 h 223834"/>
                  <a:gd name="csX3" fmla="*/ 151146 w 231152"/>
                  <a:gd name="csY3" fmla="*/ 45316 h 223834"/>
                  <a:gd name="csX4" fmla="*/ 162475 w 231152"/>
                  <a:gd name="csY4" fmla="*/ 36239 h 223834"/>
                  <a:gd name="csX5" fmla="*/ 166908 w 231152"/>
                  <a:gd name="csY5" fmla="*/ 16325 h 223834"/>
                  <a:gd name="csX6" fmla="*/ 187877 w 231152"/>
                  <a:gd name="csY6" fmla="*/ 0 h 223834"/>
                  <a:gd name="csX7" fmla="*/ 194491 w 231152"/>
                  <a:gd name="csY7" fmla="*/ 15058 h 223834"/>
                  <a:gd name="csX8" fmla="*/ 201247 w 231152"/>
                  <a:gd name="csY8" fmla="*/ 29765 h 223834"/>
                  <a:gd name="csX9" fmla="*/ 222497 w 231152"/>
                  <a:gd name="csY9" fmla="*/ 15340 h 223834"/>
                  <a:gd name="csX10" fmla="*/ 231152 w 231152"/>
                  <a:gd name="csY10" fmla="*/ 30328 h 223834"/>
                  <a:gd name="csX11" fmla="*/ 231152 w 231152"/>
                  <a:gd name="csY11" fmla="*/ 45386 h 223834"/>
                  <a:gd name="csX12" fmla="*/ 220034 w 231152"/>
                  <a:gd name="csY12" fmla="*/ 61992 h 223834"/>
                  <a:gd name="csX13" fmla="*/ 200543 w 231152"/>
                  <a:gd name="csY13" fmla="*/ 88520 h 223834"/>
                  <a:gd name="csX14" fmla="*/ 185274 w 231152"/>
                  <a:gd name="csY14" fmla="*/ 103157 h 223834"/>
                  <a:gd name="csX15" fmla="*/ 196251 w 231152"/>
                  <a:gd name="csY15" fmla="*/ 120678 h 223834"/>
                  <a:gd name="csX16" fmla="*/ 173241 w 231152"/>
                  <a:gd name="csY16" fmla="*/ 121100 h 223834"/>
                  <a:gd name="csX17" fmla="*/ 147698 w 231152"/>
                  <a:gd name="csY17" fmla="*/ 134891 h 223834"/>
                  <a:gd name="csX18" fmla="*/ 139676 w 231152"/>
                  <a:gd name="csY18" fmla="*/ 158957 h 223834"/>
                  <a:gd name="csX19" fmla="*/ 122718 w 231152"/>
                  <a:gd name="csY19" fmla="*/ 196462 h 223834"/>
                  <a:gd name="csX20" fmla="*/ 99216 w 231152"/>
                  <a:gd name="csY20" fmla="*/ 213139 h 223834"/>
                  <a:gd name="csX21" fmla="*/ 84369 w 231152"/>
                  <a:gd name="csY21" fmla="*/ 223834 h 223834"/>
                  <a:gd name="csX22" fmla="*/ 56856 w 231152"/>
                  <a:gd name="csY22" fmla="*/ 223060 h 223834"/>
                  <a:gd name="csX23" fmla="*/ 37505 w 231152"/>
                  <a:gd name="csY23" fmla="*/ 210676 h 223834"/>
                  <a:gd name="csX24" fmla="*/ 4996 w 231152"/>
                  <a:gd name="csY24" fmla="*/ 208072 h 223834"/>
                  <a:gd name="csX25" fmla="*/ 0 w 231152"/>
                  <a:gd name="csY25" fmla="*/ 194351 h 223834"/>
                  <a:gd name="csX26" fmla="*/ 16043 w 231152"/>
                  <a:gd name="csY26" fmla="*/ 166838 h 223834"/>
                  <a:gd name="csX27" fmla="*/ 53619 w 231152"/>
                  <a:gd name="csY27" fmla="*/ 130529 h 223834"/>
                  <a:gd name="csX28" fmla="*/ 72899 w 231152"/>
                  <a:gd name="csY28" fmla="*/ 123633 h 223834"/>
                  <a:gd name="csX29" fmla="*/ 94361 w 231152"/>
                  <a:gd name="csY29" fmla="*/ 109771 h 22383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</a:cxnLst>
                <a:rect l="l" t="t" r="r" b="b"/>
                <a:pathLst>
                  <a:path w="231152" h="223834">
                    <a:moveTo>
                      <a:pt x="94361" y="109771"/>
                    </a:moveTo>
                    <a:lnTo>
                      <a:pt x="119974" y="90772"/>
                    </a:lnTo>
                    <a:lnTo>
                      <a:pt x="137847" y="72055"/>
                    </a:lnTo>
                    <a:lnTo>
                      <a:pt x="151146" y="45316"/>
                    </a:lnTo>
                    <a:lnTo>
                      <a:pt x="162475" y="36239"/>
                    </a:lnTo>
                    <a:lnTo>
                      <a:pt x="166908" y="16325"/>
                    </a:lnTo>
                    <a:lnTo>
                      <a:pt x="187877" y="0"/>
                    </a:lnTo>
                    <a:lnTo>
                      <a:pt x="194491" y="15058"/>
                    </a:lnTo>
                    <a:lnTo>
                      <a:pt x="201247" y="29765"/>
                    </a:lnTo>
                    <a:lnTo>
                      <a:pt x="222497" y="15340"/>
                    </a:lnTo>
                    <a:lnTo>
                      <a:pt x="231152" y="30328"/>
                    </a:lnTo>
                    <a:lnTo>
                      <a:pt x="231152" y="45386"/>
                    </a:lnTo>
                    <a:lnTo>
                      <a:pt x="220034" y="61992"/>
                    </a:lnTo>
                    <a:lnTo>
                      <a:pt x="200543" y="88520"/>
                    </a:lnTo>
                    <a:lnTo>
                      <a:pt x="185274" y="103157"/>
                    </a:lnTo>
                    <a:lnTo>
                      <a:pt x="196251" y="120678"/>
                    </a:lnTo>
                    <a:lnTo>
                      <a:pt x="173241" y="121100"/>
                    </a:lnTo>
                    <a:lnTo>
                      <a:pt x="147698" y="134891"/>
                    </a:lnTo>
                    <a:lnTo>
                      <a:pt x="139676" y="158957"/>
                    </a:lnTo>
                    <a:lnTo>
                      <a:pt x="122718" y="196462"/>
                    </a:lnTo>
                    <a:lnTo>
                      <a:pt x="99216" y="213139"/>
                    </a:lnTo>
                    <a:lnTo>
                      <a:pt x="84369" y="223834"/>
                    </a:lnTo>
                    <a:lnTo>
                      <a:pt x="56856" y="223060"/>
                    </a:lnTo>
                    <a:lnTo>
                      <a:pt x="37505" y="210676"/>
                    </a:lnTo>
                    <a:lnTo>
                      <a:pt x="4996" y="208072"/>
                    </a:lnTo>
                    <a:lnTo>
                      <a:pt x="0" y="194351"/>
                    </a:lnTo>
                    <a:lnTo>
                      <a:pt x="16043" y="166838"/>
                    </a:lnTo>
                    <a:lnTo>
                      <a:pt x="53619" y="130529"/>
                    </a:lnTo>
                    <a:lnTo>
                      <a:pt x="72899" y="123633"/>
                    </a:lnTo>
                    <a:lnTo>
                      <a:pt x="94361" y="10977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2" name="Graphic 5">
              <a:extLst>
                <a:ext uri="{FF2B5EF4-FFF2-40B4-BE49-F238E27FC236}">
                  <a16:creationId xmlns:a16="http://schemas.microsoft.com/office/drawing/2014/main" id="{5ED13773-D117-0987-4D0A-6369B1B6E8D1}"/>
                </a:ext>
              </a:extLst>
            </p:cNvPr>
            <p:cNvGrpSpPr/>
            <p:nvPr/>
          </p:nvGrpSpPr>
          <p:grpSpPr>
            <a:xfrm>
              <a:off x="720042" y="4827900"/>
              <a:ext cx="10751915" cy="1072377"/>
              <a:chOff x="720042" y="4827900"/>
              <a:chExt cx="10751915" cy="1072377"/>
            </a:xfrm>
          </p:grpSpPr>
          <p:sp>
            <p:nvSpPr>
              <p:cNvPr id="204" name="Freeform: Shape 203">
                <a:extLst>
                  <a:ext uri="{FF2B5EF4-FFF2-40B4-BE49-F238E27FC236}">
                    <a16:creationId xmlns:a16="http://schemas.microsoft.com/office/drawing/2014/main" id="{CBB3F4C7-56FD-BA51-1599-F704E7FA2917}"/>
                  </a:ext>
                </a:extLst>
              </p:cNvPr>
              <p:cNvSpPr/>
              <p:nvPr/>
            </p:nvSpPr>
            <p:spPr>
              <a:xfrm>
                <a:off x="11314196" y="5795010"/>
                <a:ext cx="108786" cy="105267"/>
              </a:xfrm>
              <a:custGeom>
                <a:avLst/>
                <a:gdLst>
                  <a:gd name="csX0" fmla="*/ 88731 w 108786"/>
                  <a:gd name="csY0" fmla="*/ 3730 h 105267"/>
                  <a:gd name="csX1" fmla="*/ 106675 w 108786"/>
                  <a:gd name="csY1" fmla="*/ 6122 h 105267"/>
                  <a:gd name="csX2" fmla="*/ 108786 w 108786"/>
                  <a:gd name="csY2" fmla="*/ 48482 h 105267"/>
                  <a:gd name="csX3" fmla="*/ 98512 w 108786"/>
                  <a:gd name="csY3" fmla="*/ 60867 h 105267"/>
                  <a:gd name="csX4" fmla="*/ 95487 w 108786"/>
                  <a:gd name="csY4" fmla="*/ 89928 h 105267"/>
                  <a:gd name="csX5" fmla="*/ 85003 w 108786"/>
                  <a:gd name="csY5" fmla="*/ 80006 h 105267"/>
                  <a:gd name="csX6" fmla="*/ 64315 w 108786"/>
                  <a:gd name="csY6" fmla="*/ 105268 h 105267"/>
                  <a:gd name="csX7" fmla="*/ 58122 w 108786"/>
                  <a:gd name="csY7" fmla="*/ 103368 h 105267"/>
                  <a:gd name="csX8" fmla="*/ 39757 w 108786"/>
                  <a:gd name="csY8" fmla="*/ 102171 h 105267"/>
                  <a:gd name="csX9" fmla="*/ 21321 w 108786"/>
                  <a:gd name="csY9" fmla="*/ 71210 h 105267"/>
                  <a:gd name="csX10" fmla="*/ 17240 w 108786"/>
                  <a:gd name="csY10" fmla="*/ 47427 h 105267"/>
                  <a:gd name="csX11" fmla="*/ 0 w 108786"/>
                  <a:gd name="csY11" fmla="*/ 16325 h 105267"/>
                  <a:gd name="csX12" fmla="*/ 774 w 108786"/>
                  <a:gd name="csY12" fmla="*/ 0 h 105267"/>
                  <a:gd name="csX13" fmla="*/ 20336 w 108786"/>
                  <a:gd name="csY13" fmla="*/ 3167 h 105267"/>
                  <a:gd name="csX14" fmla="*/ 49186 w 108786"/>
                  <a:gd name="csY14" fmla="*/ 15410 h 105267"/>
                  <a:gd name="csX15" fmla="*/ 65441 w 108786"/>
                  <a:gd name="csY15" fmla="*/ 10555 h 105267"/>
                  <a:gd name="csX16" fmla="*/ 88731 w 108786"/>
                  <a:gd name="csY16" fmla="*/ 3730 h 10526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108786" h="105267">
                    <a:moveTo>
                      <a:pt x="88731" y="3730"/>
                    </a:moveTo>
                    <a:lnTo>
                      <a:pt x="106675" y="6122"/>
                    </a:lnTo>
                    <a:lnTo>
                      <a:pt x="108786" y="48482"/>
                    </a:lnTo>
                    <a:lnTo>
                      <a:pt x="98512" y="60867"/>
                    </a:lnTo>
                    <a:lnTo>
                      <a:pt x="95487" y="89928"/>
                    </a:lnTo>
                    <a:lnTo>
                      <a:pt x="85003" y="80006"/>
                    </a:lnTo>
                    <a:lnTo>
                      <a:pt x="64315" y="105268"/>
                    </a:lnTo>
                    <a:lnTo>
                      <a:pt x="58122" y="103368"/>
                    </a:lnTo>
                    <a:lnTo>
                      <a:pt x="39757" y="102171"/>
                    </a:lnTo>
                    <a:lnTo>
                      <a:pt x="21321" y="71210"/>
                    </a:lnTo>
                    <a:lnTo>
                      <a:pt x="17240" y="47427"/>
                    </a:lnTo>
                    <a:lnTo>
                      <a:pt x="0" y="16325"/>
                    </a:lnTo>
                    <a:lnTo>
                      <a:pt x="774" y="0"/>
                    </a:lnTo>
                    <a:lnTo>
                      <a:pt x="20336" y="3167"/>
                    </a:lnTo>
                    <a:lnTo>
                      <a:pt x="49186" y="15410"/>
                    </a:lnTo>
                    <a:lnTo>
                      <a:pt x="65441" y="10555"/>
                    </a:lnTo>
                    <a:lnTo>
                      <a:pt x="88731" y="373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: Shape 204">
                <a:extLst>
                  <a:ext uri="{FF2B5EF4-FFF2-40B4-BE49-F238E27FC236}">
                    <a16:creationId xmlns:a16="http://schemas.microsoft.com/office/drawing/2014/main" id="{E9A9BD2D-1D32-723A-2499-13E46546C740}"/>
                  </a:ext>
                </a:extLst>
              </p:cNvPr>
              <p:cNvSpPr/>
              <p:nvPr/>
            </p:nvSpPr>
            <p:spPr>
              <a:xfrm>
                <a:off x="10376993" y="4827900"/>
                <a:ext cx="1094964" cy="908424"/>
              </a:xfrm>
              <a:custGeom>
                <a:avLst/>
                <a:gdLst>
                  <a:gd name="csX0" fmla="*/ 382580 w 1094964"/>
                  <a:gd name="csY0" fmla="*/ 676569 h 908424"/>
                  <a:gd name="csX1" fmla="*/ 350985 w 1094964"/>
                  <a:gd name="csY1" fmla="*/ 693597 h 908424"/>
                  <a:gd name="csX2" fmla="*/ 325090 w 1094964"/>
                  <a:gd name="csY2" fmla="*/ 701267 h 908424"/>
                  <a:gd name="csX3" fmla="*/ 319321 w 1094964"/>
                  <a:gd name="csY3" fmla="*/ 718788 h 908424"/>
                  <a:gd name="csX4" fmla="*/ 308273 w 1094964"/>
                  <a:gd name="csY4" fmla="*/ 732369 h 908424"/>
                  <a:gd name="csX5" fmla="*/ 282941 w 1094964"/>
                  <a:gd name="csY5" fmla="*/ 733213 h 908424"/>
                  <a:gd name="csX6" fmla="*/ 264154 w 1094964"/>
                  <a:gd name="csY6" fmla="*/ 736168 h 908424"/>
                  <a:gd name="csX7" fmla="*/ 237767 w 1094964"/>
                  <a:gd name="csY7" fmla="*/ 730047 h 908424"/>
                  <a:gd name="csX8" fmla="*/ 216305 w 1094964"/>
                  <a:gd name="csY8" fmla="*/ 733706 h 908424"/>
                  <a:gd name="csX9" fmla="*/ 195828 w 1094964"/>
                  <a:gd name="csY9" fmla="*/ 735254 h 908424"/>
                  <a:gd name="csX10" fmla="*/ 178025 w 1094964"/>
                  <a:gd name="csY10" fmla="*/ 753197 h 908424"/>
                  <a:gd name="csX11" fmla="*/ 169300 w 1094964"/>
                  <a:gd name="csY11" fmla="*/ 751649 h 908424"/>
                  <a:gd name="csX12" fmla="*/ 154312 w 1094964"/>
                  <a:gd name="csY12" fmla="*/ 761219 h 908424"/>
                  <a:gd name="csX13" fmla="*/ 139958 w 1094964"/>
                  <a:gd name="csY13" fmla="*/ 771985 h 908424"/>
                  <a:gd name="csX14" fmla="*/ 118214 w 1094964"/>
                  <a:gd name="csY14" fmla="*/ 770648 h 908424"/>
                  <a:gd name="csX15" fmla="*/ 98160 w 1094964"/>
                  <a:gd name="csY15" fmla="*/ 770648 h 908424"/>
                  <a:gd name="csX16" fmla="*/ 66495 w 1094964"/>
                  <a:gd name="csY16" fmla="*/ 749046 h 908424"/>
                  <a:gd name="csX17" fmla="*/ 50453 w 1094964"/>
                  <a:gd name="csY17" fmla="*/ 742642 h 908424"/>
                  <a:gd name="csX18" fmla="*/ 51086 w 1094964"/>
                  <a:gd name="csY18" fmla="*/ 723432 h 908424"/>
                  <a:gd name="csX19" fmla="*/ 65933 w 1094964"/>
                  <a:gd name="csY19" fmla="*/ 718859 h 908424"/>
                  <a:gd name="csX20" fmla="*/ 70999 w 1094964"/>
                  <a:gd name="csY20" fmla="*/ 711259 h 908424"/>
                  <a:gd name="csX21" fmla="*/ 69943 w 1094964"/>
                  <a:gd name="csY21" fmla="*/ 699297 h 908424"/>
                  <a:gd name="csX22" fmla="*/ 73602 w 1094964"/>
                  <a:gd name="csY22" fmla="*/ 676147 h 908424"/>
                  <a:gd name="csX23" fmla="*/ 70225 w 1094964"/>
                  <a:gd name="csY23" fmla="*/ 656585 h 908424"/>
                  <a:gd name="csX24" fmla="*/ 54463 w 1094964"/>
                  <a:gd name="csY24" fmla="*/ 623302 h 908424"/>
                  <a:gd name="csX25" fmla="*/ 49538 w 1094964"/>
                  <a:gd name="csY25" fmla="*/ 604585 h 908424"/>
                  <a:gd name="csX26" fmla="*/ 50804 w 1094964"/>
                  <a:gd name="csY26" fmla="*/ 586008 h 908424"/>
                  <a:gd name="csX27" fmla="*/ 38913 w 1094964"/>
                  <a:gd name="csY27" fmla="*/ 564828 h 908424"/>
                  <a:gd name="csX28" fmla="*/ 38208 w 1094964"/>
                  <a:gd name="csY28" fmla="*/ 555258 h 908424"/>
                  <a:gd name="csX29" fmla="*/ 24979 w 1094964"/>
                  <a:gd name="csY29" fmla="*/ 542381 h 908424"/>
                  <a:gd name="csX30" fmla="*/ 21251 w 1094964"/>
                  <a:gd name="csY30" fmla="*/ 517120 h 908424"/>
                  <a:gd name="csX31" fmla="*/ 4151 w 1094964"/>
                  <a:gd name="csY31" fmla="*/ 491717 h 908424"/>
                  <a:gd name="csX32" fmla="*/ 0 w 1094964"/>
                  <a:gd name="csY32" fmla="*/ 478066 h 908424"/>
                  <a:gd name="csX33" fmla="*/ 13158 w 1094964"/>
                  <a:gd name="csY33" fmla="*/ 491929 h 908424"/>
                  <a:gd name="csX34" fmla="*/ 3096 w 1094964"/>
                  <a:gd name="csY34" fmla="*/ 462234 h 908424"/>
                  <a:gd name="csX35" fmla="*/ 17873 w 1094964"/>
                  <a:gd name="csY35" fmla="*/ 471522 h 908424"/>
                  <a:gd name="csX36" fmla="*/ 26739 w 1094964"/>
                  <a:gd name="csY36" fmla="*/ 483907 h 908424"/>
                  <a:gd name="csX37" fmla="*/ 26246 w 1094964"/>
                  <a:gd name="csY37" fmla="*/ 467511 h 908424"/>
                  <a:gd name="csX38" fmla="*/ 11470 w 1094964"/>
                  <a:gd name="csY38" fmla="*/ 442461 h 908424"/>
                  <a:gd name="csX39" fmla="*/ 8584 w 1094964"/>
                  <a:gd name="csY39" fmla="*/ 432469 h 908424"/>
                  <a:gd name="csX40" fmla="*/ 1689 w 1094964"/>
                  <a:gd name="csY40" fmla="*/ 422970 h 908424"/>
                  <a:gd name="csX41" fmla="*/ 4925 w 1094964"/>
                  <a:gd name="csY41" fmla="*/ 404675 h 908424"/>
                  <a:gd name="csX42" fmla="*/ 11047 w 1094964"/>
                  <a:gd name="csY42" fmla="*/ 396864 h 908424"/>
                  <a:gd name="csX43" fmla="*/ 15129 w 1094964"/>
                  <a:gd name="csY43" fmla="*/ 381102 h 908424"/>
                  <a:gd name="csX44" fmla="*/ 11891 w 1094964"/>
                  <a:gd name="csY44" fmla="*/ 362737 h 908424"/>
                  <a:gd name="csX45" fmla="*/ 24276 w 1094964"/>
                  <a:gd name="csY45" fmla="*/ 340149 h 908424"/>
                  <a:gd name="csX46" fmla="*/ 26528 w 1094964"/>
                  <a:gd name="csY46" fmla="*/ 364074 h 908424"/>
                  <a:gd name="csX47" fmla="*/ 39123 w 1094964"/>
                  <a:gd name="csY47" fmla="*/ 342471 h 908424"/>
                  <a:gd name="csX48" fmla="*/ 63400 w 1094964"/>
                  <a:gd name="csY48" fmla="*/ 331987 h 908424"/>
                  <a:gd name="csX49" fmla="*/ 77965 w 1094964"/>
                  <a:gd name="csY49" fmla="*/ 318688 h 908424"/>
                  <a:gd name="csX50" fmla="*/ 100764 w 1094964"/>
                  <a:gd name="csY50" fmla="*/ 307218 h 908424"/>
                  <a:gd name="csX51" fmla="*/ 114345 w 1094964"/>
                  <a:gd name="csY51" fmla="*/ 304825 h 908424"/>
                  <a:gd name="csX52" fmla="*/ 122578 w 1094964"/>
                  <a:gd name="csY52" fmla="*/ 308625 h 908424"/>
                  <a:gd name="csX53" fmla="*/ 146080 w 1094964"/>
                  <a:gd name="csY53" fmla="*/ 297085 h 908424"/>
                  <a:gd name="csX54" fmla="*/ 164234 w 1094964"/>
                  <a:gd name="csY54" fmla="*/ 293637 h 908424"/>
                  <a:gd name="csX55" fmla="*/ 168737 w 1094964"/>
                  <a:gd name="csY55" fmla="*/ 286812 h 908424"/>
                  <a:gd name="csX56" fmla="*/ 176618 w 1094964"/>
                  <a:gd name="csY56" fmla="*/ 283927 h 908424"/>
                  <a:gd name="csX57" fmla="*/ 193154 w 1094964"/>
                  <a:gd name="csY57" fmla="*/ 284701 h 908424"/>
                  <a:gd name="csX58" fmla="*/ 224538 w 1094964"/>
                  <a:gd name="csY58" fmla="*/ 275624 h 908424"/>
                  <a:gd name="csX59" fmla="*/ 240792 w 1094964"/>
                  <a:gd name="csY59" fmla="*/ 261832 h 908424"/>
                  <a:gd name="csX60" fmla="*/ 248391 w 1094964"/>
                  <a:gd name="csY60" fmla="*/ 245296 h 908424"/>
                  <a:gd name="csX61" fmla="*/ 265913 w 1094964"/>
                  <a:gd name="csY61" fmla="*/ 229604 h 908424"/>
                  <a:gd name="csX62" fmla="*/ 267250 w 1094964"/>
                  <a:gd name="csY62" fmla="*/ 217290 h 908424"/>
                  <a:gd name="csX63" fmla="*/ 268024 w 1094964"/>
                  <a:gd name="csY63" fmla="*/ 200543 h 908424"/>
                  <a:gd name="csX64" fmla="*/ 288922 w 1094964"/>
                  <a:gd name="csY64" fmla="*/ 174508 h 908424"/>
                  <a:gd name="csX65" fmla="*/ 301518 w 1094964"/>
                  <a:gd name="csY65" fmla="*/ 200965 h 908424"/>
                  <a:gd name="csX66" fmla="*/ 314255 w 1094964"/>
                  <a:gd name="csY66" fmla="*/ 194843 h 908424"/>
                  <a:gd name="csX67" fmla="*/ 303629 w 1094964"/>
                  <a:gd name="csY67" fmla="*/ 180348 h 908424"/>
                  <a:gd name="csX68" fmla="*/ 312988 w 1094964"/>
                  <a:gd name="csY68" fmla="*/ 165501 h 908424"/>
                  <a:gd name="csX69" fmla="*/ 326146 w 1094964"/>
                  <a:gd name="csY69" fmla="*/ 172115 h 908424"/>
                  <a:gd name="csX70" fmla="*/ 329805 w 1094964"/>
                  <a:gd name="csY70" fmla="*/ 148824 h 908424"/>
                  <a:gd name="csX71" fmla="*/ 346130 w 1094964"/>
                  <a:gd name="csY71" fmla="*/ 133766 h 908424"/>
                  <a:gd name="csX72" fmla="*/ 353307 w 1094964"/>
                  <a:gd name="csY72" fmla="*/ 121733 h 908424"/>
                  <a:gd name="csX73" fmla="*/ 368295 w 1094964"/>
                  <a:gd name="csY73" fmla="*/ 116526 h 908424"/>
                  <a:gd name="csX74" fmla="*/ 368788 w 1094964"/>
                  <a:gd name="csY74" fmla="*/ 108012 h 908424"/>
                  <a:gd name="csX75" fmla="*/ 381876 w 1094964"/>
                  <a:gd name="csY75" fmla="*/ 111601 h 908424"/>
                  <a:gd name="csX76" fmla="*/ 382439 w 1094964"/>
                  <a:gd name="csY76" fmla="*/ 103931 h 908424"/>
                  <a:gd name="csX77" fmla="*/ 395597 w 1094964"/>
                  <a:gd name="csY77" fmla="*/ 99568 h 908424"/>
                  <a:gd name="csX78" fmla="*/ 410022 w 1094964"/>
                  <a:gd name="csY78" fmla="*/ 95416 h 908424"/>
                  <a:gd name="csX79" fmla="*/ 432047 w 1094964"/>
                  <a:gd name="csY79" fmla="*/ 109419 h 908424"/>
                  <a:gd name="csX80" fmla="*/ 448653 w 1094964"/>
                  <a:gd name="csY80" fmla="*/ 127503 h 908424"/>
                  <a:gd name="csX81" fmla="*/ 467371 w 1094964"/>
                  <a:gd name="csY81" fmla="*/ 127714 h 908424"/>
                  <a:gd name="csX82" fmla="*/ 486299 w 1094964"/>
                  <a:gd name="csY82" fmla="*/ 130529 h 908424"/>
                  <a:gd name="csX83" fmla="*/ 480036 w 1094964"/>
                  <a:gd name="csY83" fmla="*/ 113782 h 908424"/>
                  <a:gd name="csX84" fmla="*/ 494321 w 1094964"/>
                  <a:gd name="csY84" fmla="*/ 89365 h 908424"/>
                  <a:gd name="csX85" fmla="*/ 507761 w 1094964"/>
                  <a:gd name="csY85" fmla="*/ 81413 h 908424"/>
                  <a:gd name="csX86" fmla="*/ 503116 w 1094964"/>
                  <a:gd name="csY86" fmla="*/ 73884 h 908424"/>
                  <a:gd name="csX87" fmla="*/ 516064 w 1094964"/>
                  <a:gd name="csY87" fmla="*/ 56504 h 908424"/>
                  <a:gd name="csX88" fmla="*/ 534148 w 1094964"/>
                  <a:gd name="csY88" fmla="*/ 45808 h 908424"/>
                  <a:gd name="csX89" fmla="*/ 549487 w 1094964"/>
                  <a:gd name="csY89" fmla="*/ 49397 h 908424"/>
                  <a:gd name="csX90" fmla="*/ 574538 w 1094964"/>
                  <a:gd name="csY90" fmla="*/ 43697 h 908424"/>
                  <a:gd name="csX91" fmla="*/ 574045 w 1094964"/>
                  <a:gd name="csY91" fmla="*/ 28217 h 908424"/>
                  <a:gd name="csX92" fmla="*/ 552161 w 1094964"/>
                  <a:gd name="csY92" fmla="*/ 18295 h 908424"/>
                  <a:gd name="csX93" fmla="*/ 568064 w 1094964"/>
                  <a:gd name="csY93" fmla="*/ 13862 h 908424"/>
                  <a:gd name="csX94" fmla="*/ 587837 w 1094964"/>
                  <a:gd name="csY94" fmla="*/ 21392 h 908424"/>
                  <a:gd name="csX95" fmla="*/ 603670 w 1094964"/>
                  <a:gd name="csY95" fmla="*/ 33776 h 908424"/>
                  <a:gd name="csX96" fmla="*/ 628860 w 1094964"/>
                  <a:gd name="csY96" fmla="*/ 41516 h 908424"/>
                  <a:gd name="csX97" fmla="*/ 637374 w 1094964"/>
                  <a:gd name="csY97" fmla="*/ 38490 h 908424"/>
                  <a:gd name="csX98" fmla="*/ 655881 w 1094964"/>
                  <a:gd name="csY98" fmla="*/ 47779 h 908424"/>
                  <a:gd name="csX99" fmla="*/ 673331 w 1094964"/>
                  <a:gd name="csY99" fmla="*/ 39123 h 908424"/>
                  <a:gd name="csX100" fmla="*/ 684520 w 1094964"/>
                  <a:gd name="csY100" fmla="*/ 41727 h 908424"/>
                  <a:gd name="csX101" fmla="*/ 691557 w 1094964"/>
                  <a:gd name="csY101" fmla="*/ 35957 h 908424"/>
                  <a:gd name="csX102" fmla="*/ 705278 w 1094964"/>
                  <a:gd name="csY102" fmla="*/ 50945 h 908424"/>
                  <a:gd name="csX103" fmla="*/ 697326 w 1094964"/>
                  <a:gd name="csY103" fmla="*/ 67129 h 908424"/>
                  <a:gd name="csX104" fmla="*/ 685927 w 1094964"/>
                  <a:gd name="csY104" fmla="*/ 79443 h 908424"/>
                  <a:gd name="csX105" fmla="*/ 675724 w 1094964"/>
                  <a:gd name="csY105" fmla="*/ 80429 h 908424"/>
                  <a:gd name="csX106" fmla="*/ 679172 w 1094964"/>
                  <a:gd name="csY106" fmla="*/ 92602 h 908424"/>
                  <a:gd name="csX107" fmla="*/ 670376 w 1094964"/>
                  <a:gd name="csY107" fmla="*/ 107801 h 908424"/>
                  <a:gd name="csX108" fmla="*/ 659751 w 1094964"/>
                  <a:gd name="csY108" fmla="*/ 122789 h 908424"/>
                  <a:gd name="csX109" fmla="*/ 661932 w 1094964"/>
                  <a:gd name="csY109" fmla="*/ 131444 h 908424"/>
                  <a:gd name="csX110" fmla="*/ 685645 w 1094964"/>
                  <a:gd name="csY110" fmla="*/ 148261 h 908424"/>
                  <a:gd name="csX111" fmla="*/ 708655 w 1094964"/>
                  <a:gd name="csY111" fmla="*/ 158113 h 908424"/>
                  <a:gd name="csX112" fmla="*/ 724066 w 1094964"/>
                  <a:gd name="csY112" fmla="*/ 168667 h 908424"/>
                  <a:gd name="csX113" fmla="*/ 745597 w 1094964"/>
                  <a:gd name="csY113" fmla="*/ 186822 h 908424"/>
                  <a:gd name="csX114" fmla="*/ 754042 w 1094964"/>
                  <a:gd name="csY114" fmla="*/ 186822 h 908424"/>
                  <a:gd name="csX115" fmla="*/ 769663 w 1094964"/>
                  <a:gd name="csY115" fmla="*/ 194632 h 908424"/>
                  <a:gd name="csX116" fmla="*/ 774237 w 1094964"/>
                  <a:gd name="csY116" fmla="*/ 204132 h 908424"/>
                  <a:gd name="csX117" fmla="*/ 802734 w 1094964"/>
                  <a:gd name="csY117" fmla="*/ 214616 h 908424"/>
                  <a:gd name="csX118" fmla="*/ 822437 w 1094964"/>
                  <a:gd name="csY118" fmla="*/ 204061 h 908424"/>
                  <a:gd name="csX119" fmla="*/ 828277 w 1094964"/>
                  <a:gd name="csY119" fmla="*/ 187596 h 908424"/>
                  <a:gd name="csX120" fmla="*/ 834329 w 1094964"/>
                  <a:gd name="csY120" fmla="*/ 173945 h 908424"/>
                  <a:gd name="csX121" fmla="*/ 838058 w 1094964"/>
                  <a:gd name="csY121" fmla="*/ 157198 h 908424"/>
                  <a:gd name="csX122" fmla="*/ 847136 w 1094964"/>
                  <a:gd name="csY122" fmla="*/ 132851 h 908424"/>
                  <a:gd name="csX123" fmla="*/ 842983 w 1094964"/>
                  <a:gd name="csY123" fmla="*/ 118074 h 908424"/>
                  <a:gd name="csX124" fmla="*/ 845165 w 1094964"/>
                  <a:gd name="csY124" fmla="*/ 109208 h 908424"/>
                  <a:gd name="csX125" fmla="*/ 841717 w 1094964"/>
                  <a:gd name="csY125" fmla="*/ 91828 h 908424"/>
                  <a:gd name="csX126" fmla="*/ 845588 w 1094964"/>
                  <a:gd name="csY126" fmla="*/ 68889 h 908424"/>
                  <a:gd name="csX127" fmla="*/ 851357 w 1094964"/>
                  <a:gd name="csY127" fmla="*/ 62767 h 908424"/>
                  <a:gd name="csX128" fmla="*/ 846713 w 1094964"/>
                  <a:gd name="csY128" fmla="*/ 52634 h 908424"/>
                  <a:gd name="csX129" fmla="*/ 853891 w 1094964"/>
                  <a:gd name="csY129" fmla="*/ 36520 h 908424"/>
                  <a:gd name="csX130" fmla="*/ 859591 w 1094964"/>
                  <a:gd name="csY130" fmla="*/ 19914 h 908424"/>
                  <a:gd name="csX131" fmla="*/ 860294 w 1094964"/>
                  <a:gd name="csY131" fmla="*/ 11259 h 908424"/>
                  <a:gd name="csX132" fmla="*/ 871412 w 1094964"/>
                  <a:gd name="csY132" fmla="*/ 0 h 908424"/>
                  <a:gd name="csX133" fmla="*/ 879856 w 1094964"/>
                  <a:gd name="csY133" fmla="*/ 14777 h 908424"/>
                  <a:gd name="csX134" fmla="*/ 881896 w 1094964"/>
                  <a:gd name="csY134" fmla="*/ 33706 h 908424"/>
                  <a:gd name="csX135" fmla="*/ 889355 w 1094964"/>
                  <a:gd name="csY135" fmla="*/ 37364 h 908424"/>
                  <a:gd name="csX136" fmla="*/ 890621 w 1094964"/>
                  <a:gd name="csY136" fmla="*/ 50101 h 908424"/>
                  <a:gd name="csX137" fmla="*/ 901528 w 1094964"/>
                  <a:gd name="csY137" fmla="*/ 65581 h 908424"/>
                  <a:gd name="csX138" fmla="*/ 903709 w 1094964"/>
                  <a:gd name="csY138" fmla="*/ 82750 h 908424"/>
                  <a:gd name="csX139" fmla="*/ 902654 w 1094964"/>
                  <a:gd name="csY139" fmla="*/ 93798 h 908424"/>
                  <a:gd name="csX140" fmla="*/ 913420 w 1094964"/>
                  <a:gd name="csY140" fmla="*/ 117723 h 908424"/>
                  <a:gd name="csX141" fmla="*/ 932630 w 1094964"/>
                  <a:gd name="csY141" fmla="*/ 106182 h 908424"/>
                  <a:gd name="csX142" fmla="*/ 942481 w 1094964"/>
                  <a:gd name="csY142" fmla="*/ 119130 h 908424"/>
                  <a:gd name="csX143" fmla="*/ 956836 w 1094964"/>
                  <a:gd name="csY143" fmla="*/ 131021 h 908424"/>
                  <a:gd name="csX144" fmla="*/ 953740 w 1094964"/>
                  <a:gd name="csY144" fmla="*/ 144532 h 908424"/>
                  <a:gd name="csX145" fmla="*/ 960143 w 1094964"/>
                  <a:gd name="csY145" fmla="*/ 170778 h 908424"/>
                  <a:gd name="csX146" fmla="*/ 964646 w 1094964"/>
                  <a:gd name="csY146" fmla="*/ 186118 h 908424"/>
                  <a:gd name="csX147" fmla="*/ 972176 w 1094964"/>
                  <a:gd name="csY147" fmla="*/ 189848 h 908424"/>
                  <a:gd name="csX148" fmla="*/ 980267 w 1094964"/>
                  <a:gd name="csY148" fmla="*/ 216164 h 908424"/>
                  <a:gd name="csX149" fmla="*/ 977383 w 1094964"/>
                  <a:gd name="csY149" fmla="*/ 232138 h 908424"/>
                  <a:gd name="csX150" fmla="*/ 987094 w 1094964"/>
                  <a:gd name="csY150" fmla="*/ 253107 h 908424"/>
                  <a:gd name="csX151" fmla="*/ 1019462 w 1094964"/>
                  <a:gd name="csY151" fmla="*/ 269291 h 908424"/>
                  <a:gd name="csX152" fmla="*/ 1040501 w 1094964"/>
                  <a:gd name="csY152" fmla="*/ 284067 h 908424"/>
                  <a:gd name="csX153" fmla="*/ 1060555 w 1094964"/>
                  <a:gd name="csY153" fmla="*/ 297578 h 908424"/>
                  <a:gd name="csX154" fmla="*/ 1056686 w 1094964"/>
                  <a:gd name="csY154" fmla="*/ 305107 h 908424"/>
                  <a:gd name="csX155" fmla="*/ 1073714 w 1094964"/>
                  <a:gd name="csY155" fmla="*/ 324669 h 908424"/>
                  <a:gd name="csX156" fmla="*/ 1085324 w 1094964"/>
                  <a:gd name="csY156" fmla="*/ 358585 h 908424"/>
                  <a:gd name="csX157" fmla="*/ 1094964 w 1094964"/>
                  <a:gd name="csY157" fmla="*/ 353026 h 908424"/>
                  <a:gd name="csX158" fmla="*/ 1094964 w 1094964"/>
                  <a:gd name="csY158" fmla="*/ 831796 h 908424"/>
                  <a:gd name="csX159" fmla="*/ 1093346 w 1094964"/>
                  <a:gd name="csY159" fmla="*/ 841717 h 908424"/>
                  <a:gd name="csX160" fmla="*/ 1094894 w 1094964"/>
                  <a:gd name="csY160" fmla="*/ 852554 h 908424"/>
                  <a:gd name="csX161" fmla="*/ 1077725 w 1094964"/>
                  <a:gd name="csY161" fmla="*/ 864586 h 908424"/>
                  <a:gd name="csX162" fmla="*/ 1044301 w 1094964"/>
                  <a:gd name="csY162" fmla="*/ 865853 h 908424"/>
                  <a:gd name="csX163" fmla="*/ 1016788 w 1094964"/>
                  <a:gd name="csY163" fmla="*/ 879996 h 908424"/>
                  <a:gd name="csX164" fmla="*/ 1003066 w 1094964"/>
                  <a:gd name="csY164" fmla="*/ 893507 h 908424"/>
                  <a:gd name="csX165" fmla="*/ 984982 w 1094964"/>
                  <a:gd name="csY165" fmla="*/ 908425 h 908424"/>
                  <a:gd name="csX166" fmla="*/ 960284 w 1094964"/>
                  <a:gd name="csY166" fmla="*/ 893014 h 908424"/>
                  <a:gd name="csX167" fmla="*/ 941989 w 1094964"/>
                  <a:gd name="csY167" fmla="*/ 886893 h 908424"/>
                  <a:gd name="csX168" fmla="*/ 946563 w 1094964"/>
                  <a:gd name="csY168" fmla="*/ 868809 h 908424"/>
                  <a:gd name="csX169" fmla="*/ 930237 w 1094964"/>
                  <a:gd name="csY169" fmla="*/ 875353 h 908424"/>
                  <a:gd name="csX170" fmla="*/ 904132 w 1094964"/>
                  <a:gd name="csY170" fmla="*/ 900544 h 908424"/>
                  <a:gd name="csX171" fmla="*/ 878307 w 1094964"/>
                  <a:gd name="csY171" fmla="*/ 891114 h 908424"/>
                  <a:gd name="csX172" fmla="*/ 861350 w 1094964"/>
                  <a:gd name="csY172" fmla="*/ 885626 h 908424"/>
                  <a:gd name="csX173" fmla="*/ 844250 w 1094964"/>
                  <a:gd name="csY173" fmla="*/ 883093 h 908424"/>
                  <a:gd name="csX174" fmla="*/ 815401 w 1094964"/>
                  <a:gd name="csY174" fmla="*/ 873101 h 908424"/>
                  <a:gd name="csX175" fmla="*/ 796050 w 1094964"/>
                  <a:gd name="csY175" fmla="*/ 851780 h 908424"/>
                  <a:gd name="csX176" fmla="*/ 790491 w 1094964"/>
                  <a:gd name="csY176" fmla="*/ 825745 h 908424"/>
                  <a:gd name="csX177" fmla="*/ 783595 w 1094964"/>
                  <a:gd name="csY177" fmla="*/ 808434 h 908424"/>
                  <a:gd name="csX178" fmla="*/ 768889 w 1094964"/>
                  <a:gd name="csY178" fmla="*/ 794643 h 908424"/>
                  <a:gd name="csX179" fmla="*/ 740179 w 1094964"/>
                  <a:gd name="csY179" fmla="*/ 790562 h 908424"/>
                  <a:gd name="csX180" fmla="*/ 749960 w 1094964"/>
                  <a:gd name="csY180" fmla="*/ 774096 h 908424"/>
                  <a:gd name="csX181" fmla="*/ 742782 w 1094964"/>
                  <a:gd name="csY181" fmla="*/ 748975 h 908424"/>
                  <a:gd name="csX182" fmla="*/ 728147 w 1094964"/>
                  <a:gd name="csY182" fmla="*/ 772407 h 908424"/>
                  <a:gd name="csX183" fmla="*/ 701619 w 1094964"/>
                  <a:gd name="csY183" fmla="*/ 778599 h 908424"/>
                  <a:gd name="csX184" fmla="*/ 717240 w 1094964"/>
                  <a:gd name="csY184" fmla="*/ 759882 h 908424"/>
                  <a:gd name="csX185" fmla="*/ 721743 w 1094964"/>
                  <a:gd name="csY185" fmla="*/ 740461 h 908424"/>
                  <a:gd name="csX186" fmla="*/ 733283 w 1094964"/>
                  <a:gd name="csY186" fmla="*/ 723995 h 908424"/>
                  <a:gd name="csX187" fmla="*/ 730891 w 1094964"/>
                  <a:gd name="csY187" fmla="*/ 699297 h 908424"/>
                  <a:gd name="csX188" fmla="*/ 706615 w 1094964"/>
                  <a:gd name="csY188" fmla="*/ 727795 h 908424"/>
                  <a:gd name="csX189" fmla="*/ 687968 w 1094964"/>
                  <a:gd name="csY189" fmla="*/ 739265 h 908424"/>
                  <a:gd name="csX190" fmla="*/ 676498 w 1094964"/>
                  <a:gd name="csY190" fmla="*/ 766074 h 908424"/>
                  <a:gd name="csX191" fmla="*/ 653207 w 1094964"/>
                  <a:gd name="csY191" fmla="*/ 752142 h 908424"/>
                  <a:gd name="csX192" fmla="*/ 654122 w 1094964"/>
                  <a:gd name="csY192" fmla="*/ 734339 h 908424"/>
                  <a:gd name="csX193" fmla="*/ 635404 w 1094964"/>
                  <a:gd name="csY193" fmla="*/ 710063 h 908424"/>
                  <a:gd name="csX194" fmla="*/ 619642 w 1094964"/>
                  <a:gd name="csY194" fmla="*/ 697538 h 908424"/>
                  <a:gd name="csX195" fmla="*/ 625272 w 1094964"/>
                  <a:gd name="csY195" fmla="*/ 689868 h 908424"/>
                  <a:gd name="csX196" fmla="*/ 586993 w 1094964"/>
                  <a:gd name="csY196" fmla="*/ 669743 h 908424"/>
                  <a:gd name="csX197" fmla="*/ 565953 w 1094964"/>
                  <a:gd name="csY197" fmla="*/ 668829 h 908424"/>
                  <a:gd name="csX198" fmla="*/ 537244 w 1094964"/>
                  <a:gd name="csY198" fmla="*/ 652715 h 908424"/>
                  <a:gd name="csX199" fmla="*/ 483766 w 1094964"/>
                  <a:gd name="csY199" fmla="*/ 655811 h 908424"/>
                  <a:gd name="csX200" fmla="*/ 445065 w 1094964"/>
                  <a:gd name="csY200" fmla="*/ 667703 h 908424"/>
                  <a:gd name="csX201" fmla="*/ 411078 w 1094964"/>
                  <a:gd name="csY201" fmla="*/ 678750 h 908424"/>
                  <a:gd name="csX202" fmla="*/ 382580 w 1094964"/>
                  <a:gd name="csY202" fmla="*/ 676569 h 908424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</a:cxnLst>
                <a:rect l="l" t="t" r="r" b="b"/>
                <a:pathLst>
                  <a:path w="1094964" h="908424">
                    <a:moveTo>
                      <a:pt x="382580" y="676569"/>
                    </a:moveTo>
                    <a:lnTo>
                      <a:pt x="350985" y="693597"/>
                    </a:lnTo>
                    <a:lnTo>
                      <a:pt x="325090" y="701267"/>
                    </a:lnTo>
                    <a:lnTo>
                      <a:pt x="319321" y="718788"/>
                    </a:lnTo>
                    <a:lnTo>
                      <a:pt x="308273" y="732369"/>
                    </a:lnTo>
                    <a:lnTo>
                      <a:pt x="282941" y="733213"/>
                    </a:lnTo>
                    <a:lnTo>
                      <a:pt x="264154" y="736168"/>
                    </a:lnTo>
                    <a:lnTo>
                      <a:pt x="237767" y="730047"/>
                    </a:lnTo>
                    <a:lnTo>
                      <a:pt x="216305" y="733706"/>
                    </a:lnTo>
                    <a:lnTo>
                      <a:pt x="195828" y="735254"/>
                    </a:lnTo>
                    <a:lnTo>
                      <a:pt x="178025" y="753197"/>
                    </a:lnTo>
                    <a:lnTo>
                      <a:pt x="169300" y="751649"/>
                    </a:lnTo>
                    <a:lnTo>
                      <a:pt x="154312" y="761219"/>
                    </a:lnTo>
                    <a:lnTo>
                      <a:pt x="139958" y="771985"/>
                    </a:lnTo>
                    <a:lnTo>
                      <a:pt x="118214" y="770648"/>
                    </a:lnTo>
                    <a:lnTo>
                      <a:pt x="98160" y="770648"/>
                    </a:lnTo>
                    <a:lnTo>
                      <a:pt x="66495" y="749046"/>
                    </a:lnTo>
                    <a:lnTo>
                      <a:pt x="50453" y="742642"/>
                    </a:lnTo>
                    <a:lnTo>
                      <a:pt x="51086" y="723432"/>
                    </a:lnTo>
                    <a:lnTo>
                      <a:pt x="65933" y="718859"/>
                    </a:lnTo>
                    <a:lnTo>
                      <a:pt x="70999" y="711259"/>
                    </a:lnTo>
                    <a:lnTo>
                      <a:pt x="69943" y="699297"/>
                    </a:lnTo>
                    <a:lnTo>
                      <a:pt x="73602" y="676147"/>
                    </a:lnTo>
                    <a:lnTo>
                      <a:pt x="70225" y="656585"/>
                    </a:lnTo>
                    <a:lnTo>
                      <a:pt x="54463" y="623302"/>
                    </a:lnTo>
                    <a:lnTo>
                      <a:pt x="49538" y="604585"/>
                    </a:lnTo>
                    <a:lnTo>
                      <a:pt x="50804" y="586008"/>
                    </a:lnTo>
                    <a:lnTo>
                      <a:pt x="38913" y="564828"/>
                    </a:lnTo>
                    <a:lnTo>
                      <a:pt x="38208" y="555258"/>
                    </a:lnTo>
                    <a:lnTo>
                      <a:pt x="24979" y="542381"/>
                    </a:lnTo>
                    <a:lnTo>
                      <a:pt x="21251" y="517120"/>
                    </a:lnTo>
                    <a:lnTo>
                      <a:pt x="4151" y="491717"/>
                    </a:lnTo>
                    <a:lnTo>
                      <a:pt x="0" y="478066"/>
                    </a:lnTo>
                    <a:lnTo>
                      <a:pt x="13158" y="491929"/>
                    </a:lnTo>
                    <a:lnTo>
                      <a:pt x="3096" y="462234"/>
                    </a:lnTo>
                    <a:lnTo>
                      <a:pt x="17873" y="471522"/>
                    </a:lnTo>
                    <a:lnTo>
                      <a:pt x="26739" y="483907"/>
                    </a:lnTo>
                    <a:lnTo>
                      <a:pt x="26246" y="467511"/>
                    </a:lnTo>
                    <a:lnTo>
                      <a:pt x="11470" y="442461"/>
                    </a:lnTo>
                    <a:lnTo>
                      <a:pt x="8584" y="432469"/>
                    </a:lnTo>
                    <a:lnTo>
                      <a:pt x="1689" y="422970"/>
                    </a:lnTo>
                    <a:lnTo>
                      <a:pt x="4925" y="404675"/>
                    </a:lnTo>
                    <a:lnTo>
                      <a:pt x="11047" y="396864"/>
                    </a:lnTo>
                    <a:lnTo>
                      <a:pt x="15129" y="381102"/>
                    </a:lnTo>
                    <a:lnTo>
                      <a:pt x="11891" y="362737"/>
                    </a:lnTo>
                    <a:lnTo>
                      <a:pt x="24276" y="340149"/>
                    </a:lnTo>
                    <a:lnTo>
                      <a:pt x="26528" y="364074"/>
                    </a:lnTo>
                    <a:lnTo>
                      <a:pt x="39123" y="342471"/>
                    </a:lnTo>
                    <a:lnTo>
                      <a:pt x="63400" y="331987"/>
                    </a:lnTo>
                    <a:lnTo>
                      <a:pt x="77965" y="318688"/>
                    </a:lnTo>
                    <a:lnTo>
                      <a:pt x="100764" y="307218"/>
                    </a:lnTo>
                    <a:lnTo>
                      <a:pt x="114345" y="304825"/>
                    </a:lnTo>
                    <a:lnTo>
                      <a:pt x="122578" y="308625"/>
                    </a:lnTo>
                    <a:lnTo>
                      <a:pt x="146080" y="297085"/>
                    </a:lnTo>
                    <a:lnTo>
                      <a:pt x="164234" y="293637"/>
                    </a:lnTo>
                    <a:lnTo>
                      <a:pt x="168737" y="286812"/>
                    </a:lnTo>
                    <a:lnTo>
                      <a:pt x="176618" y="283927"/>
                    </a:lnTo>
                    <a:lnTo>
                      <a:pt x="193154" y="284701"/>
                    </a:lnTo>
                    <a:lnTo>
                      <a:pt x="224538" y="275624"/>
                    </a:lnTo>
                    <a:lnTo>
                      <a:pt x="240792" y="261832"/>
                    </a:lnTo>
                    <a:lnTo>
                      <a:pt x="248391" y="245296"/>
                    </a:lnTo>
                    <a:lnTo>
                      <a:pt x="265913" y="229604"/>
                    </a:lnTo>
                    <a:lnTo>
                      <a:pt x="267250" y="217290"/>
                    </a:lnTo>
                    <a:lnTo>
                      <a:pt x="268024" y="200543"/>
                    </a:lnTo>
                    <a:lnTo>
                      <a:pt x="288922" y="174508"/>
                    </a:lnTo>
                    <a:lnTo>
                      <a:pt x="301518" y="200965"/>
                    </a:lnTo>
                    <a:lnTo>
                      <a:pt x="314255" y="194843"/>
                    </a:lnTo>
                    <a:lnTo>
                      <a:pt x="303629" y="180348"/>
                    </a:lnTo>
                    <a:lnTo>
                      <a:pt x="312988" y="165501"/>
                    </a:lnTo>
                    <a:lnTo>
                      <a:pt x="326146" y="172115"/>
                    </a:lnTo>
                    <a:lnTo>
                      <a:pt x="329805" y="148824"/>
                    </a:lnTo>
                    <a:lnTo>
                      <a:pt x="346130" y="133766"/>
                    </a:lnTo>
                    <a:lnTo>
                      <a:pt x="353307" y="121733"/>
                    </a:lnTo>
                    <a:lnTo>
                      <a:pt x="368295" y="116526"/>
                    </a:lnTo>
                    <a:lnTo>
                      <a:pt x="368788" y="108012"/>
                    </a:lnTo>
                    <a:lnTo>
                      <a:pt x="381876" y="111601"/>
                    </a:lnTo>
                    <a:lnTo>
                      <a:pt x="382439" y="103931"/>
                    </a:lnTo>
                    <a:lnTo>
                      <a:pt x="395597" y="99568"/>
                    </a:lnTo>
                    <a:lnTo>
                      <a:pt x="410022" y="95416"/>
                    </a:lnTo>
                    <a:lnTo>
                      <a:pt x="432047" y="109419"/>
                    </a:lnTo>
                    <a:lnTo>
                      <a:pt x="448653" y="127503"/>
                    </a:lnTo>
                    <a:lnTo>
                      <a:pt x="467371" y="127714"/>
                    </a:lnTo>
                    <a:lnTo>
                      <a:pt x="486299" y="130529"/>
                    </a:lnTo>
                    <a:lnTo>
                      <a:pt x="480036" y="113782"/>
                    </a:lnTo>
                    <a:lnTo>
                      <a:pt x="494321" y="89365"/>
                    </a:lnTo>
                    <a:lnTo>
                      <a:pt x="507761" y="81413"/>
                    </a:lnTo>
                    <a:lnTo>
                      <a:pt x="503116" y="73884"/>
                    </a:lnTo>
                    <a:lnTo>
                      <a:pt x="516064" y="56504"/>
                    </a:lnTo>
                    <a:lnTo>
                      <a:pt x="534148" y="45808"/>
                    </a:lnTo>
                    <a:lnTo>
                      <a:pt x="549487" y="49397"/>
                    </a:lnTo>
                    <a:lnTo>
                      <a:pt x="574538" y="43697"/>
                    </a:lnTo>
                    <a:lnTo>
                      <a:pt x="574045" y="28217"/>
                    </a:lnTo>
                    <a:lnTo>
                      <a:pt x="552161" y="18295"/>
                    </a:lnTo>
                    <a:lnTo>
                      <a:pt x="568064" y="13862"/>
                    </a:lnTo>
                    <a:lnTo>
                      <a:pt x="587837" y="21392"/>
                    </a:lnTo>
                    <a:lnTo>
                      <a:pt x="603670" y="33776"/>
                    </a:lnTo>
                    <a:lnTo>
                      <a:pt x="628860" y="41516"/>
                    </a:lnTo>
                    <a:lnTo>
                      <a:pt x="637374" y="38490"/>
                    </a:lnTo>
                    <a:lnTo>
                      <a:pt x="655881" y="47779"/>
                    </a:lnTo>
                    <a:lnTo>
                      <a:pt x="673331" y="39123"/>
                    </a:lnTo>
                    <a:lnTo>
                      <a:pt x="684520" y="41727"/>
                    </a:lnTo>
                    <a:lnTo>
                      <a:pt x="691557" y="35957"/>
                    </a:lnTo>
                    <a:lnTo>
                      <a:pt x="705278" y="50945"/>
                    </a:lnTo>
                    <a:lnTo>
                      <a:pt x="697326" y="67129"/>
                    </a:lnTo>
                    <a:lnTo>
                      <a:pt x="685927" y="79443"/>
                    </a:lnTo>
                    <a:lnTo>
                      <a:pt x="675724" y="80429"/>
                    </a:lnTo>
                    <a:lnTo>
                      <a:pt x="679172" y="92602"/>
                    </a:lnTo>
                    <a:lnTo>
                      <a:pt x="670376" y="107801"/>
                    </a:lnTo>
                    <a:lnTo>
                      <a:pt x="659751" y="122789"/>
                    </a:lnTo>
                    <a:lnTo>
                      <a:pt x="661932" y="131444"/>
                    </a:lnTo>
                    <a:lnTo>
                      <a:pt x="685645" y="148261"/>
                    </a:lnTo>
                    <a:lnTo>
                      <a:pt x="708655" y="158113"/>
                    </a:lnTo>
                    <a:lnTo>
                      <a:pt x="724066" y="168667"/>
                    </a:lnTo>
                    <a:lnTo>
                      <a:pt x="745597" y="186822"/>
                    </a:lnTo>
                    <a:lnTo>
                      <a:pt x="754042" y="186822"/>
                    </a:lnTo>
                    <a:lnTo>
                      <a:pt x="769663" y="194632"/>
                    </a:lnTo>
                    <a:lnTo>
                      <a:pt x="774237" y="204132"/>
                    </a:lnTo>
                    <a:lnTo>
                      <a:pt x="802734" y="214616"/>
                    </a:lnTo>
                    <a:lnTo>
                      <a:pt x="822437" y="204061"/>
                    </a:lnTo>
                    <a:lnTo>
                      <a:pt x="828277" y="187596"/>
                    </a:lnTo>
                    <a:lnTo>
                      <a:pt x="834329" y="173945"/>
                    </a:lnTo>
                    <a:lnTo>
                      <a:pt x="838058" y="157198"/>
                    </a:lnTo>
                    <a:lnTo>
                      <a:pt x="847136" y="132851"/>
                    </a:lnTo>
                    <a:lnTo>
                      <a:pt x="842983" y="118074"/>
                    </a:lnTo>
                    <a:lnTo>
                      <a:pt x="845165" y="109208"/>
                    </a:lnTo>
                    <a:lnTo>
                      <a:pt x="841717" y="91828"/>
                    </a:lnTo>
                    <a:lnTo>
                      <a:pt x="845588" y="68889"/>
                    </a:lnTo>
                    <a:lnTo>
                      <a:pt x="851357" y="62767"/>
                    </a:lnTo>
                    <a:lnTo>
                      <a:pt x="846713" y="52634"/>
                    </a:lnTo>
                    <a:lnTo>
                      <a:pt x="853891" y="36520"/>
                    </a:lnTo>
                    <a:lnTo>
                      <a:pt x="859591" y="19914"/>
                    </a:lnTo>
                    <a:lnTo>
                      <a:pt x="860294" y="11259"/>
                    </a:lnTo>
                    <a:lnTo>
                      <a:pt x="871412" y="0"/>
                    </a:lnTo>
                    <a:lnTo>
                      <a:pt x="879856" y="14777"/>
                    </a:lnTo>
                    <a:lnTo>
                      <a:pt x="881896" y="33706"/>
                    </a:lnTo>
                    <a:lnTo>
                      <a:pt x="889355" y="37364"/>
                    </a:lnTo>
                    <a:lnTo>
                      <a:pt x="890621" y="50101"/>
                    </a:lnTo>
                    <a:lnTo>
                      <a:pt x="901528" y="65581"/>
                    </a:lnTo>
                    <a:lnTo>
                      <a:pt x="903709" y="82750"/>
                    </a:lnTo>
                    <a:lnTo>
                      <a:pt x="902654" y="93798"/>
                    </a:lnTo>
                    <a:lnTo>
                      <a:pt x="913420" y="117723"/>
                    </a:lnTo>
                    <a:lnTo>
                      <a:pt x="932630" y="106182"/>
                    </a:lnTo>
                    <a:lnTo>
                      <a:pt x="942481" y="119130"/>
                    </a:lnTo>
                    <a:lnTo>
                      <a:pt x="956836" y="131021"/>
                    </a:lnTo>
                    <a:lnTo>
                      <a:pt x="953740" y="144532"/>
                    </a:lnTo>
                    <a:lnTo>
                      <a:pt x="960143" y="170778"/>
                    </a:lnTo>
                    <a:lnTo>
                      <a:pt x="964646" y="186118"/>
                    </a:lnTo>
                    <a:lnTo>
                      <a:pt x="972176" y="189848"/>
                    </a:lnTo>
                    <a:lnTo>
                      <a:pt x="980267" y="216164"/>
                    </a:lnTo>
                    <a:lnTo>
                      <a:pt x="977383" y="232138"/>
                    </a:lnTo>
                    <a:lnTo>
                      <a:pt x="987094" y="253107"/>
                    </a:lnTo>
                    <a:lnTo>
                      <a:pt x="1019462" y="269291"/>
                    </a:lnTo>
                    <a:lnTo>
                      <a:pt x="1040501" y="284067"/>
                    </a:lnTo>
                    <a:lnTo>
                      <a:pt x="1060555" y="297578"/>
                    </a:lnTo>
                    <a:lnTo>
                      <a:pt x="1056686" y="305107"/>
                    </a:lnTo>
                    <a:lnTo>
                      <a:pt x="1073714" y="324669"/>
                    </a:lnTo>
                    <a:lnTo>
                      <a:pt x="1085324" y="358585"/>
                    </a:lnTo>
                    <a:lnTo>
                      <a:pt x="1094964" y="353026"/>
                    </a:lnTo>
                    <a:lnTo>
                      <a:pt x="1094964" y="831796"/>
                    </a:lnTo>
                    <a:lnTo>
                      <a:pt x="1093346" y="841717"/>
                    </a:lnTo>
                    <a:lnTo>
                      <a:pt x="1094894" y="852554"/>
                    </a:lnTo>
                    <a:lnTo>
                      <a:pt x="1077725" y="864586"/>
                    </a:lnTo>
                    <a:lnTo>
                      <a:pt x="1044301" y="865853"/>
                    </a:lnTo>
                    <a:lnTo>
                      <a:pt x="1016788" y="879996"/>
                    </a:lnTo>
                    <a:lnTo>
                      <a:pt x="1003066" y="893507"/>
                    </a:lnTo>
                    <a:lnTo>
                      <a:pt x="984982" y="908425"/>
                    </a:lnTo>
                    <a:lnTo>
                      <a:pt x="960284" y="893014"/>
                    </a:lnTo>
                    <a:lnTo>
                      <a:pt x="941989" y="886893"/>
                    </a:lnTo>
                    <a:lnTo>
                      <a:pt x="946563" y="868809"/>
                    </a:lnTo>
                    <a:lnTo>
                      <a:pt x="930237" y="875353"/>
                    </a:lnTo>
                    <a:lnTo>
                      <a:pt x="904132" y="900544"/>
                    </a:lnTo>
                    <a:lnTo>
                      <a:pt x="878307" y="891114"/>
                    </a:lnTo>
                    <a:lnTo>
                      <a:pt x="861350" y="885626"/>
                    </a:lnTo>
                    <a:lnTo>
                      <a:pt x="844250" y="883093"/>
                    </a:lnTo>
                    <a:lnTo>
                      <a:pt x="815401" y="873101"/>
                    </a:lnTo>
                    <a:lnTo>
                      <a:pt x="796050" y="851780"/>
                    </a:lnTo>
                    <a:lnTo>
                      <a:pt x="790491" y="825745"/>
                    </a:lnTo>
                    <a:lnTo>
                      <a:pt x="783595" y="808434"/>
                    </a:lnTo>
                    <a:lnTo>
                      <a:pt x="768889" y="794643"/>
                    </a:lnTo>
                    <a:lnTo>
                      <a:pt x="740179" y="790562"/>
                    </a:lnTo>
                    <a:lnTo>
                      <a:pt x="749960" y="774096"/>
                    </a:lnTo>
                    <a:lnTo>
                      <a:pt x="742782" y="748975"/>
                    </a:lnTo>
                    <a:lnTo>
                      <a:pt x="728147" y="772407"/>
                    </a:lnTo>
                    <a:lnTo>
                      <a:pt x="701619" y="778599"/>
                    </a:lnTo>
                    <a:lnTo>
                      <a:pt x="717240" y="759882"/>
                    </a:lnTo>
                    <a:lnTo>
                      <a:pt x="721743" y="740461"/>
                    </a:lnTo>
                    <a:lnTo>
                      <a:pt x="733283" y="723995"/>
                    </a:lnTo>
                    <a:lnTo>
                      <a:pt x="730891" y="699297"/>
                    </a:lnTo>
                    <a:lnTo>
                      <a:pt x="706615" y="727795"/>
                    </a:lnTo>
                    <a:lnTo>
                      <a:pt x="687968" y="739265"/>
                    </a:lnTo>
                    <a:lnTo>
                      <a:pt x="676498" y="766074"/>
                    </a:lnTo>
                    <a:lnTo>
                      <a:pt x="653207" y="752142"/>
                    </a:lnTo>
                    <a:lnTo>
                      <a:pt x="654122" y="734339"/>
                    </a:lnTo>
                    <a:lnTo>
                      <a:pt x="635404" y="710063"/>
                    </a:lnTo>
                    <a:lnTo>
                      <a:pt x="619642" y="697538"/>
                    </a:lnTo>
                    <a:lnTo>
                      <a:pt x="625272" y="689868"/>
                    </a:lnTo>
                    <a:lnTo>
                      <a:pt x="586993" y="669743"/>
                    </a:lnTo>
                    <a:lnTo>
                      <a:pt x="565953" y="668829"/>
                    </a:lnTo>
                    <a:lnTo>
                      <a:pt x="537244" y="652715"/>
                    </a:lnTo>
                    <a:lnTo>
                      <a:pt x="483766" y="655811"/>
                    </a:lnTo>
                    <a:lnTo>
                      <a:pt x="445065" y="667703"/>
                    </a:lnTo>
                    <a:lnTo>
                      <a:pt x="411078" y="678750"/>
                    </a:lnTo>
                    <a:lnTo>
                      <a:pt x="382580" y="676569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EE644133-DD35-940B-AA33-F28415F1A36A}"/>
                  </a:ext>
                </a:extLst>
              </p:cNvPr>
              <p:cNvSpPr/>
              <p:nvPr/>
            </p:nvSpPr>
            <p:spPr>
              <a:xfrm>
                <a:off x="720042" y="5179590"/>
                <a:ext cx="106604" cy="480106"/>
              </a:xfrm>
              <a:custGeom>
                <a:avLst/>
                <a:gdLst>
                  <a:gd name="csX0" fmla="*/ 0 w 106604"/>
                  <a:gd name="csY0" fmla="*/ 1337 h 480106"/>
                  <a:gd name="csX1" fmla="*/ 2322 w 106604"/>
                  <a:gd name="csY1" fmla="*/ 0 h 480106"/>
                  <a:gd name="csX2" fmla="*/ 14425 w 106604"/>
                  <a:gd name="csY2" fmla="*/ 13581 h 480106"/>
                  <a:gd name="csX3" fmla="*/ 21743 w 106604"/>
                  <a:gd name="csY3" fmla="*/ 8725 h 480106"/>
                  <a:gd name="csX4" fmla="*/ 26880 w 106604"/>
                  <a:gd name="csY4" fmla="*/ 42079 h 480106"/>
                  <a:gd name="csX5" fmla="*/ 48060 w 106604"/>
                  <a:gd name="csY5" fmla="*/ 61500 h 480106"/>
                  <a:gd name="csX6" fmla="*/ 61922 w 106604"/>
                  <a:gd name="csY6" fmla="*/ 73603 h 480106"/>
                  <a:gd name="csX7" fmla="*/ 85284 w 106604"/>
                  <a:gd name="csY7" fmla="*/ 99286 h 480106"/>
                  <a:gd name="csX8" fmla="*/ 93657 w 106604"/>
                  <a:gd name="csY8" fmla="*/ 124900 h 480106"/>
                  <a:gd name="csX9" fmla="*/ 94431 w 106604"/>
                  <a:gd name="csY9" fmla="*/ 143195 h 480106"/>
                  <a:gd name="csX10" fmla="*/ 92390 w 106604"/>
                  <a:gd name="csY10" fmla="*/ 163038 h 480106"/>
                  <a:gd name="csX11" fmla="*/ 106604 w 106604"/>
                  <a:gd name="csY11" fmla="*/ 190481 h 480106"/>
                  <a:gd name="csX12" fmla="*/ 104916 w 106604"/>
                  <a:gd name="csY12" fmla="*/ 219119 h 480106"/>
                  <a:gd name="csX13" fmla="*/ 99709 w 106604"/>
                  <a:gd name="csY13" fmla="*/ 234178 h 480106"/>
                  <a:gd name="csX14" fmla="*/ 91687 w 106604"/>
                  <a:gd name="csY14" fmla="*/ 263380 h 480106"/>
                  <a:gd name="csX15" fmla="*/ 92250 w 106604"/>
                  <a:gd name="csY15" fmla="*/ 282167 h 480106"/>
                  <a:gd name="csX16" fmla="*/ 86339 w 106604"/>
                  <a:gd name="csY16" fmla="*/ 305810 h 480106"/>
                  <a:gd name="csX17" fmla="*/ 73181 w 106604"/>
                  <a:gd name="csY17" fmla="*/ 335927 h 480106"/>
                  <a:gd name="csX18" fmla="*/ 51015 w 106604"/>
                  <a:gd name="csY18" fmla="*/ 352322 h 480106"/>
                  <a:gd name="csX19" fmla="*/ 40109 w 106604"/>
                  <a:gd name="csY19" fmla="*/ 378217 h 480106"/>
                  <a:gd name="csX20" fmla="*/ 30187 w 106604"/>
                  <a:gd name="csY20" fmla="*/ 394823 h 480106"/>
                  <a:gd name="csX21" fmla="*/ 21321 w 106604"/>
                  <a:gd name="csY21" fmla="*/ 423955 h 480106"/>
                  <a:gd name="csX22" fmla="*/ 9781 w 106604"/>
                  <a:gd name="csY22" fmla="*/ 440842 h 480106"/>
                  <a:gd name="csX23" fmla="*/ 2252 w 106604"/>
                  <a:gd name="csY23" fmla="*/ 466385 h 480106"/>
                  <a:gd name="csX24" fmla="*/ 0 w 106604"/>
                  <a:gd name="csY24" fmla="*/ 480107 h 480106"/>
                  <a:gd name="csX25" fmla="*/ 0 w 106604"/>
                  <a:gd name="csY25" fmla="*/ 1337 h 4801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106604" h="480106">
                    <a:moveTo>
                      <a:pt x="0" y="1337"/>
                    </a:moveTo>
                    <a:lnTo>
                      <a:pt x="2322" y="0"/>
                    </a:lnTo>
                    <a:lnTo>
                      <a:pt x="14425" y="13581"/>
                    </a:lnTo>
                    <a:lnTo>
                      <a:pt x="21743" y="8725"/>
                    </a:lnTo>
                    <a:lnTo>
                      <a:pt x="26880" y="42079"/>
                    </a:lnTo>
                    <a:lnTo>
                      <a:pt x="48060" y="61500"/>
                    </a:lnTo>
                    <a:lnTo>
                      <a:pt x="61922" y="73603"/>
                    </a:lnTo>
                    <a:lnTo>
                      <a:pt x="85284" y="99286"/>
                    </a:lnTo>
                    <a:lnTo>
                      <a:pt x="93657" y="124900"/>
                    </a:lnTo>
                    <a:lnTo>
                      <a:pt x="94431" y="143195"/>
                    </a:lnTo>
                    <a:lnTo>
                      <a:pt x="92390" y="163038"/>
                    </a:lnTo>
                    <a:lnTo>
                      <a:pt x="106604" y="190481"/>
                    </a:lnTo>
                    <a:lnTo>
                      <a:pt x="104916" y="219119"/>
                    </a:lnTo>
                    <a:lnTo>
                      <a:pt x="99709" y="234178"/>
                    </a:lnTo>
                    <a:lnTo>
                      <a:pt x="91687" y="263380"/>
                    </a:lnTo>
                    <a:lnTo>
                      <a:pt x="92250" y="282167"/>
                    </a:lnTo>
                    <a:lnTo>
                      <a:pt x="86339" y="305810"/>
                    </a:lnTo>
                    <a:lnTo>
                      <a:pt x="73181" y="335927"/>
                    </a:lnTo>
                    <a:lnTo>
                      <a:pt x="51015" y="352322"/>
                    </a:lnTo>
                    <a:lnTo>
                      <a:pt x="40109" y="378217"/>
                    </a:lnTo>
                    <a:lnTo>
                      <a:pt x="30187" y="394823"/>
                    </a:lnTo>
                    <a:lnTo>
                      <a:pt x="21321" y="423955"/>
                    </a:lnTo>
                    <a:lnTo>
                      <a:pt x="9781" y="440842"/>
                    </a:lnTo>
                    <a:lnTo>
                      <a:pt x="2252" y="466385"/>
                    </a:lnTo>
                    <a:lnTo>
                      <a:pt x="0" y="480107"/>
                    </a:lnTo>
                    <a:lnTo>
                      <a:pt x="0" y="133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EF7080A8-DCD3-C8C9-457E-0BBCCC0A0A74}"/>
                </a:ext>
              </a:extLst>
            </p:cNvPr>
            <p:cNvSpPr/>
            <p:nvPr/>
          </p:nvSpPr>
          <p:spPr>
            <a:xfrm>
              <a:off x="9372237" y="4213747"/>
              <a:ext cx="62484" cy="115892"/>
            </a:xfrm>
            <a:custGeom>
              <a:avLst/>
              <a:gdLst>
                <a:gd name="csX0" fmla="*/ 62485 w 62484"/>
                <a:gd name="csY0" fmla="*/ 69240 h 115892"/>
                <a:gd name="csX1" fmla="*/ 57981 w 62484"/>
                <a:gd name="csY1" fmla="*/ 100483 h 115892"/>
                <a:gd name="csX2" fmla="*/ 45457 w 62484"/>
                <a:gd name="csY2" fmla="*/ 108997 h 115892"/>
                <a:gd name="csX3" fmla="*/ 19492 w 62484"/>
                <a:gd name="csY3" fmla="*/ 115893 h 115892"/>
                <a:gd name="csX4" fmla="*/ 5277 w 62484"/>
                <a:gd name="csY4" fmla="*/ 92039 h 115892"/>
                <a:gd name="csX5" fmla="*/ 0 w 62484"/>
                <a:gd name="csY5" fmla="*/ 48834 h 115892"/>
                <a:gd name="csX6" fmla="*/ 13511 w 62484"/>
                <a:gd name="csY6" fmla="*/ 0 h 115892"/>
                <a:gd name="csX7" fmla="*/ 34127 w 62484"/>
                <a:gd name="csY7" fmla="*/ 16747 h 115892"/>
                <a:gd name="csX8" fmla="*/ 47990 w 62484"/>
                <a:gd name="csY8" fmla="*/ 37927 h 115892"/>
                <a:gd name="csX9" fmla="*/ 62485 w 62484"/>
                <a:gd name="csY9" fmla="*/ 69240 h 1158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</a:cxnLst>
              <a:rect l="l" t="t" r="r" b="b"/>
              <a:pathLst>
                <a:path w="62484" h="115892">
                  <a:moveTo>
                    <a:pt x="62485" y="69240"/>
                  </a:moveTo>
                  <a:lnTo>
                    <a:pt x="57981" y="100483"/>
                  </a:lnTo>
                  <a:lnTo>
                    <a:pt x="45457" y="108997"/>
                  </a:lnTo>
                  <a:lnTo>
                    <a:pt x="19492" y="115893"/>
                  </a:lnTo>
                  <a:lnTo>
                    <a:pt x="5277" y="92039"/>
                  </a:lnTo>
                  <a:lnTo>
                    <a:pt x="0" y="48834"/>
                  </a:lnTo>
                  <a:lnTo>
                    <a:pt x="13511" y="0"/>
                  </a:lnTo>
                  <a:lnTo>
                    <a:pt x="34127" y="16747"/>
                  </a:lnTo>
                  <a:lnTo>
                    <a:pt x="47990" y="37927"/>
                  </a:lnTo>
                  <a:lnTo>
                    <a:pt x="62485" y="6924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4" name="Graphic 5">
              <a:extLst>
                <a:ext uri="{FF2B5EF4-FFF2-40B4-BE49-F238E27FC236}">
                  <a16:creationId xmlns:a16="http://schemas.microsoft.com/office/drawing/2014/main" id="{CF1B81AA-18F2-0A58-80DC-DEDA5CDBBE69}"/>
                </a:ext>
              </a:extLst>
            </p:cNvPr>
            <p:cNvGrpSpPr/>
            <p:nvPr/>
          </p:nvGrpSpPr>
          <p:grpSpPr>
            <a:xfrm>
              <a:off x="9192382" y="2738454"/>
              <a:ext cx="1832398" cy="1220145"/>
              <a:chOff x="9192382" y="2738454"/>
              <a:chExt cx="1832398" cy="1220145"/>
            </a:xfrm>
          </p:grpSpPr>
          <p:sp>
            <p:nvSpPr>
              <p:cNvPr id="202" name="Freeform: Shape 201">
                <a:extLst>
                  <a:ext uri="{FF2B5EF4-FFF2-40B4-BE49-F238E27FC236}">
                    <a16:creationId xmlns:a16="http://schemas.microsoft.com/office/drawing/2014/main" id="{70CCFE6B-CB71-DA23-8503-E32A996CAC9F}"/>
                  </a:ext>
                </a:extLst>
              </p:cNvPr>
              <p:cNvSpPr/>
              <p:nvPr/>
            </p:nvSpPr>
            <p:spPr>
              <a:xfrm>
                <a:off x="10236261" y="3899703"/>
                <a:ext cx="71210" cy="58896"/>
              </a:xfrm>
              <a:custGeom>
                <a:avLst/>
                <a:gdLst>
                  <a:gd name="csX0" fmla="*/ 25332 w 71210"/>
                  <a:gd name="csY0" fmla="*/ 58896 h 58896"/>
                  <a:gd name="csX1" fmla="*/ 844 w 71210"/>
                  <a:gd name="csY1" fmla="*/ 49327 h 58896"/>
                  <a:gd name="csX2" fmla="*/ 0 w 71210"/>
                  <a:gd name="csY2" fmla="*/ 22728 h 58896"/>
                  <a:gd name="csX3" fmla="*/ 14706 w 71210"/>
                  <a:gd name="csY3" fmla="*/ 8655 h 58896"/>
                  <a:gd name="csX4" fmla="*/ 47356 w 71210"/>
                  <a:gd name="csY4" fmla="*/ 0 h 58896"/>
                  <a:gd name="csX5" fmla="*/ 64526 w 71210"/>
                  <a:gd name="csY5" fmla="*/ 704 h 58896"/>
                  <a:gd name="csX6" fmla="*/ 71210 w 71210"/>
                  <a:gd name="csY6" fmla="*/ 12596 h 58896"/>
                  <a:gd name="csX7" fmla="*/ 58052 w 71210"/>
                  <a:gd name="csY7" fmla="*/ 26176 h 58896"/>
                  <a:gd name="csX8" fmla="*/ 51156 w 71210"/>
                  <a:gd name="csY8" fmla="*/ 44049 h 58896"/>
                  <a:gd name="csX9" fmla="*/ 25332 w 71210"/>
                  <a:gd name="csY9" fmla="*/ 58896 h 5889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71210" h="58896">
                    <a:moveTo>
                      <a:pt x="25332" y="58896"/>
                    </a:moveTo>
                    <a:lnTo>
                      <a:pt x="844" y="49327"/>
                    </a:lnTo>
                    <a:lnTo>
                      <a:pt x="0" y="22728"/>
                    </a:lnTo>
                    <a:lnTo>
                      <a:pt x="14706" y="8655"/>
                    </a:lnTo>
                    <a:lnTo>
                      <a:pt x="47356" y="0"/>
                    </a:lnTo>
                    <a:lnTo>
                      <a:pt x="64526" y="704"/>
                    </a:lnTo>
                    <a:lnTo>
                      <a:pt x="71210" y="12596"/>
                    </a:lnTo>
                    <a:lnTo>
                      <a:pt x="58052" y="26176"/>
                    </a:lnTo>
                    <a:lnTo>
                      <a:pt x="51156" y="44049"/>
                    </a:lnTo>
                    <a:lnTo>
                      <a:pt x="25332" y="5889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: Shape 202">
                <a:extLst>
                  <a:ext uri="{FF2B5EF4-FFF2-40B4-BE49-F238E27FC236}">
                    <a16:creationId xmlns:a16="http://schemas.microsoft.com/office/drawing/2014/main" id="{6BF11E13-3EED-D748-9232-1E9AD46DFE37}"/>
                  </a:ext>
                </a:extLst>
              </p:cNvPr>
              <p:cNvSpPr/>
              <p:nvPr/>
            </p:nvSpPr>
            <p:spPr>
              <a:xfrm>
                <a:off x="9192382" y="2738454"/>
                <a:ext cx="1832398" cy="1155619"/>
              </a:xfrm>
              <a:custGeom>
                <a:avLst/>
                <a:gdLst>
                  <a:gd name="csX0" fmla="*/ 196672 w 1832398"/>
                  <a:gd name="csY0" fmla="*/ 423884 h 1155619"/>
                  <a:gd name="csX1" fmla="*/ 194280 w 1832398"/>
                  <a:gd name="csY1" fmla="*/ 403338 h 1155619"/>
                  <a:gd name="csX2" fmla="*/ 214827 w 1832398"/>
                  <a:gd name="csY2" fmla="*/ 393909 h 1155619"/>
                  <a:gd name="csX3" fmla="*/ 187947 w 1832398"/>
                  <a:gd name="csY3" fmla="*/ 330368 h 1155619"/>
                  <a:gd name="csX4" fmla="*/ 247055 w 1832398"/>
                  <a:gd name="csY4" fmla="*/ 315591 h 1155619"/>
                  <a:gd name="csX5" fmla="*/ 262394 w 1832398"/>
                  <a:gd name="csY5" fmla="*/ 307358 h 1155619"/>
                  <a:gd name="csX6" fmla="*/ 283926 w 1832398"/>
                  <a:gd name="csY6" fmla="*/ 240229 h 1155619"/>
                  <a:gd name="csX7" fmla="*/ 343175 w 1832398"/>
                  <a:gd name="csY7" fmla="*/ 252684 h 1155619"/>
                  <a:gd name="csX8" fmla="*/ 359781 w 1832398"/>
                  <a:gd name="csY8" fmla="*/ 235585 h 1155619"/>
                  <a:gd name="csX9" fmla="*/ 361188 w 1832398"/>
                  <a:gd name="csY9" fmla="*/ 197376 h 1155619"/>
                  <a:gd name="csX10" fmla="*/ 386027 w 1832398"/>
                  <a:gd name="csY10" fmla="*/ 193858 h 1155619"/>
                  <a:gd name="csX11" fmla="*/ 408756 w 1832398"/>
                  <a:gd name="csY11" fmla="*/ 168175 h 1155619"/>
                  <a:gd name="csX12" fmla="*/ 420436 w 1832398"/>
                  <a:gd name="csY12" fmla="*/ 165008 h 1155619"/>
                  <a:gd name="csX13" fmla="*/ 428247 w 1832398"/>
                  <a:gd name="csY13" fmla="*/ 191888 h 1155619"/>
                  <a:gd name="csX14" fmla="*/ 453367 w 1832398"/>
                  <a:gd name="csY14" fmla="*/ 212153 h 1155619"/>
                  <a:gd name="csX15" fmla="*/ 496009 w 1832398"/>
                  <a:gd name="csY15" fmla="*/ 226508 h 1155619"/>
                  <a:gd name="csX16" fmla="*/ 516556 w 1832398"/>
                  <a:gd name="csY16" fmla="*/ 256906 h 1155619"/>
                  <a:gd name="csX17" fmla="*/ 505086 w 1832398"/>
                  <a:gd name="csY17" fmla="*/ 300674 h 1155619"/>
                  <a:gd name="csX18" fmla="*/ 515852 w 1832398"/>
                  <a:gd name="csY18" fmla="*/ 316717 h 1155619"/>
                  <a:gd name="csX19" fmla="*/ 551317 w 1832398"/>
                  <a:gd name="csY19" fmla="*/ 323050 h 1155619"/>
                  <a:gd name="csX20" fmla="*/ 591566 w 1832398"/>
                  <a:gd name="csY20" fmla="*/ 328257 h 1155619"/>
                  <a:gd name="csX21" fmla="*/ 627664 w 1832398"/>
                  <a:gd name="csY21" fmla="*/ 351126 h 1155619"/>
                  <a:gd name="csX22" fmla="*/ 646100 w 1832398"/>
                  <a:gd name="csY22" fmla="*/ 355207 h 1155619"/>
                  <a:gd name="csX23" fmla="*/ 659681 w 1832398"/>
                  <a:gd name="csY23" fmla="*/ 388842 h 1155619"/>
                  <a:gd name="csX24" fmla="*/ 677202 w 1832398"/>
                  <a:gd name="csY24" fmla="*/ 410374 h 1155619"/>
                  <a:gd name="csX25" fmla="*/ 710133 w 1832398"/>
                  <a:gd name="csY25" fmla="*/ 409530 h 1155619"/>
                  <a:gd name="csX26" fmla="*/ 771773 w 1832398"/>
                  <a:gd name="csY26" fmla="*/ 417622 h 1155619"/>
                  <a:gd name="csX27" fmla="*/ 811530 w 1832398"/>
                  <a:gd name="csY27" fmla="*/ 412556 h 1155619"/>
                  <a:gd name="csX28" fmla="*/ 841014 w 1832398"/>
                  <a:gd name="csY28" fmla="*/ 417974 h 1155619"/>
                  <a:gd name="csX29" fmla="*/ 885203 w 1832398"/>
                  <a:gd name="csY29" fmla="*/ 439787 h 1155619"/>
                  <a:gd name="csX30" fmla="*/ 921301 w 1832398"/>
                  <a:gd name="csY30" fmla="*/ 439717 h 1155619"/>
                  <a:gd name="csX31" fmla="*/ 934530 w 1832398"/>
                  <a:gd name="csY31" fmla="*/ 450835 h 1155619"/>
                  <a:gd name="csX32" fmla="*/ 969291 w 1832398"/>
                  <a:gd name="csY32" fmla="*/ 431625 h 1155619"/>
                  <a:gd name="csX33" fmla="*/ 1017562 w 1832398"/>
                  <a:gd name="csY33" fmla="*/ 419170 h 1155619"/>
                  <a:gd name="csX34" fmla="*/ 1062314 w 1832398"/>
                  <a:gd name="csY34" fmla="*/ 417763 h 1155619"/>
                  <a:gd name="csX35" fmla="*/ 1097216 w 1832398"/>
                  <a:gd name="csY35" fmla="*/ 405097 h 1155619"/>
                  <a:gd name="csX36" fmla="*/ 1118678 w 1832398"/>
                  <a:gd name="csY36" fmla="*/ 385676 h 1155619"/>
                  <a:gd name="csX37" fmla="*/ 1139576 w 1832398"/>
                  <a:gd name="csY37" fmla="*/ 373432 h 1155619"/>
                  <a:gd name="csX38" fmla="*/ 1134721 w 1832398"/>
                  <a:gd name="csY38" fmla="*/ 361399 h 1155619"/>
                  <a:gd name="csX39" fmla="*/ 1125221 w 1832398"/>
                  <a:gd name="csY39" fmla="*/ 347326 h 1155619"/>
                  <a:gd name="csX40" fmla="*/ 1140843 w 1832398"/>
                  <a:gd name="csY40" fmla="*/ 323543 h 1155619"/>
                  <a:gd name="csX41" fmla="*/ 1157661 w 1832398"/>
                  <a:gd name="csY41" fmla="*/ 326920 h 1155619"/>
                  <a:gd name="csX42" fmla="*/ 1188340 w 1832398"/>
                  <a:gd name="csY42" fmla="*/ 334379 h 1155619"/>
                  <a:gd name="csX43" fmla="*/ 1218105 w 1832398"/>
                  <a:gd name="csY43" fmla="*/ 314747 h 1155619"/>
                  <a:gd name="csX44" fmla="*/ 1263702 w 1832398"/>
                  <a:gd name="csY44" fmla="*/ 300392 h 1155619"/>
                  <a:gd name="csX45" fmla="*/ 1285585 w 1832398"/>
                  <a:gd name="csY45" fmla="*/ 275694 h 1155619"/>
                  <a:gd name="csX46" fmla="*/ 1306554 w 1832398"/>
                  <a:gd name="csY46" fmla="*/ 265068 h 1155619"/>
                  <a:gd name="csX47" fmla="*/ 1349970 w 1832398"/>
                  <a:gd name="csY47" fmla="*/ 260072 h 1155619"/>
                  <a:gd name="csX48" fmla="*/ 1373543 w 1832398"/>
                  <a:gd name="csY48" fmla="*/ 264294 h 1155619"/>
                  <a:gd name="csX49" fmla="*/ 1376779 w 1832398"/>
                  <a:gd name="csY49" fmla="*/ 250925 h 1155619"/>
                  <a:gd name="csX50" fmla="*/ 1349759 w 1832398"/>
                  <a:gd name="csY50" fmla="*/ 224467 h 1155619"/>
                  <a:gd name="csX51" fmla="*/ 1325764 w 1832398"/>
                  <a:gd name="csY51" fmla="*/ 212294 h 1155619"/>
                  <a:gd name="csX52" fmla="*/ 1302825 w 1832398"/>
                  <a:gd name="csY52" fmla="*/ 226297 h 1155619"/>
                  <a:gd name="csX53" fmla="*/ 1273342 w 1832398"/>
                  <a:gd name="csY53" fmla="*/ 220386 h 1155619"/>
                  <a:gd name="csX54" fmla="*/ 1256454 w 1832398"/>
                  <a:gd name="csY54" fmla="*/ 225241 h 1155619"/>
                  <a:gd name="csX55" fmla="*/ 1248714 w 1832398"/>
                  <a:gd name="csY55" fmla="*/ 209690 h 1155619"/>
                  <a:gd name="csX56" fmla="*/ 1269823 w 1832398"/>
                  <a:gd name="csY56" fmla="*/ 171271 h 1155619"/>
                  <a:gd name="csX57" fmla="*/ 1284389 w 1832398"/>
                  <a:gd name="csY57" fmla="*/ 142069 h 1155619"/>
                  <a:gd name="csX58" fmla="*/ 1320276 w 1832398"/>
                  <a:gd name="csY58" fmla="*/ 156775 h 1155619"/>
                  <a:gd name="csX59" fmla="*/ 1362355 w 1832398"/>
                  <a:gd name="csY59" fmla="*/ 132147 h 1155619"/>
                  <a:gd name="csX60" fmla="*/ 1362073 w 1832398"/>
                  <a:gd name="csY60" fmla="*/ 114907 h 1155619"/>
                  <a:gd name="csX61" fmla="*/ 1389023 w 1832398"/>
                  <a:gd name="csY61" fmla="*/ 73040 h 1155619"/>
                  <a:gd name="csX62" fmla="*/ 1405630 w 1832398"/>
                  <a:gd name="csY62" fmla="*/ 60233 h 1155619"/>
                  <a:gd name="csX63" fmla="*/ 1405278 w 1832398"/>
                  <a:gd name="csY63" fmla="*/ 38138 h 1155619"/>
                  <a:gd name="csX64" fmla="*/ 1388883 w 1832398"/>
                  <a:gd name="csY64" fmla="*/ 28569 h 1155619"/>
                  <a:gd name="csX65" fmla="*/ 1413511 w 1832398"/>
                  <a:gd name="csY65" fmla="*/ 8444 h 1155619"/>
                  <a:gd name="csX66" fmla="*/ 1450664 w 1832398"/>
                  <a:gd name="csY66" fmla="*/ 1126 h 1155619"/>
                  <a:gd name="csX67" fmla="*/ 1490280 w 1832398"/>
                  <a:gd name="csY67" fmla="*/ 0 h 1155619"/>
                  <a:gd name="csX68" fmla="*/ 1534963 w 1832398"/>
                  <a:gd name="csY68" fmla="*/ 12103 h 1155619"/>
                  <a:gd name="csX69" fmla="*/ 1561209 w 1832398"/>
                  <a:gd name="csY69" fmla="*/ 27020 h 1155619"/>
                  <a:gd name="csX70" fmla="*/ 1579645 w 1832398"/>
                  <a:gd name="csY70" fmla="*/ 67410 h 1155619"/>
                  <a:gd name="csX71" fmla="*/ 1590833 w 1832398"/>
                  <a:gd name="csY71" fmla="*/ 84510 h 1155619"/>
                  <a:gd name="csX72" fmla="*/ 1601247 w 1832398"/>
                  <a:gd name="csY72" fmla="*/ 108786 h 1155619"/>
                  <a:gd name="csX73" fmla="*/ 1612295 w 1832398"/>
                  <a:gd name="csY73" fmla="*/ 147065 h 1155619"/>
                  <a:gd name="csX74" fmla="*/ 1664295 w 1832398"/>
                  <a:gd name="csY74" fmla="*/ 159449 h 1155619"/>
                  <a:gd name="csX75" fmla="*/ 1699618 w 1832398"/>
                  <a:gd name="csY75" fmla="*/ 186892 h 1155619"/>
                  <a:gd name="csX76" fmla="*/ 1711722 w 1832398"/>
                  <a:gd name="csY76" fmla="*/ 222779 h 1155619"/>
                  <a:gd name="csX77" fmla="*/ 1757108 w 1832398"/>
                  <a:gd name="csY77" fmla="*/ 222849 h 1155619"/>
                  <a:gd name="csX78" fmla="*/ 1783003 w 1832398"/>
                  <a:gd name="csY78" fmla="*/ 207791 h 1155619"/>
                  <a:gd name="csX79" fmla="*/ 1832399 w 1832398"/>
                  <a:gd name="csY79" fmla="*/ 196532 h 1155619"/>
                  <a:gd name="csX80" fmla="*/ 1816637 w 1832398"/>
                  <a:gd name="csY80" fmla="*/ 230871 h 1155619"/>
                  <a:gd name="csX81" fmla="*/ 1805097 w 1832398"/>
                  <a:gd name="csY81" fmla="*/ 244733 h 1155619"/>
                  <a:gd name="csX82" fmla="*/ 1794824 w 1832398"/>
                  <a:gd name="csY82" fmla="*/ 285826 h 1155619"/>
                  <a:gd name="csX83" fmla="*/ 1774770 w 1832398"/>
                  <a:gd name="csY83" fmla="*/ 321995 h 1155619"/>
                  <a:gd name="csX84" fmla="*/ 1738531 w 1832398"/>
                  <a:gd name="csY84" fmla="*/ 315450 h 1155619"/>
                  <a:gd name="csX85" fmla="*/ 1712847 w 1832398"/>
                  <a:gd name="csY85" fmla="*/ 328539 h 1155619"/>
                  <a:gd name="csX86" fmla="*/ 1720728 w 1832398"/>
                  <a:gd name="csY86" fmla="*/ 359992 h 1155619"/>
                  <a:gd name="csX87" fmla="*/ 1716436 w 1832398"/>
                  <a:gd name="csY87" fmla="*/ 402986 h 1155619"/>
                  <a:gd name="csX88" fmla="*/ 1701167 w 1832398"/>
                  <a:gd name="csY88" fmla="*/ 403971 h 1155619"/>
                  <a:gd name="csX89" fmla="*/ 1701377 w 1832398"/>
                  <a:gd name="csY89" fmla="*/ 422266 h 1155619"/>
                  <a:gd name="csX90" fmla="*/ 1682097 w 1832398"/>
                  <a:gd name="csY90" fmla="*/ 400945 h 1155619"/>
                  <a:gd name="csX91" fmla="*/ 1670206 w 1832398"/>
                  <a:gd name="csY91" fmla="*/ 421210 h 1155619"/>
                  <a:gd name="csX92" fmla="*/ 1624045 w 1832398"/>
                  <a:gd name="csY92" fmla="*/ 436691 h 1155619"/>
                  <a:gd name="csX93" fmla="*/ 1628760 w 1832398"/>
                  <a:gd name="csY93" fmla="*/ 455549 h 1155619"/>
                  <a:gd name="csX94" fmla="*/ 1602936 w 1832398"/>
                  <a:gd name="csY94" fmla="*/ 454212 h 1155619"/>
                  <a:gd name="csX95" fmla="*/ 1588722 w 1832398"/>
                  <a:gd name="csY95" fmla="*/ 443024 h 1155619"/>
                  <a:gd name="csX96" fmla="*/ 1568246 w 1832398"/>
                  <a:gd name="csY96" fmla="*/ 468356 h 1155619"/>
                  <a:gd name="csX97" fmla="*/ 1535314 w 1832398"/>
                  <a:gd name="csY97" fmla="*/ 487425 h 1155619"/>
                  <a:gd name="csX98" fmla="*/ 1510968 w 1832398"/>
                  <a:gd name="csY98" fmla="*/ 510012 h 1155619"/>
                  <a:gd name="csX99" fmla="*/ 1469240 w 1832398"/>
                  <a:gd name="csY99" fmla="*/ 520286 h 1155619"/>
                  <a:gd name="csX100" fmla="*/ 1447216 w 1832398"/>
                  <a:gd name="csY100" fmla="*/ 536611 h 1155619"/>
                  <a:gd name="csX101" fmla="*/ 1415059 w 1832398"/>
                  <a:gd name="csY101" fmla="*/ 546180 h 1155619"/>
                  <a:gd name="csX102" fmla="*/ 1430962 w 1832398"/>
                  <a:gd name="csY102" fmla="*/ 529996 h 1155619"/>
                  <a:gd name="csX103" fmla="*/ 1424699 w 1832398"/>
                  <a:gd name="csY103" fmla="*/ 516275 h 1155619"/>
                  <a:gd name="csX104" fmla="*/ 1448342 w 1832398"/>
                  <a:gd name="csY104" fmla="*/ 492632 h 1155619"/>
                  <a:gd name="csX105" fmla="*/ 1432580 w 1832398"/>
                  <a:gd name="csY105" fmla="*/ 474055 h 1155619"/>
                  <a:gd name="csX106" fmla="*/ 1406545 w 1832398"/>
                  <a:gd name="csY106" fmla="*/ 486580 h 1155619"/>
                  <a:gd name="csX107" fmla="*/ 1372839 w 1832398"/>
                  <a:gd name="csY107" fmla="*/ 511138 h 1155619"/>
                  <a:gd name="csX108" fmla="*/ 1354403 w 1832398"/>
                  <a:gd name="csY108" fmla="*/ 533796 h 1155619"/>
                  <a:gd name="csX109" fmla="*/ 1325131 w 1832398"/>
                  <a:gd name="csY109" fmla="*/ 535414 h 1155619"/>
                  <a:gd name="csX110" fmla="*/ 1309861 w 1832398"/>
                  <a:gd name="csY110" fmla="*/ 551739 h 1155619"/>
                  <a:gd name="csX111" fmla="*/ 1325624 w 1832398"/>
                  <a:gd name="csY111" fmla="*/ 575242 h 1155619"/>
                  <a:gd name="csX112" fmla="*/ 1350111 w 1832398"/>
                  <a:gd name="csY112" fmla="*/ 580941 h 1155619"/>
                  <a:gd name="csX113" fmla="*/ 1351096 w 1832398"/>
                  <a:gd name="csY113" fmla="*/ 596422 h 1155619"/>
                  <a:gd name="csX114" fmla="*/ 1374739 w 1832398"/>
                  <a:gd name="csY114" fmla="*/ 606484 h 1155619"/>
                  <a:gd name="csX115" fmla="*/ 1408163 w 1832398"/>
                  <a:gd name="csY115" fmla="*/ 581856 h 1155619"/>
                  <a:gd name="csX116" fmla="*/ 1434691 w 1832398"/>
                  <a:gd name="csY116" fmla="*/ 595296 h 1155619"/>
                  <a:gd name="csX117" fmla="*/ 1453971 w 1832398"/>
                  <a:gd name="csY117" fmla="*/ 596211 h 1155619"/>
                  <a:gd name="csX118" fmla="*/ 1458826 w 1832398"/>
                  <a:gd name="csY118" fmla="*/ 614224 h 1155619"/>
                  <a:gd name="csX119" fmla="*/ 1416536 w 1832398"/>
                  <a:gd name="csY119" fmla="*/ 623794 h 1155619"/>
                  <a:gd name="csX120" fmla="*/ 1402604 w 1832398"/>
                  <a:gd name="csY120" fmla="*/ 642230 h 1155619"/>
                  <a:gd name="csX121" fmla="*/ 1373543 w 1832398"/>
                  <a:gd name="csY121" fmla="*/ 659329 h 1155619"/>
                  <a:gd name="csX122" fmla="*/ 1358204 w 1832398"/>
                  <a:gd name="csY122" fmla="*/ 683042 h 1155619"/>
                  <a:gd name="csX123" fmla="*/ 1390360 w 1832398"/>
                  <a:gd name="csY123" fmla="*/ 701619 h 1155619"/>
                  <a:gd name="csX124" fmla="*/ 1402112 w 1832398"/>
                  <a:gd name="csY124" fmla="*/ 734620 h 1155619"/>
                  <a:gd name="csX125" fmla="*/ 1420266 w 1832398"/>
                  <a:gd name="csY125" fmla="*/ 765159 h 1155619"/>
                  <a:gd name="csX126" fmla="*/ 1440602 w 1832398"/>
                  <a:gd name="csY126" fmla="*/ 790561 h 1155619"/>
                  <a:gd name="csX127" fmla="*/ 1440109 w 1832398"/>
                  <a:gd name="csY127" fmla="*/ 815049 h 1155619"/>
                  <a:gd name="csX128" fmla="*/ 1421322 w 1832398"/>
                  <a:gd name="csY128" fmla="*/ 824055 h 1155619"/>
                  <a:gd name="csX129" fmla="*/ 1428499 w 1832398"/>
                  <a:gd name="csY129" fmla="*/ 841506 h 1155619"/>
                  <a:gd name="csX130" fmla="*/ 1446091 w 1832398"/>
                  <a:gd name="csY130" fmla="*/ 851709 h 1155619"/>
                  <a:gd name="csX131" fmla="*/ 1441446 w 1832398"/>
                  <a:gd name="csY131" fmla="*/ 878237 h 1155619"/>
                  <a:gd name="csX132" fmla="*/ 1433916 w 1832398"/>
                  <a:gd name="csY132" fmla="*/ 903921 h 1155619"/>
                  <a:gd name="csX133" fmla="*/ 1417169 w 1832398"/>
                  <a:gd name="csY133" fmla="*/ 906806 h 1155619"/>
                  <a:gd name="csX134" fmla="*/ 1395427 w 1832398"/>
                  <a:gd name="csY134" fmla="*/ 941707 h 1155619"/>
                  <a:gd name="csX135" fmla="*/ 1371221 w 1832398"/>
                  <a:gd name="csY135" fmla="*/ 983716 h 1155619"/>
                  <a:gd name="csX136" fmla="*/ 1343496 w 1832398"/>
                  <a:gd name="csY136" fmla="*/ 1021713 h 1155619"/>
                  <a:gd name="csX137" fmla="*/ 1302403 w 1832398"/>
                  <a:gd name="csY137" fmla="*/ 1050915 h 1155619"/>
                  <a:gd name="csX138" fmla="*/ 1260887 w 1832398"/>
                  <a:gd name="csY138" fmla="*/ 1077373 h 1155619"/>
                  <a:gd name="csX139" fmla="*/ 1227181 w 1832398"/>
                  <a:gd name="csY139" fmla="*/ 1081032 h 1155619"/>
                  <a:gd name="csX140" fmla="*/ 1208957 w 1832398"/>
                  <a:gd name="csY140" fmla="*/ 1094964 h 1155619"/>
                  <a:gd name="csX141" fmla="*/ 1198613 w 1832398"/>
                  <a:gd name="csY141" fmla="*/ 1084761 h 1155619"/>
                  <a:gd name="csX142" fmla="*/ 1181725 w 1832398"/>
                  <a:gd name="csY142" fmla="*/ 1100383 h 1155619"/>
                  <a:gd name="csX143" fmla="*/ 1139999 w 1832398"/>
                  <a:gd name="csY143" fmla="*/ 1116074 h 1155619"/>
                  <a:gd name="csX144" fmla="*/ 1108404 w 1832398"/>
                  <a:gd name="csY144" fmla="*/ 1120859 h 1155619"/>
                  <a:gd name="csX145" fmla="*/ 1098201 w 1832398"/>
                  <a:gd name="csY145" fmla="*/ 1153790 h 1155619"/>
                  <a:gd name="csX146" fmla="*/ 1081595 w 1832398"/>
                  <a:gd name="csY146" fmla="*/ 1155620 h 1155619"/>
                  <a:gd name="csX147" fmla="*/ 1073784 w 1832398"/>
                  <a:gd name="csY147" fmla="*/ 1132962 h 1155619"/>
                  <a:gd name="csX148" fmla="*/ 1080891 w 1832398"/>
                  <a:gd name="csY148" fmla="*/ 1120929 h 1155619"/>
                  <a:gd name="csX149" fmla="*/ 1040782 w 1832398"/>
                  <a:gd name="csY149" fmla="*/ 1110867 h 1155619"/>
                  <a:gd name="csX150" fmla="*/ 1026709 w 1832398"/>
                  <a:gd name="csY150" fmla="*/ 1116004 h 1155619"/>
                  <a:gd name="csX151" fmla="*/ 996593 w 1832398"/>
                  <a:gd name="csY151" fmla="*/ 1107841 h 1155619"/>
                  <a:gd name="csX152" fmla="*/ 982379 w 1832398"/>
                  <a:gd name="csY152" fmla="*/ 1095105 h 1155619"/>
                  <a:gd name="csX153" fmla="*/ 987093 w 1832398"/>
                  <a:gd name="csY153" fmla="*/ 1077021 h 1155619"/>
                  <a:gd name="csX154" fmla="*/ 959791 w 1832398"/>
                  <a:gd name="csY154" fmla="*/ 1071322 h 1155619"/>
                  <a:gd name="csX155" fmla="*/ 945437 w 1832398"/>
                  <a:gd name="csY155" fmla="*/ 1059500 h 1155619"/>
                  <a:gd name="csX156" fmla="*/ 919964 w 1832398"/>
                  <a:gd name="csY156" fmla="*/ 1076247 h 1155619"/>
                  <a:gd name="csX157" fmla="*/ 890903 w 1832398"/>
                  <a:gd name="csY157" fmla="*/ 1079906 h 1155619"/>
                  <a:gd name="csX158" fmla="*/ 867119 w 1832398"/>
                  <a:gd name="csY158" fmla="*/ 1079695 h 1155619"/>
                  <a:gd name="csX159" fmla="*/ 851076 w 1832398"/>
                  <a:gd name="csY159" fmla="*/ 1087365 h 1155619"/>
                  <a:gd name="csX160" fmla="*/ 835596 w 1832398"/>
                  <a:gd name="csY160" fmla="*/ 1092009 h 1155619"/>
                  <a:gd name="csX161" fmla="*/ 840099 w 1832398"/>
                  <a:gd name="csY161" fmla="*/ 1127825 h 1155619"/>
                  <a:gd name="csX162" fmla="*/ 824196 w 1832398"/>
                  <a:gd name="csY162" fmla="*/ 1126911 h 1155619"/>
                  <a:gd name="csX163" fmla="*/ 821522 w 1832398"/>
                  <a:gd name="csY163" fmla="*/ 1119592 h 1155619"/>
                  <a:gd name="csX164" fmla="*/ 820608 w 1832398"/>
                  <a:gd name="csY164" fmla="*/ 1106645 h 1155619"/>
                  <a:gd name="csX165" fmla="*/ 798724 w 1832398"/>
                  <a:gd name="csY165" fmla="*/ 1115793 h 1155619"/>
                  <a:gd name="csX166" fmla="*/ 785776 w 1832398"/>
                  <a:gd name="csY166" fmla="*/ 1110023 h 1155619"/>
                  <a:gd name="csX167" fmla="*/ 763611 w 1832398"/>
                  <a:gd name="csY167" fmla="*/ 1098272 h 1155619"/>
                  <a:gd name="csX168" fmla="*/ 772266 w 1832398"/>
                  <a:gd name="csY168" fmla="*/ 1072166 h 1155619"/>
                  <a:gd name="csX169" fmla="*/ 753337 w 1832398"/>
                  <a:gd name="csY169" fmla="*/ 1066044 h 1155619"/>
                  <a:gd name="csX170" fmla="*/ 746230 w 1832398"/>
                  <a:gd name="csY170" fmla="*/ 1036983 h 1155619"/>
                  <a:gd name="csX171" fmla="*/ 714706 w 1832398"/>
                  <a:gd name="csY171" fmla="*/ 1042260 h 1155619"/>
                  <a:gd name="csX172" fmla="*/ 718295 w 1832398"/>
                  <a:gd name="csY172" fmla="*/ 1004685 h 1155619"/>
                  <a:gd name="csX173" fmla="*/ 746582 w 1832398"/>
                  <a:gd name="csY173" fmla="*/ 978016 h 1155619"/>
                  <a:gd name="csX174" fmla="*/ 747779 w 1832398"/>
                  <a:gd name="csY174" fmla="*/ 951629 h 1155619"/>
                  <a:gd name="csX175" fmla="*/ 746934 w 1832398"/>
                  <a:gd name="csY175" fmla="*/ 927071 h 1155619"/>
                  <a:gd name="csX176" fmla="*/ 733846 w 1832398"/>
                  <a:gd name="csY176" fmla="*/ 919331 h 1155619"/>
                  <a:gd name="csX177" fmla="*/ 723925 w 1832398"/>
                  <a:gd name="csY177" fmla="*/ 900332 h 1155619"/>
                  <a:gd name="csX178" fmla="*/ 706404 w 1832398"/>
                  <a:gd name="csY178" fmla="*/ 902725 h 1155619"/>
                  <a:gd name="csX179" fmla="*/ 674246 w 1832398"/>
                  <a:gd name="csY179" fmla="*/ 897940 h 1155619"/>
                  <a:gd name="csX180" fmla="*/ 684309 w 1832398"/>
                  <a:gd name="csY180" fmla="*/ 884289 h 1155619"/>
                  <a:gd name="csX181" fmla="*/ 670306 w 1832398"/>
                  <a:gd name="csY181" fmla="*/ 864094 h 1155619"/>
                  <a:gd name="csX182" fmla="*/ 648985 w 1832398"/>
                  <a:gd name="csY182" fmla="*/ 877745 h 1155619"/>
                  <a:gd name="csX183" fmla="*/ 623934 w 1832398"/>
                  <a:gd name="csY183" fmla="*/ 869793 h 1155619"/>
                  <a:gd name="csX184" fmla="*/ 589525 w 1832398"/>
                  <a:gd name="csY184" fmla="*/ 890481 h 1155619"/>
                  <a:gd name="csX185" fmla="*/ 562364 w 1832398"/>
                  <a:gd name="csY185" fmla="*/ 914546 h 1155619"/>
                  <a:gd name="csX186" fmla="*/ 538229 w 1832398"/>
                  <a:gd name="csY186" fmla="*/ 918557 h 1155619"/>
                  <a:gd name="csX187" fmla="*/ 525211 w 1832398"/>
                  <a:gd name="csY187" fmla="*/ 909902 h 1155619"/>
                  <a:gd name="csX188" fmla="*/ 509379 w 1832398"/>
                  <a:gd name="csY188" fmla="*/ 909128 h 1155619"/>
                  <a:gd name="csX189" fmla="*/ 488058 w 1832398"/>
                  <a:gd name="csY189" fmla="*/ 901599 h 1155619"/>
                  <a:gd name="csX190" fmla="*/ 471944 w 1832398"/>
                  <a:gd name="csY190" fmla="*/ 909832 h 1155619"/>
                  <a:gd name="csX191" fmla="*/ 452172 w 1832398"/>
                  <a:gd name="csY191" fmla="*/ 933826 h 1155619"/>
                  <a:gd name="csX192" fmla="*/ 449638 w 1832398"/>
                  <a:gd name="csY192" fmla="*/ 908424 h 1155619"/>
                  <a:gd name="csX193" fmla="*/ 431484 w 1832398"/>
                  <a:gd name="csY193" fmla="*/ 915179 h 1155619"/>
                  <a:gd name="csX194" fmla="*/ 396653 w 1832398"/>
                  <a:gd name="csY194" fmla="*/ 912013 h 1155619"/>
                  <a:gd name="csX195" fmla="*/ 362877 w 1832398"/>
                  <a:gd name="csY195" fmla="*/ 904625 h 1155619"/>
                  <a:gd name="csX196" fmla="*/ 338601 w 1832398"/>
                  <a:gd name="csY196" fmla="*/ 890411 h 1155619"/>
                  <a:gd name="csX197" fmla="*/ 315380 w 1832398"/>
                  <a:gd name="csY197" fmla="*/ 884007 h 1155619"/>
                  <a:gd name="csX198" fmla="*/ 305387 w 1832398"/>
                  <a:gd name="csY198" fmla="*/ 868386 h 1155619"/>
                  <a:gd name="csX199" fmla="*/ 288571 w 1832398"/>
                  <a:gd name="csY199" fmla="*/ 863742 h 1155619"/>
                  <a:gd name="csX200" fmla="*/ 258454 w 1832398"/>
                  <a:gd name="csY200" fmla="*/ 842421 h 1155619"/>
                  <a:gd name="csX201" fmla="*/ 234529 w 1832398"/>
                  <a:gd name="csY201" fmla="*/ 832359 h 1155619"/>
                  <a:gd name="csX202" fmla="*/ 222145 w 1832398"/>
                  <a:gd name="csY202" fmla="*/ 840240 h 1155619"/>
                  <a:gd name="csX203" fmla="*/ 180629 w 1832398"/>
                  <a:gd name="csY203" fmla="*/ 817300 h 1155619"/>
                  <a:gd name="csX204" fmla="*/ 151287 w 1832398"/>
                  <a:gd name="csY204" fmla="*/ 796402 h 1155619"/>
                  <a:gd name="csX205" fmla="*/ 142913 w 1832398"/>
                  <a:gd name="csY205" fmla="*/ 759882 h 1155619"/>
                  <a:gd name="csX206" fmla="*/ 164304 w 1832398"/>
                  <a:gd name="csY206" fmla="*/ 764385 h 1155619"/>
                  <a:gd name="csX207" fmla="*/ 165290 w 1832398"/>
                  <a:gd name="csY207" fmla="*/ 747357 h 1155619"/>
                  <a:gd name="csX208" fmla="*/ 153397 w 1832398"/>
                  <a:gd name="csY208" fmla="*/ 730258 h 1155619"/>
                  <a:gd name="csX209" fmla="*/ 156423 w 1832398"/>
                  <a:gd name="csY209" fmla="*/ 702885 h 1155619"/>
                  <a:gd name="csX210" fmla="*/ 124336 w 1832398"/>
                  <a:gd name="csY210" fmla="*/ 663269 h 1155619"/>
                  <a:gd name="csX211" fmla="*/ 75221 w 1832398"/>
                  <a:gd name="csY211" fmla="*/ 649548 h 1155619"/>
                  <a:gd name="csX212" fmla="*/ 66355 w 1832398"/>
                  <a:gd name="csY212" fmla="*/ 623301 h 1155619"/>
                  <a:gd name="csX213" fmla="*/ 44330 w 1832398"/>
                  <a:gd name="csY213" fmla="*/ 607258 h 1155619"/>
                  <a:gd name="csX214" fmla="*/ 38982 w 1832398"/>
                  <a:gd name="csY214" fmla="*/ 597407 h 1155619"/>
                  <a:gd name="csX215" fmla="*/ 34549 w 1832398"/>
                  <a:gd name="csY215" fmla="*/ 577704 h 1155619"/>
                  <a:gd name="csX216" fmla="*/ 35534 w 1832398"/>
                  <a:gd name="csY216" fmla="*/ 564194 h 1155619"/>
                  <a:gd name="csX217" fmla="*/ 17451 w 1832398"/>
                  <a:gd name="csY217" fmla="*/ 556313 h 1155619"/>
                  <a:gd name="csX218" fmla="*/ 7599 w 1832398"/>
                  <a:gd name="csY218" fmla="*/ 559831 h 1155619"/>
                  <a:gd name="csX219" fmla="*/ 0 w 1832398"/>
                  <a:gd name="csY219" fmla="*/ 527534 h 1155619"/>
                  <a:gd name="csX220" fmla="*/ 8514 w 1832398"/>
                  <a:gd name="csY220" fmla="*/ 519512 h 1155619"/>
                  <a:gd name="csX221" fmla="*/ 4433 w 1832398"/>
                  <a:gd name="csY221" fmla="*/ 511279 h 1155619"/>
                  <a:gd name="csX222" fmla="*/ 32931 w 1832398"/>
                  <a:gd name="csY222" fmla="*/ 494602 h 1155619"/>
                  <a:gd name="csX223" fmla="*/ 53548 w 1832398"/>
                  <a:gd name="csY223" fmla="*/ 487706 h 1155619"/>
                  <a:gd name="csX224" fmla="*/ 85213 w 1832398"/>
                  <a:gd name="csY224" fmla="*/ 492421 h 1155619"/>
                  <a:gd name="csX225" fmla="*/ 96471 w 1832398"/>
                  <a:gd name="csY225" fmla="*/ 469763 h 1155619"/>
                  <a:gd name="csX226" fmla="*/ 134750 w 1832398"/>
                  <a:gd name="csY226" fmla="*/ 465541 h 1155619"/>
                  <a:gd name="csX227" fmla="*/ 145446 w 1832398"/>
                  <a:gd name="csY227" fmla="*/ 451397 h 1155619"/>
                  <a:gd name="csX228" fmla="*/ 192521 w 1832398"/>
                  <a:gd name="csY228" fmla="*/ 431976 h 1155619"/>
                  <a:gd name="csX229" fmla="*/ 196672 w 1832398"/>
                  <a:gd name="csY229" fmla="*/ 423884 h 11556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  <a:cxn ang="0">
                    <a:pos x="csX66" y="csY66"/>
                  </a:cxn>
                  <a:cxn ang="0">
                    <a:pos x="csX67" y="csY67"/>
                  </a:cxn>
                  <a:cxn ang="0">
                    <a:pos x="csX68" y="csY68"/>
                  </a:cxn>
                  <a:cxn ang="0">
                    <a:pos x="csX69" y="csY69"/>
                  </a:cxn>
                  <a:cxn ang="0">
                    <a:pos x="csX70" y="csY70"/>
                  </a:cxn>
                  <a:cxn ang="0">
                    <a:pos x="csX71" y="csY71"/>
                  </a:cxn>
                  <a:cxn ang="0">
                    <a:pos x="csX72" y="csY72"/>
                  </a:cxn>
                  <a:cxn ang="0">
                    <a:pos x="csX73" y="csY73"/>
                  </a:cxn>
                  <a:cxn ang="0">
                    <a:pos x="csX74" y="csY74"/>
                  </a:cxn>
                  <a:cxn ang="0">
                    <a:pos x="csX75" y="csY75"/>
                  </a:cxn>
                  <a:cxn ang="0">
                    <a:pos x="csX76" y="csY76"/>
                  </a:cxn>
                  <a:cxn ang="0">
                    <a:pos x="csX77" y="csY77"/>
                  </a:cxn>
                  <a:cxn ang="0">
                    <a:pos x="csX78" y="csY78"/>
                  </a:cxn>
                  <a:cxn ang="0">
                    <a:pos x="csX79" y="csY79"/>
                  </a:cxn>
                  <a:cxn ang="0">
                    <a:pos x="csX80" y="csY80"/>
                  </a:cxn>
                  <a:cxn ang="0">
                    <a:pos x="csX81" y="csY81"/>
                  </a:cxn>
                  <a:cxn ang="0">
                    <a:pos x="csX82" y="csY82"/>
                  </a:cxn>
                  <a:cxn ang="0">
                    <a:pos x="csX83" y="csY83"/>
                  </a:cxn>
                  <a:cxn ang="0">
                    <a:pos x="csX84" y="csY84"/>
                  </a:cxn>
                  <a:cxn ang="0">
                    <a:pos x="csX85" y="csY85"/>
                  </a:cxn>
                  <a:cxn ang="0">
                    <a:pos x="csX86" y="csY86"/>
                  </a:cxn>
                  <a:cxn ang="0">
                    <a:pos x="csX87" y="csY87"/>
                  </a:cxn>
                  <a:cxn ang="0">
                    <a:pos x="csX88" y="csY88"/>
                  </a:cxn>
                  <a:cxn ang="0">
                    <a:pos x="csX89" y="csY89"/>
                  </a:cxn>
                  <a:cxn ang="0">
                    <a:pos x="csX90" y="csY90"/>
                  </a:cxn>
                  <a:cxn ang="0">
                    <a:pos x="csX91" y="csY91"/>
                  </a:cxn>
                  <a:cxn ang="0">
                    <a:pos x="csX92" y="csY92"/>
                  </a:cxn>
                  <a:cxn ang="0">
                    <a:pos x="csX93" y="csY93"/>
                  </a:cxn>
                  <a:cxn ang="0">
                    <a:pos x="csX94" y="csY94"/>
                  </a:cxn>
                  <a:cxn ang="0">
                    <a:pos x="csX95" y="csY95"/>
                  </a:cxn>
                  <a:cxn ang="0">
                    <a:pos x="csX96" y="csY96"/>
                  </a:cxn>
                  <a:cxn ang="0">
                    <a:pos x="csX97" y="csY97"/>
                  </a:cxn>
                  <a:cxn ang="0">
                    <a:pos x="csX98" y="csY98"/>
                  </a:cxn>
                  <a:cxn ang="0">
                    <a:pos x="csX99" y="csY99"/>
                  </a:cxn>
                  <a:cxn ang="0">
                    <a:pos x="csX100" y="csY100"/>
                  </a:cxn>
                  <a:cxn ang="0">
                    <a:pos x="csX101" y="csY101"/>
                  </a:cxn>
                  <a:cxn ang="0">
                    <a:pos x="csX102" y="csY102"/>
                  </a:cxn>
                  <a:cxn ang="0">
                    <a:pos x="csX103" y="csY103"/>
                  </a:cxn>
                  <a:cxn ang="0">
                    <a:pos x="csX104" y="csY104"/>
                  </a:cxn>
                  <a:cxn ang="0">
                    <a:pos x="csX105" y="csY105"/>
                  </a:cxn>
                  <a:cxn ang="0">
                    <a:pos x="csX106" y="csY106"/>
                  </a:cxn>
                  <a:cxn ang="0">
                    <a:pos x="csX107" y="csY107"/>
                  </a:cxn>
                  <a:cxn ang="0">
                    <a:pos x="csX108" y="csY108"/>
                  </a:cxn>
                  <a:cxn ang="0">
                    <a:pos x="csX109" y="csY109"/>
                  </a:cxn>
                  <a:cxn ang="0">
                    <a:pos x="csX110" y="csY110"/>
                  </a:cxn>
                  <a:cxn ang="0">
                    <a:pos x="csX111" y="csY111"/>
                  </a:cxn>
                  <a:cxn ang="0">
                    <a:pos x="csX112" y="csY112"/>
                  </a:cxn>
                  <a:cxn ang="0">
                    <a:pos x="csX113" y="csY113"/>
                  </a:cxn>
                  <a:cxn ang="0">
                    <a:pos x="csX114" y="csY114"/>
                  </a:cxn>
                  <a:cxn ang="0">
                    <a:pos x="csX115" y="csY115"/>
                  </a:cxn>
                  <a:cxn ang="0">
                    <a:pos x="csX116" y="csY116"/>
                  </a:cxn>
                  <a:cxn ang="0">
                    <a:pos x="csX117" y="csY117"/>
                  </a:cxn>
                  <a:cxn ang="0">
                    <a:pos x="csX118" y="csY118"/>
                  </a:cxn>
                  <a:cxn ang="0">
                    <a:pos x="csX119" y="csY119"/>
                  </a:cxn>
                  <a:cxn ang="0">
                    <a:pos x="csX120" y="csY120"/>
                  </a:cxn>
                  <a:cxn ang="0">
                    <a:pos x="csX121" y="csY121"/>
                  </a:cxn>
                  <a:cxn ang="0">
                    <a:pos x="csX122" y="csY122"/>
                  </a:cxn>
                  <a:cxn ang="0">
                    <a:pos x="csX123" y="csY123"/>
                  </a:cxn>
                  <a:cxn ang="0">
                    <a:pos x="csX124" y="csY124"/>
                  </a:cxn>
                  <a:cxn ang="0">
                    <a:pos x="csX125" y="csY125"/>
                  </a:cxn>
                  <a:cxn ang="0">
                    <a:pos x="csX126" y="csY126"/>
                  </a:cxn>
                  <a:cxn ang="0">
                    <a:pos x="csX127" y="csY127"/>
                  </a:cxn>
                  <a:cxn ang="0">
                    <a:pos x="csX128" y="csY128"/>
                  </a:cxn>
                  <a:cxn ang="0">
                    <a:pos x="csX129" y="csY129"/>
                  </a:cxn>
                  <a:cxn ang="0">
                    <a:pos x="csX130" y="csY130"/>
                  </a:cxn>
                  <a:cxn ang="0">
                    <a:pos x="csX131" y="csY131"/>
                  </a:cxn>
                  <a:cxn ang="0">
                    <a:pos x="csX132" y="csY132"/>
                  </a:cxn>
                  <a:cxn ang="0">
                    <a:pos x="csX133" y="csY133"/>
                  </a:cxn>
                  <a:cxn ang="0">
                    <a:pos x="csX134" y="csY134"/>
                  </a:cxn>
                  <a:cxn ang="0">
                    <a:pos x="csX135" y="csY135"/>
                  </a:cxn>
                  <a:cxn ang="0">
                    <a:pos x="csX136" y="csY136"/>
                  </a:cxn>
                  <a:cxn ang="0">
                    <a:pos x="csX137" y="csY137"/>
                  </a:cxn>
                  <a:cxn ang="0">
                    <a:pos x="csX138" y="csY138"/>
                  </a:cxn>
                  <a:cxn ang="0">
                    <a:pos x="csX139" y="csY139"/>
                  </a:cxn>
                  <a:cxn ang="0">
                    <a:pos x="csX140" y="csY140"/>
                  </a:cxn>
                  <a:cxn ang="0">
                    <a:pos x="csX141" y="csY141"/>
                  </a:cxn>
                  <a:cxn ang="0">
                    <a:pos x="csX142" y="csY142"/>
                  </a:cxn>
                  <a:cxn ang="0">
                    <a:pos x="csX143" y="csY143"/>
                  </a:cxn>
                  <a:cxn ang="0">
                    <a:pos x="csX144" y="csY144"/>
                  </a:cxn>
                  <a:cxn ang="0">
                    <a:pos x="csX145" y="csY145"/>
                  </a:cxn>
                  <a:cxn ang="0">
                    <a:pos x="csX146" y="csY146"/>
                  </a:cxn>
                  <a:cxn ang="0">
                    <a:pos x="csX147" y="csY147"/>
                  </a:cxn>
                  <a:cxn ang="0">
                    <a:pos x="csX148" y="csY148"/>
                  </a:cxn>
                  <a:cxn ang="0">
                    <a:pos x="csX149" y="csY149"/>
                  </a:cxn>
                  <a:cxn ang="0">
                    <a:pos x="csX150" y="csY150"/>
                  </a:cxn>
                  <a:cxn ang="0">
                    <a:pos x="csX151" y="csY151"/>
                  </a:cxn>
                  <a:cxn ang="0">
                    <a:pos x="csX152" y="csY152"/>
                  </a:cxn>
                  <a:cxn ang="0">
                    <a:pos x="csX153" y="csY153"/>
                  </a:cxn>
                  <a:cxn ang="0">
                    <a:pos x="csX154" y="csY154"/>
                  </a:cxn>
                  <a:cxn ang="0">
                    <a:pos x="csX155" y="csY155"/>
                  </a:cxn>
                  <a:cxn ang="0">
                    <a:pos x="csX156" y="csY156"/>
                  </a:cxn>
                  <a:cxn ang="0">
                    <a:pos x="csX157" y="csY157"/>
                  </a:cxn>
                  <a:cxn ang="0">
                    <a:pos x="csX158" y="csY158"/>
                  </a:cxn>
                  <a:cxn ang="0">
                    <a:pos x="csX159" y="csY159"/>
                  </a:cxn>
                  <a:cxn ang="0">
                    <a:pos x="csX160" y="csY160"/>
                  </a:cxn>
                  <a:cxn ang="0">
                    <a:pos x="csX161" y="csY161"/>
                  </a:cxn>
                  <a:cxn ang="0">
                    <a:pos x="csX162" y="csY162"/>
                  </a:cxn>
                  <a:cxn ang="0">
                    <a:pos x="csX163" y="csY163"/>
                  </a:cxn>
                  <a:cxn ang="0">
                    <a:pos x="csX164" y="csY164"/>
                  </a:cxn>
                  <a:cxn ang="0">
                    <a:pos x="csX165" y="csY165"/>
                  </a:cxn>
                  <a:cxn ang="0">
                    <a:pos x="csX166" y="csY166"/>
                  </a:cxn>
                  <a:cxn ang="0">
                    <a:pos x="csX167" y="csY167"/>
                  </a:cxn>
                  <a:cxn ang="0">
                    <a:pos x="csX168" y="csY168"/>
                  </a:cxn>
                  <a:cxn ang="0">
                    <a:pos x="csX169" y="csY169"/>
                  </a:cxn>
                  <a:cxn ang="0">
                    <a:pos x="csX170" y="csY170"/>
                  </a:cxn>
                  <a:cxn ang="0">
                    <a:pos x="csX171" y="csY171"/>
                  </a:cxn>
                  <a:cxn ang="0">
                    <a:pos x="csX172" y="csY172"/>
                  </a:cxn>
                  <a:cxn ang="0">
                    <a:pos x="csX173" y="csY173"/>
                  </a:cxn>
                  <a:cxn ang="0">
                    <a:pos x="csX174" y="csY174"/>
                  </a:cxn>
                  <a:cxn ang="0">
                    <a:pos x="csX175" y="csY175"/>
                  </a:cxn>
                  <a:cxn ang="0">
                    <a:pos x="csX176" y="csY176"/>
                  </a:cxn>
                  <a:cxn ang="0">
                    <a:pos x="csX177" y="csY177"/>
                  </a:cxn>
                  <a:cxn ang="0">
                    <a:pos x="csX178" y="csY178"/>
                  </a:cxn>
                  <a:cxn ang="0">
                    <a:pos x="csX179" y="csY179"/>
                  </a:cxn>
                  <a:cxn ang="0">
                    <a:pos x="csX180" y="csY180"/>
                  </a:cxn>
                  <a:cxn ang="0">
                    <a:pos x="csX181" y="csY181"/>
                  </a:cxn>
                  <a:cxn ang="0">
                    <a:pos x="csX182" y="csY182"/>
                  </a:cxn>
                  <a:cxn ang="0">
                    <a:pos x="csX183" y="csY183"/>
                  </a:cxn>
                  <a:cxn ang="0">
                    <a:pos x="csX184" y="csY184"/>
                  </a:cxn>
                  <a:cxn ang="0">
                    <a:pos x="csX185" y="csY185"/>
                  </a:cxn>
                  <a:cxn ang="0">
                    <a:pos x="csX186" y="csY186"/>
                  </a:cxn>
                  <a:cxn ang="0">
                    <a:pos x="csX187" y="csY187"/>
                  </a:cxn>
                  <a:cxn ang="0">
                    <a:pos x="csX188" y="csY188"/>
                  </a:cxn>
                  <a:cxn ang="0">
                    <a:pos x="csX189" y="csY189"/>
                  </a:cxn>
                  <a:cxn ang="0">
                    <a:pos x="csX190" y="csY190"/>
                  </a:cxn>
                  <a:cxn ang="0">
                    <a:pos x="csX191" y="csY191"/>
                  </a:cxn>
                  <a:cxn ang="0">
                    <a:pos x="csX192" y="csY192"/>
                  </a:cxn>
                  <a:cxn ang="0">
                    <a:pos x="csX193" y="csY193"/>
                  </a:cxn>
                  <a:cxn ang="0">
                    <a:pos x="csX194" y="csY194"/>
                  </a:cxn>
                  <a:cxn ang="0">
                    <a:pos x="csX195" y="csY195"/>
                  </a:cxn>
                  <a:cxn ang="0">
                    <a:pos x="csX196" y="csY196"/>
                  </a:cxn>
                  <a:cxn ang="0">
                    <a:pos x="csX197" y="csY197"/>
                  </a:cxn>
                  <a:cxn ang="0">
                    <a:pos x="csX198" y="csY198"/>
                  </a:cxn>
                  <a:cxn ang="0">
                    <a:pos x="csX199" y="csY199"/>
                  </a:cxn>
                  <a:cxn ang="0">
                    <a:pos x="csX200" y="csY200"/>
                  </a:cxn>
                  <a:cxn ang="0">
                    <a:pos x="csX201" y="csY201"/>
                  </a:cxn>
                  <a:cxn ang="0">
                    <a:pos x="csX202" y="csY202"/>
                  </a:cxn>
                  <a:cxn ang="0">
                    <a:pos x="csX203" y="csY203"/>
                  </a:cxn>
                  <a:cxn ang="0">
                    <a:pos x="csX204" y="csY204"/>
                  </a:cxn>
                  <a:cxn ang="0">
                    <a:pos x="csX205" y="csY205"/>
                  </a:cxn>
                  <a:cxn ang="0">
                    <a:pos x="csX206" y="csY206"/>
                  </a:cxn>
                  <a:cxn ang="0">
                    <a:pos x="csX207" y="csY207"/>
                  </a:cxn>
                  <a:cxn ang="0">
                    <a:pos x="csX208" y="csY208"/>
                  </a:cxn>
                  <a:cxn ang="0">
                    <a:pos x="csX209" y="csY209"/>
                  </a:cxn>
                  <a:cxn ang="0">
                    <a:pos x="csX210" y="csY210"/>
                  </a:cxn>
                  <a:cxn ang="0">
                    <a:pos x="csX211" y="csY211"/>
                  </a:cxn>
                  <a:cxn ang="0">
                    <a:pos x="csX212" y="csY212"/>
                  </a:cxn>
                  <a:cxn ang="0">
                    <a:pos x="csX213" y="csY213"/>
                  </a:cxn>
                  <a:cxn ang="0">
                    <a:pos x="csX214" y="csY214"/>
                  </a:cxn>
                  <a:cxn ang="0">
                    <a:pos x="csX215" y="csY215"/>
                  </a:cxn>
                  <a:cxn ang="0">
                    <a:pos x="csX216" y="csY216"/>
                  </a:cxn>
                  <a:cxn ang="0">
                    <a:pos x="csX217" y="csY217"/>
                  </a:cxn>
                  <a:cxn ang="0">
                    <a:pos x="csX218" y="csY218"/>
                  </a:cxn>
                  <a:cxn ang="0">
                    <a:pos x="csX219" y="csY219"/>
                  </a:cxn>
                  <a:cxn ang="0">
                    <a:pos x="csX220" y="csY220"/>
                  </a:cxn>
                  <a:cxn ang="0">
                    <a:pos x="csX221" y="csY221"/>
                  </a:cxn>
                  <a:cxn ang="0">
                    <a:pos x="csX222" y="csY222"/>
                  </a:cxn>
                  <a:cxn ang="0">
                    <a:pos x="csX223" y="csY223"/>
                  </a:cxn>
                  <a:cxn ang="0">
                    <a:pos x="csX224" y="csY224"/>
                  </a:cxn>
                  <a:cxn ang="0">
                    <a:pos x="csX225" y="csY225"/>
                  </a:cxn>
                  <a:cxn ang="0">
                    <a:pos x="csX226" y="csY226"/>
                  </a:cxn>
                  <a:cxn ang="0">
                    <a:pos x="csX227" y="csY227"/>
                  </a:cxn>
                  <a:cxn ang="0">
                    <a:pos x="csX228" y="csY228"/>
                  </a:cxn>
                  <a:cxn ang="0">
                    <a:pos x="csX229" y="csY229"/>
                  </a:cxn>
                </a:cxnLst>
                <a:rect l="l" t="t" r="r" b="b"/>
                <a:pathLst>
                  <a:path w="1832398" h="1155619">
                    <a:moveTo>
                      <a:pt x="196672" y="423884"/>
                    </a:moveTo>
                    <a:lnTo>
                      <a:pt x="194280" y="403338"/>
                    </a:lnTo>
                    <a:lnTo>
                      <a:pt x="214827" y="393909"/>
                    </a:lnTo>
                    <a:lnTo>
                      <a:pt x="187947" y="330368"/>
                    </a:lnTo>
                    <a:lnTo>
                      <a:pt x="247055" y="315591"/>
                    </a:lnTo>
                    <a:lnTo>
                      <a:pt x="262394" y="307358"/>
                    </a:lnTo>
                    <a:lnTo>
                      <a:pt x="283926" y="240229"/>
                    </a:lnTo>
                    <a:lnTo>
                      <a:pt x="343175" y="252684"/>
                    </a:lnTo>
                    <a:lnTo>
                      <a:pt x="359781" y="235585"/>
                    </a:lnTo>
                    <a:lnTo>
                      <a:pt x="361188" y="197376"/>
                    </a:lnTo>
                    <a:lnTo>
                      <a:pt x="386027" y="193858"/>
                    </a:lnTo>
                    <a:lnTo>
                      <a:pt x="408756" y="168175"/>
                    </a:lnTo>
                    <a:lnTo>
                      <a:pt x="420436" y="165008"/>
                    </a:lnTo>
                    <a:lnTo>
                      <a:pt x="428247" y="191888"/>
                    </a:lnTo>
                    <a:lnTo>
                      <a:pt x="453367" y="212153"/>
                    </a:lnTo>
                    <a:lnTo>
                      <a:pt x="496009" y="226508"/>
                    </a:lnTo>
                    <a:lnTo>
                      <a:pt x="516556" y="256906"/>
                    </a:lnTo>
                    <a:lnTo>
                      <a:pt x="505086" y="300674"/>
                    </a:lnTo>
                    <a:lnTo>
                      <a:pt x="515852" y="316717"/>
                    </a:lnTo>
                    <a:lnTo>
                      <a:pt x="551317" y="323050"/>
                    </a:lnTo>
                    <a:lnTo>
                      <a:pt x="591566" y="328257"/>
                    </a:lnTo>
                    <a:lnTo>
                      <a:pt x="627664" y="351126"/>
                    </a:lnTo>
                    <a:lnTo>
                      <a:pt x="646100" y="355207"/>
                    </a:lnTo>
                    <a:lnTo>
                      <a:pt x="659681" y="388842"/>
                    </a:lnTo>
                    <a:lnTo>
                      <a:pt x="677202" y="410374"/>
                    </a:lnTo>
                    <a:lnTo>
                      <a:pt x="710133" y="409530"/>
                    </a:lnTo>
                    <a:lnTo>
                      <a:pt x="771773" y="417622"/>
                    </a:lnTo>
                    <a:lnTo>
                      <a:pt x="811530" y="412556"/>
                    </a:lnTo>
                    <a:lnTo>
                      <a:pt x="841014" y="417974"/>
                    </a:lnTo>
                    <a:lnTo>
                      <a:pt x="885203" y="439787"/>
                    </a:lnTo>
                    <a:lnTo>
                      <a:pt x="921301" y="439717"/>
                    </a:lnTo>
                    <a:lnTo>
                      <a:pt x="934530" y="450835"/>
                    </a:lnTo>
                    <a:lnTo>
                      <a:pt x="969291" y="431625"/>
                    </a:lnTo>
                    <a:lnTo>
                      <a:pt x="1017562" y="419170"/>
                    </a:lnTo>
                    <a:lnTo>
                      <a:pt x="1062314" y="417763"/>
                    </a:lnTo>
                    <a:lnTo>
                      <a:pt x="1097216" y="405097"/>
                    </a:lnTo>
                    <a:lnTo>
                      <a:pt x="1118678" y="385676"/>
                    </a:lnTo>
                    <a:lnTo>
                      <a:pt x="1139576" y="373432"/>
                    </a:lnTo>
                    <a:lnTo>
                      <a:pt x="1134721" y="361399"/>
                    </a:lnTo>
                    <a:lnTo>
                      <a:pt x="1125221" y="347326"/>
                    </a:lnTo>
                    <a:lnTo>
                      <a:pt x="1140843" y="323543"/>
                    </a:lnTo>
                    <a:lnTo>
                      <a:pt x="1157661" y="326920"/>
                    </a:lnTo>
                    <a:lnTo>
                      <a:pt x="1188340" y="334379"/>
                    </a:lnTo>
                    <a:lnTo>
                      <a:pt x="1218105" y="314747"/>
                    </a:lnTo>
                    <a:lnTo>
                      <a:pt x="1263702" y="300392"/>
                    </a:lnTo>
                    <a:lnTo>
                      <a:pt x="1285585" y="275694"/>
                    </a:lnTo>
                    <a:lnTo>
                      <a:pt x="1306554" y="265068"/>
                    </a:lnTo>
                    <a:lnTo>
                      <a:pt x="1349970" y="260072"/>
                    </a:lnTo>
                    <a:lnTo>
                      <a:pt x="1373543" y="264294"/>
                    </a:lnTo>
                    <a:lnTo>
                      <a:pt x="1376779" y="250925"/>
                    </a:lnTo>
                    <a:lnTo>
                      <a:pt x="1349759" y="224467"/>
                    </a:lnTo>
                    <a:lnTo>
                      <a:pt x="1325764" y="212294"/>
                    </a:lnTo>
                    <a:lnTo>
                      <a:pt x="1302825" y="226297"/>
                    </a:lnTo>
                    <a:lnTo>
                      <a:pt x="1273342" y="220386"/>
                    </a:lnTo>
                    <a:lnTo>
                      <a:pt x="1256454" y="225241"/>
                    </a:lnTo>
                    <a:lnTo>
                      <a:pt x="1248714" y="209690"/>
                    </a:lnTo>
                    <a:lnTo>
                      <a:pt x="1269823" y="171271"/>
                    </a:lnTo>
                    <a:lnTo>
                      <a:pt x="1284389" y="142069"/>
                    </a:lnTo>
                    <a:lnTo>
                      <a:pt x="1320276" y="156775"/>
                    </a:lnTo>
                    <a:lnTo>
                      <a:pt x="1362355" y="132147"/>
                    </a:lnTo>
                    <a:lnTo>
                      <a:pt x="1362073" y="114907"/>
                    </a:lnTo>
                    <a:lnTo>
                      <a:pt x="1389023" y="73040"/>
                    </a:lnTo>
                    <a:lnTo>
                      <a:pt x="1405630" y="60233"/>
                    </a:lnTo>
                    <a:lnTo>
                      <a:pt x="1405278" y="38138"/>
                    </a:lnTo>
                    <a:lnTo>
                      <a:pt x="1388883" y="28569"/>
                    </a:lnTo>
                    <a:lnTo>
                      <a:pt x="1413511" y="8444"/>
                    </a:lnTo>
                    <a:lnTo>
                      <a:pt x="1450664" y="1126"/>
                    </a:lnTo>
                    <a:lnTo>
                      <a:pt x="1490280" y="0"/>
                    </a:lnTo>
                    <a:lnTo>
                      <a:pt x="1534963" y="12103"/>
                    </a:lnTo>
                    <a:lnTo>
                      <a:pt x="1561209" y="27020"/>
                    </a:lnTo>
                    <a:lnTo>
                      <a:pt x="1579645" y="67410"/>
                    </a:lnTo>
                    <a:lnTo>
                      <a:pt x="1590833" y="84510"/>
                    </a:lnTo>
                    <a:lnTo>
                      <a:pt x="1601247" y="108786"/>
                    </a:lnTo>
                    <a:lnTo>
                      <a:pt x="1612295" y="147065"/>
                    </a:lnTo>
                    <a:lnTo>
                      <a:pt x="1664295" y="159449"/>
                    </a:lnTo>
                    <a:lnTo>
                      <a:pt x="1699618" y="186892"/>
                    </a:lnTo>
                    <a:lnTo>
                      <a:pt x="1711722" y="222779"/>
                    </a:lnTo>
                    <a:lnTo>
                      <a:pt x="1757108" y="222849"/>
                    </a:lnTo>
                    <a:lnTo>
                      <a:pt x="1783003" y="207791"/>
                    </a:lnTo>
                    <a:lnTo>
                      <a:pt x="1832399" y="196532"/>
                    </a:lnTo>
                    <a:lnTo>
                      <a:pt x="1816637" y="230871"/>
                    </a:lnTo>
                    <a:lnTo>
                      <a:pt x="1805097" y="244733"/>
                    </a:lnTo>
                    <a:lnTo>
                      <a:pt x="1794824" y="285826"/>
                    </a:lnTo>
                    <a:lnTo>
                      <a:pt x="1774770" y="321995"/>
                    </a:lnTo>
                    <a:lnTo>
                      <a:pt x="1738531" y="315450"/>
                    </a:lnTo>
                    <a:lnTo>
                      <a:pt x="1712847" y="328539"/>
                    </a:lnTo>
                    <a:lnTo>
                      <a:pt x="1720728" y="359992"/>
                    </a:lnTo>
                    <a:lnTo>
                      <a:pt x="1716436" y="402986"/>
                    </a:lnTo>
                    <a:lnTo>
                      <a:pt x="1701167" y="403971"/>
                    </a:lnTo>
                    <a:lnTo>
                      <a:pt x="1701377" y="422266"/>
                    </a:lnTo>
                    <a:lnTo>
                      <a:pt x="1682097" y="400945"/>
                    </a:lnTo>
                    <a:lnTo>
                      <a:pt x="1670206" y="421210"/>
                    </a:lnTo>
                    <a:lnTo>
                      <a:pt x="1624045" y="436691"/>
                    </a:lnTo>
                    <a:lnTo>
                      <a:pt x="1628760" y="455549"/>
                    </a:lnTo>
                    <a:lnTo>
                      <a:pt x="1602936" y="454212"/>
                    </a:lnTo>
                    <a:lnTo>
                      <a:pt x="1588722" y="443024"/>
                    </a:lnTo>
                    <a:lnTo>
                      <a:pt x="1568246" y="468356"/>
                    </a:lnTo>
                    <a:lnTo>
                      <a:pt x="1535314" y="487425"/>
                    </a:lnTo>
                    <a:lnTo>
                      <a:pt x="1510968" y="510012"/>
                    </a:lnTo>
                    <a:lnTo>
                      <a:pt x="1469240" y="520286"/>
                    </a:lnTo>
                    <a:lnTo>
                      <a:pt x="1447216" y="536611"/>
                    </a:lnTo>
                    <a:lnTo>
                      <a:pt x="1415059" y="546180"/>
                    </a:lnTo>
                    <a:lnTo>
                      <a:pt x="1430962" y="529996"/>
                    </a:lnTo>
                    <a:lnTo>
                      <a:pt x="1424699" y="516275"/>
                    </a:lnTo>
                    <a:lnTo>
                      <a:pt x="1448342" y="492632"/>
                    </a:lnTo>
                    <a:lnTo>
                      <a:pt x="1432580" y="474055"/>
                    </a:lnTo>
                    <a:lnTo>
                      <a:pt x="1406545" y="486580"/>
                    </a:lnTo>
                    <a:lnTo>
                      <a:pt x="1372839" y="511138"/>
                    </a:lnTo>
                    <a:lnTo>
                      <a:pt x="1354403" y="533796"/>
                    </a:lnTo>
                    <a:lnTo>
                      <a:pt x="1325131" y="535414"/>
                    </a:lnTo>
                    <a:lnTo>
                      <a:pt x="1309861" y="551739"/>
                    </a:lnTo>
                    <a:lnTo>
                      <a:pt x="1325624" y="575242"/>
                    </a:lnTo>
                    <a:lnTo>
                      <a:pt x="1350111" y="580941"/>
                    </a:lnTo>
                    <a:lnTo>
                      <a:pt x="1351096" y="596422"/>
                    </a:lnTo>
                    <a:lnTo>
                      <a:pt x="1374739" y="606484"/>
                    </a:lnTo>
                    <a:lnTo>
                      <a:pt x="1408163" y="581856"/>
                    </a:lnTo>
                    <a:lnTo>
                      <a:pt x="1434691" y="595296"/>
                    </a:lnTo>
                    <a:lnTo>
                      <a:pt x="1453971" y="596211"/>
                    </a:lnTo>
                    <a:lnTo>
                      <a:pt x="1458826" y="614224"/>
                    </a:lnTo>
                    <a:lnTo>
                      <a:pt x="1416536" y="623794"/>
                    </a:lnTo>
                    <a:lnTo>
                      <a:pt x="1402604" y="642230"/>
                    </a:lnTo>
                    <a:lnTo>
                      <a:pt x="1373543" y="659329"/>
                    </a:lnTo>
                    <a:lnTo>
                      <a:pt x="1358204" y="683042"/>
                    </a:lnTo>
                    <a:lnTo>
                      <a:pt x="1390360" y="701619"/>
                    </a:lnTo>
                    <a:lnTo>
                      <a:pt x="1402112" y="734620"/>
                    </a:lnTo>
                    <a:lnTo>
                      <a:pt x="1420266" y="765159"/>
                    </a:lnTo>
                    <a:lnTo>
                      <a:pt x="1440602" y="790561"/>
                    </a:lnTo>
                    <a:lnTo>
                      <a:pt x="1440109" y="815049"/>
                    </a:lnTo>
                    <a:lnTo>
                      <a:pt x="1421322" y="824055"/>
                    </a:lnTo>
                    <a:lnTo>
                      <a:pt x="1428499" y="841506"/>
                    </a:lnTo>
                    <a:lnTo>
                      <a:pt x="1446091" y="851709"/>
                    </a:lnTo>
                    <a:lnTo>
                      <a:pt x="1441446" y="878237"/>
                    </a:lnTo>
                    <a:lnTo>
                      <a:pt x="1433916" y="903921"/>
                    </a:lnTo>
                    <a:lnTo>
                      <a:pt x="1417169" y="906806"/>
                    </a:lnTo>
                    <a:lnTo>
                      <a:pt x="1395427" y="941707"/>
                    </a:lnTo>
                    <a:lnTo>
                      <a:pt x="1371221" y="983716"/>
                    </a:lnTo>
                    <a:lnTo>
                      <a:pt x="1343496" y="1021713"/>
                    </a:lnTo>
                    <a:lnTo>
                      <a:pt x="1302403" y="1050915"/>
                    </a:lnTo>
                    <a:lnTo>
                      <a:pt x="1260887" y="1077373"/>
                    </a:lnTo>
                    <a:lnTo>
                      <a:pt x="1227181" y="1081032"/>
                    </a:lnTo>
                    <a:lnTo>
                      <a:pt x="1208957" y="1094964"/>
                    </a:lnTo>
                    <a:lnTo>
                      <a:pt x="1198613" y="1084761"/>
                    </a:lnTo>
                    <a:lnTo>
                      <a:pt x="1181725" y="1100383"/>
                    </a:lnTo>
                    <a:lnTo>
                      <a:pt x="1139999" y="1116074"/>
                    </a:lnTo>
                    <a:lnTo>
                      <a:pt x="1108404" y="1120859"/>
                    </a:lnTo>
                    <a:lnTo>
                      <a:pt x="1098201" y="1153790"/>
                    </a:lnTo>
                    <a:lnTo>
                      <a:pt x="1081595" y="1155620"/>
                    </a:lnTo>
                    <a:lnTo>
                      <a:pt x="1073784" y="1132962"/>
                    </a:lnTo>
                    <a:lnTo>
                      <a:pt x="1080891" y="1120929"/>
                    </a:lnTo>
                    <a:lnTo>
                      <a:pt x="1040782" y="1110867"/>
                    </a:lnTo>
                    <a:lnTo>
                      <a:pt x="1026709" y="1116004"/>
                    </a:lnTo>
                    <a:lnTo>
                      <a:pt x="996593" y="1107841"/>
                    </a:lnTo>
                    <a:lnTo>
                      <a:pt x="982379" y="1095105"/>
                    </a:lnTo>
                    <a:lnTo>
                      <a:pt x="987093" y="1077021"/>
                    </a:lnTo>
                    <a:lnTo>
                      <a:pt x="959791" y="1071322"/>
                    </a:lnTo>
                    <a:lnTo>
                      <a:pt x="945437" y="1059500"/>
                    </a:lnTo>
                    <a:lnTo>
                      <a:pt x="919964" y="1076247"/>
                    </a:lnTo>
                    <a:lnTo>
                      <a:pt x="890903" y="1079906"/>
                    </a:lnTo>
                    <a:lnTo>
                      <a:pt x="867119" y="1079695"/>
                    </a:lnTo>
                    <a:lnTo>
                      <a:pt x="851076" y="1087365"/>
                    </a:lnTo>
                    <a:lnTo>
                      <a:pt x="835596" y="1092009"/>
                    </a:lnTo>
                    <a:lnTo>
                      <a:pt x="840099" y="1127825"/>
                    </a:lnTo>
                    <a:lnTo>
                      <a:pt x="824196" y="1126911"/>
                    </a:lnTo>
                    <a:lnTo>
                      <a:pt x="821522" y="1119592"/>
                    </a:lnTo>
                    <a:lnTo>
                      <a:pt x="820608" y="1106645"/>
                    </a:lnTo>
                    <a:lnTo>
                      <a:pt x="798724" y="1115793"/>
                    </a:lnTo>
                    <a:lnTo>
                      <a:pt x="785776" y="1110023"/>
                    </a:lnTo>
                    <a:lnTo>
                      <a:pt x="763611" y="1098272"/>
                    </a:lnTo>
                    <a:lnTo>
                      <a:pt x="772266" y="1072166"/>
                    </a:lnTo>
                    <a:lnTo>
                      <a:pt x="753337" y="1066044"/>
                    </a:lnTo>
                    <a:lnTo>
                      <a:pt x="746230" y="1036983"/>
                    </a:lnTo>
                    <a:lnTo>
                      <a:pt x="714706" y="1042260"/>
                    </a:lnTo>
                    <a:lnTo>
                      <a:pt x="718295" y="1004685"/>
                    </a:lnTo>
                    <a:lnTo>
                      <a:pt x="746582" y="978016"/>
                    </a:lnTo>
                    <a:lnTo>
                      <a:pt x="747779" y="951629"/>
                    </a:lnTo>
                    <a:lnTo>
                      <a:pt x="746934" y="927071"/>
                    </a:lnTo>
                    <a:lnTo>
                      <a:pt x="733846" y="919331"/>
                    </a:lnTo>
                    <a:lnTo>
                      <a:pt x="723925" y="900332"/>
                    </a:lnTo>
                    <a:lnTo>
                      <a:pt x="706404" y="902725"/>
                    </a:lnTo>
                    <a:lnTo>
                      <a:pt x="674246" y="897940"/>
                    </a:lnTo>
                    <a:lnTo>
                      <a:pt x="684309" y="884289"/>
                    </a:lnTo>
                    <a:lnTo>
                      <a:pt x="670306" y="864094"/>
                    </a:lnTo>
                    <a:lnTo>
                      <a:pt x="648985" y="877745"/>
                    </a:lnTo>
                    <a:lnTo>
                      <a:pt x="623934" y="869793"/>
                    </a:lnTo>
                    <a:lnTo>
                      <a:pt x="589525" y="890481"/>
                    </a:lnTo>
                    <a:lnTo>
                      <a:pt x="562364" y="914546"/>
                    </a:lnTo>
                    <a:lnTo>
                      <a:pt x="538229" y="918557"/>
                    </a:lnTo>
                    <a:lnTo>
                      <a:pt x="525211" y="909902"/>
                    </a:lnTo>
                    <a:lnTo>
                      <a:pt x="509379" y="909128"/>
                    </a:lnTo>
                    <a:lnTo>
                      <a:pt x="488058" y="901599"/>
                    </a:lnTo>
                    <a:lnTo>
                      <a:pt x="471944" y="909832"/>
                    </a:lnTo>
                    <a:lnTo>
                      <a:pt x="452172" y="933826"/>
                    </a:lnTo>
                    <a:lnTo>
                      <a:pt x="449638" y="908424"/>
                    </a:lnTo>
                    <a:lnTo>
                      <a:pt x="431484" y="915179"/>
                    </a:lnTo>
                    <a:lnTo>
                      <a:pt x="396653" y="912013"/>
                    </a:lnTo>
                    <a:lnTo>
                      <a:pt x="362877" y="904625"/>
                    </a:lnTo>
                    <a:lnTo>
                      <a:pt x="338601" y="890411"/>
                    </a:lnTo>
                    <a:lnTo>
                      <a:pt x="315380" y="884007"/>
                    </a:lnTo>
                    <a:lnTo>
                      <a:pt x="305387" y="868386"/>
                    </a:lnTo>
                    <a:lnTo>
                      <a:pt x="288571" y="863742"/>
                    </a:lnTo>
                    <a:lnTo>
                      <a:pt x="258454" y="842421"/>
                    </a:lnTo>
                    <a:lnTo>
                      <a:pt x="234529" y="832359"/>
                    </a:lnTo>
                    <a:lnTo>
                      <a:pt x="222145" y="840240"/>
                    </a:lnTo>
                    <a:lnTo>
                      <a:pt x="180629" y="817300"/>
                    </a:lnTo>
                    <a:lnTo>
                      <a:pt x="151287" y="796402"/>
                    </a:lnTo>
                    <a:lnTo>
                      <a:pt x="142913" y="759882"/>
                    </a:lnTo>
                    <a:lnTo>
                      <a:pt x="164304" y="764385"/>
                    </a:lnTo>
                    <a:lnTo>
                      <a:pt x="165290" y="747357"/>
                    </a:lnTo>
                    <a:lnTo>
                      <a:pt x="153397" y="730258"/>
                    </a:lnTo>
                    <a:lnTo>
                      <a:pt x="156423" y="702885"/>
                    </a:lnTo>
                    <a:lnTo>
                      <a:pt x="124336" y="663269"/>
                    </a:lnTo>
                    <a:lnTo>
                      <a:pt x="75221" y="649548"/>
                    </a:lnTo>
                    <a:lnTo>
                      <a:pt x="66355" y="623301"/>
                    </a:lnTo>
                    <a:lnTo>
                      <a:pt x="44330" y="607258"/>
                    </a:lnTo>
                    <a:lnTo>
                      <a:pt x="38982" y="597407"/>
                    </a:lnTo>
                    <a:lnTo>
                      <a:pt x="34549" y="577704"/>
                    </a:lnTo>
                    <a:lnTo>
                      <a:pt x="35534" y="564194"/>
                    </a:lnTo>
                    <a:lnTo>
                      <a:pt x="17451" y="556313"/>
                    </a:lnTo>
                    <a:lnTo>
                      <a:pt x="7599" y="559831"/>
                    </a:lnTo>
                    <a:lnTo>
                      <a:pt x="0" y="527534"/>
                    </a:lnTo>
                    <a:lnTo>
                      <a:pt x="8514" y="519512"/>
                    </a:lnTo>
                    <a:lnTo>
                      <a:pt x="4433" y="511279"/>
                    </a:lnTo>
                    <a:lnTo>
                      <a:pt x="32931" y="494602"/>
                    </a:lnTo>
                    <a:lnTo>
                      <a:pt x="53548" y="487706"/>
                    </a:lnTo>
                    <a:lnTo>
                      <a:pt x="85213" y="492421"/>
                    </a:lnTo>
                    <a:lnTo>
                      <a:pt x="96471" y="469763"/>
                    </a:lnTo>
                    <a:lnTo>
                      <a:pt x="134750" y="465541"/>
                    </a:lnTo>
                    <a:lnTo>
                      <a:pt x="145446" y="451397"/>
                    </a:lnTo>
                    <a:lnTo>
                      <a:pt x="192521" y="431976"/>
                    </a:lnTo>
                    <a:lnTo>
                      <a:pt x="196672" y="42388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D5E65E05-D6AE-FE62-FECE-00F9ECA7B0F9}"/>
                </a:ext>
              </a:extLst>
            </p:cNvPr>
            <p:cNvSpPr/>
            <p:nvPr/>
          </p:nvSpPr>
          <p:spPr>
            <a:xfrm>
              <a:off x="10579154" y="3736384"/>
              <a:ext cx="55096" cy="104985"/>
            </a:xfrm>
            <a:custGeom>
              <a:avLst/>
              <a:gdLst>
                <a:gd name="csX0" fmla="*/ 49889 w 55096"/>
                <a:gd name="csY0" fmla="*/ 28639 h 104985"/>
                <a:gd name="csX1" fmla="*/ 31946 w 55096"/>
                <a:gd name="csY1" fmla="*/ 79232 h 104985"/>
                <a:gd name="csX2" fmla="*/ 19139 w 55096"/>
                <a:gd name="csY2" fmla="*/ 104986 h 104985"/>
                <a:gd name="csX3" fmla="*/ 3377 w 55096"/>
                <a:gd name="csY3" fmla="*/ 78458 h 104985"/>
                <a:gd name="csX4" fmla="*/ 0 w 55096"/>
                <a:gd name="csY4" fmla="*/ 55096 h 104985"/>
                <a:gd name="csX5" fmla="*/ 17591 w 55096"/>
                <a:gd name="csY5" fmla="*/ 24065 h 104985"/>
                <a:gd name="csX6" fmla="*/ 41446 w 55096"/>
                <a:gd name="csY6" fmla="*/ 0 h 104985"/>
                <a:gd name="csX7" fmla="*/ 55096 w 55096"/>
                <a:gd name="csY7" fmla="*/ 9429 h 104985"/>
                <a:gd name="csX8" fmla="*/ 49889 w 55096"/>
                <a:gd name="csY8" fmla="*/ 28639 h 10498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55096" h="104985">
                  <a:moveTo>
                    <a:pt x="49889" y="28639"/>
                  </a:moveTo>
                  <a:lnTo>
                    <a:pt x="31946" y="79232"/>
                  </a:lnTo>
                  <a:lnTo>
                    <a:pt x="19139" y="104986"/>
                  </a:lnTo>
                  <a:lnTo>
                    <a:pt x="3377" y="78458"/>
                  </a:lnTo>
                  <a:lnTo>
                    <a:pt x="0" y="55096"/>
                  </a:lnTo>
                  <a:lnTo>
                    <a:pt x="17591" y="24065"/>
                  </a:lnTo>
                  <a:lnTo>
                    <a:pt x="41446" y="0"/>
                  </a:lnTo>
                  <a:lnTo>
                    <a:pt x="55096" y="9429"/>
                  </a:lnTo>
                  <a:lnTo>
                    <a:pt x="49889" y="2863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6" name="Graphic 5">
              <a:extLst>
                <a:ext uri="{FF2B5EF4-FFF2-40B4-BE49-F238E27FC236}">
                  <a16:creationId xmlns:a16="http://schemas.microsoft.com/office/drawing/2014/main" id="{3DF73EAC-F819-1805-D613-9FEDFA0DD0E9}"/>
                </a:ext>
              </a:extLst>
            </p:cNvPr>
            <p:cNvGrpSpPr/>
            <p:nvPr/>
          </p:nvGrpSpPr>
          <p:grpSpPr>
            <a:xfrm>
              <a:off x="7193567" y="2986846"/>
              <a:ext cx="350352" cy="376457"/>
              <a:chOff x="7193567" y="2986846"/>
              <a:chExt cx="350352" cy="376457"/>
            </a:xfrm>
          </p:grpSpPr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8B49B6C2-D04F-BA1C-C5BB-7D2D98D2D9FD}"/>
                  </a:ext>
                </a:extLst>
              </p:cNvPr>
              <p:cNvSpPr/>
              <p:nvPr/>
            </p:nvSpPr>
            <p:spPr>
              <a:xfrm>
                <a:off x="7193567" y="2986846"/>
                <a:ext cx="350352" cy="332127"/>
              </a:xfrm>
              <a:custGeom>
                <a:avLst/>
                <a:gdLst>
                  <a:gd name="csX0" fmla="*/ 110334 w 350352"/>
                  <a:gd name="csY0" fmla="*/ 8374 h 332127"/>
                  <a:gd name="csX1" fmla="*/ 128418 w 350352"/>
                  <a:gd name="csY1" fmla="*/ 13721 h 332127"/>
                  <a:gd name="csX2" fmla="*/ 131866 w 350352"/>
                  <a:gd name="csY2" fmla="*/ 6544 h 332127"/>
                  <a:gd name="csX3" fmla="*/ 161419 w 350352"/>
                  <a:gd name="csY3" fmla="*/ 0 h 332127"/>
                  <a:gd name="csX4" fmla="*/ 168034 w 350352"/>
                  <a:gd name="csY4" fmla="*/ 13088 h 332127"/>
                  <a:gd name="csX5" fmla="*/ 210746 w 350352"/>
                  <a:gd name="csY5" fmla="*/ 22799 h 332127"/>
                  <a:gd name="csX6" fmla="*/ 207509 w 350352"/>
                  <a:gd name="csY6" fmla="*/ 41235 h 332127"/>
                  <a:gd name="csX7" fmla="*/ 214687 w 350352"/>
                  <a:gd name="csY7" fmla="*/ 57067 h 332127"/>
                  <a:gd name="csX8" fmla="*/ 190903 w 350352"/>
                  <a:gd name="csY8" fmla="*/ 51649 h 332127"/>
                  <a:gd name="csX9" fmla="*/ 166626 w 350352"/>
                  <a:gd name="csY9" fmla="*/ 64807 h 332127"/>
                  <a:gd name="csX10" fmla="*/ 168316 w 350352"/>
                  <a:gd name="csY10" fmla="*/ 83173 h 332127"/>
                  <a:gd name="csX11" fmla="*/ 164656 w 350352"/>
                  <a:gd name="csY11" fmla="*/ 93657 h 332127"/>
                  <a:gd name="csX12" fmla="*/ 174437 w 350352"/>
                  <a:gd name="csY12" fmla="*/ 112304 h 332127"/>
                  <a:gd name="csX13" fmla="*/ 202443 w 350352"/>
                  <a:gd name="csY13" fmla="*/ 130670 h 332127"/>
                  <a:gd name="csX14" fmla="*/ 217431 w 350352"/>
                  <a:gd name="csY14" fmla="*/ 160646 h 332127"/>
                  <a:gd name="csX15" fmla="*/ 250714 w 350352"/>
                  <a:gd name="csY15" fmla="*/ 189636 h 332127"/>
                  <a:gd name="csX16" fmla="*/ 274075 w 350352"/>
                  <a:gd name="csY16" fmla="*/ 189425 h 332127"/>
                  <a:gd name="csX17" fmla="*/ 281393 w 350352"/>
                  <a:gd name="csY17" fmla="*/ 197377 h 332127"/>
                  <a:gd name="csX18" fmla="*/ 272950 w 350352"/>
                  <a:gd name="csY18" fmla="*/ 204483 h 332127"/>
                  <a:gd name="csX19" fmla="*/ 299759 w 350352"/>
                  <a:gd name="csY19" fmla="*/ 217361 h 332127"/>
                  <a:gd name="csX20" fmla="*/ 321643 w 350352"/>
                  <a:gd name="csY20" fmla="*/ 228126 h 332127"/>
                  <a:gd name="csX21" fmla="*/ 347256 w 350352"/>
                  <a:gd name="csY21" fmla="*/ 246562 h 332127"/>
                  <a:gd name="csX22" fmla="*/ 350352 w 350352"/>
                  <a:gd name="csY22" fmla="*/ 253177 h 332127"/>
                  <a:gd name="csX23" fmla="*/ 344793 w 350352"/>
                  <a:gd name="csY23" fmla="*/ 265772 h 332127"/>
                  <a:gd name="csX24" fmla="*/ 328187 w 350352"/>
                  <a:gd name="csY24" fmla="*/ 249307 h 332127"/>
                  <a:gd name="csX25" fmla="*/ 302292 w 350352"/>
                  <a:gd name="csY25" fmla="*/ 243537 h 332127"/>
                  <a:gd name="csX26" fmla="*/ 289697 w 350352"/>
                  <a:gd name="csY26" fmla="*/ 266335 h 332127"/>
                  <a:gd name="csX27" fmla="*/ 311299 w 350352"/>
                  <a:gd name="csY27" fmla="*/ 279353 h 332127"/>
                  <a:gd name="csX28" fmla="*/ 307711 w 350352"/>
                  <a:gd name="csY28" fmla="*/ 297578 h 332127"/>
                  <a:gd name="csX29" fmla="*/ 295256 w 350352"/>
                  <a:gd name="csY29" fmla="*/ 299689 h 332127"/>
                  <a:gd name="csX30" fmla="*/ 279282 w 350352"/>
                  <a:gd name="csY30" fmla="*/ 329453 h 332127"/>
                  <a:gd name="csX31" fmla="*/ 266828 w 350352"/>
                  <a:gd name="csY31" fmla="*/ 332127 h 332127"/>
                  <a:gd name="csX32" fmla="*/ 266968 w 350352"/>
                  <a:gd name="csY32" fmla="*/ 321502 h 332127"/>
                  <a:gd name="csX33" fmla="*/ 273090 w 350352"/>
                  <a:gd name="csY33" fmla="*/ 302855 h 332127"/>
                  <a:gd name="csX34" fmla="*/ 279564 w 350352"/>
                  <a:gd name="csY34" fmla="*/ 295467 h 332127"/>
                  <a:gd name="csX35" fmla="*/ 267883 w 350352"/>
                  <a:gd name="csY35" fmla="*/ 275131 h 332127"/>
                  <a:gd name="csX36" fmla="*/ 258806 w 350352"/>
                  <a:gd name="csY36" fmla="*/ 257399 h 332127"/>
                  <a:gd name="csX37" fmla="*/ 246351 w 350352"/>
                  <a:gd name="csY37" fmla="*/ 253036 h 332127"/>
                  <a:gd name="csX38" fmla="*/ 237555 w 350352"/>
                  <a:gd name="csY38" fmla="*/ 237767 h 332127"/>
                  <a:gd name="csX39" fmla="*/ 218346 w 350352"/>
                  <a:gd name="csY39" fmla="*/ 231363 h 332127"/>
                  <a:gd name="csX40" fmla="*/ 205469 w 350352"/>
                  <a:gd name="csY40" fmla="*/ 217079 h 332127"/>
                  <a:gd name="csX41" fmla="*/ 183374 w 350352"/>
                  <a:gd name="csY41" fmla="*/ 214757 h 332127"/>
                  <a:gd name="csX42" fmla="*/ 160012 w 350352"/>
                  <a:gd name="csY42" fmla="*/ 198643 h 332127"/>
                  <a:gd name="csX43" fmla="*/ 132710 w 350352"/>
                  <a:gd name="csY43" fmla="*/ 175282 h 332127"/>
                  <a:gd name="csX44" fmla="*/ 112375 w 350352"/>
                  <a:gd name="csY44" fmla="*/ 154524 h 332127"/>
                  <a:gd name="csX45" fmla="*/ 103086 w 350352"/>
                  <a:gd name="csY45" fmla="*/ 118567 h 332127"/>
                  <a:gd name="csX46" fmla="*/ 88239 w 350352"/>
                  <a:gd name="csY46" fmla="*/ 114345 h 332127"/>
                  <a:gd name="csX47" fmla="*/ 63892 w 350352"/>
                  <a:gd name="csY47" fmla="*/ 102242 h 332127"/>
                  <a:gd name="csX48" fmla="*/ 50171 w 350352"/>
                  <a:gd name="csY48" fmla="*/ 107238 h 332127"/>
                  <a:gd name="csX49" fmla="*/ 32931 w 350352"/>
                  <a:gd name="csY49" fmla="*/ 124196 h 332127"/>
                  <a:gd name="csX50" fmla="*/ 20477 w 350352"/>
                  <a:gd name="csY50" fmla="*/ 126870 h 332127"/>
                  <a:gd name="csX51" fmla="*/ 23925 w 350352"/>
                  <a:gd name="csY51" fmla="*/ 110967 h 332127"/>
                  <a:gd name="csX52" fmla="*/ 7741 w 350352"/>
                  <a:gd name="csY52" fmla="*/ 106323 h 332127"/>
                  <a:gd name="csX53" fmla="*/ 0 w 350352"/>
                  <a:gd name="csY53" fmla="*/ 77895 h 332127"/>
                  <a:gd name="csX54" fmla="*/ 10344 w 350352"/>
                  <a:gd name="csY54" fmla="*/ 66637 h 332127"/>
                  <a:gd name="csX55" fmla="*/ 1619 w 350352"/>
                  <a:gd name="csY55" fmla="*/ 52704 h 332127"/>
                  <a:gd name="csX56" fmla="*/ 2815 w 350352"/>
                  <a:gd name="csY56" fmla="*/ 42149 h 332127"/>
                  <a:gd name="csX57" fmla="*/ 15692 w 350352"/>
                  <a:gd name="csY57" fmla="*/ 50101 h 332127"/>
                  <a:gd name="csX58" fmla="*/ 30046 w 350352"/>
                  <a:gd name="csY58" fmla="*/ 48341 h 332127"/>
                  <a:gd name="csX59" fmla="*/ 46794 w 350352"/>
                  <a:gd name="csY59" fmla="*/ 35746 h 332127"/>
                  <a:gd name="csX60" fmla="*/ 52001 w 350352"/>
                  <a:gd name="csY60" fmla="*/ 41657 h 332127"/>
                  <a:gd name="csX61" fmla="*/ 66215 w 350352"/>
                  <a:gd name="csY61" fmla="*/ 40460 h 332127"/>
                  <a:gd name="csX62" fmla="*/ 72688 w 350352"/>
                  <a:gd name="csY62" fmla="*/ 25402 h 332127"/>
                  <a:gd name="csX63" fmla="*/ 94783 w 350352"/>
                  <a:gd name="csY63" fmla="*/ 30046 h 332127"/>
                  <a:gd name="csX64" fmla="*/ 107942 w 350352"/>
                  <a:gd name="csY64" fmla="*/ 23713 h 332127"/>
                  <a:gd name="csX65" fmla="*/ 110334 w 350352"/>
                  <a:gd name="csY65" fmla="*/ 8374 h 33212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  <a:cxn ang="0">
                    <a:pos x="csX48" y="csY48"/>
                  </a:cxn>
                  <a:cxn ang="0">
                    <a:pos x="csX49" y="csY49"/>
                  </a:cxn>
                  <a:cxn ang="0">
                    <a:pos x="csX50" y="csY50"/>
                  </a:cxn>
                  <a:cxn ang="0">
                    <a:pos x="csX51" y="csY51"/>
                  </a:cxn>
                  <a:cxn ang="0">
                    <a:pos x="csX52" y="csY52"/>
                  </a:cxn>
                  <a:cxn ang="0">
                    <a:pos x="csX53" y="csY53"/>
                  </a:cxn>
                  <a:cxn ang="0">
                    <a:pos x="csX54" y="csY54"/>
                  </a:cxn>
                  <a:cxn ang="0">
                    <a:pos x="csX55" y="csY55"/>
                  </a:cxn>
                  <a:cxn ang="0">
                    <a:pos x="csX56" y="csY56"/>
                  </a:cxn>
                  <a:cxn ang="0">
                    <a:pos x="csX57" y="csY57"/>
                  </a:cxn>
                  <a:cxn ang="0">
                    <a:pos x="csX58" y="csY58"/>
                  </a:cxn>
                  <a:cxn ang="0">
                    <a:pos x="csX59" y="csY59"/>
                  </a:cxn>
                  <a:cxn ang="0">
                    <a:pos x="csX60" y="csY60"/>
                  </a:cxn>
                  <a:cxn ang="0">
                    <a:pos x="csX61" y="csY61"/>
                  </a:cxn>
                  <a:cxn ang="0">
                    <a:pos x="csX62" y="csY62"/>
                  </a:cxn>
                  <a:cxn ang="0">
                    <a:pos x="csX63" y="csY63"/>
                  </a:cxn>
                  <a:cxn ang="0">
                    <a:pos x="csX64" y="csY64"/>
                  </a:cxn>
                  <a:cxn ang="0">
                    <a:pos x="csX65" y="csY65"/>
                  </a:cxn>
                </a:cxnLst>
                <a:rect l="l" t="t" r="r" b="b"/>
                <a:pathLst>
                  <a:path w="350352" h="332127">
                    <a:moveTo>
                      <a:pt x="110334" y="8374"/>
                    </a:moveTo>
                    <a:lnTo>
                      <a:pt x="128418" y="13721"/>
                    </a:lnTo>
                    <a:lnTo>
                      <a:pt x="131866" y="6544"/>
                    </a:lnTo>
                    <a:lnTo>
                      <a:pt x="161419" y="0"/>
                    </a:lnTo>
                    <a:lnTo>
                      <a:pt x="168034" y="13088"/>
                    </a:lnTo>
                    <a:lnTo>
                      <a:pt x="210746" y="22799"/>
                    </a:lnTo>
                    <a:lnTo>
                      <a:pt x="207509" y="41235"/>
                    </a:lnTo>
                    <a:lnTo>
                      <a:pt x="214687" y="57067"/>
                    </a:lnTo>
                    <a:lnTo>
                      <a:pt x="190903" y="51649"/>
                    </a:lnTo>
                    <a:lnTo>
                      <a:pt x="166626" y="64807"/>
                    </a:lnTo>
                    <a:lnTo>
                      <a:pt x="168316" y="83173"/>
                    </a:lnTo>
                    <a:lnTo>
                      <a:pt x="164656" y="93657"/>
                    </a:lnTo>
                    <a:lnTo>
                      <a:pt x="174437" y="112304"/>
                    </a:lnTo>
                    <a:lnTo>
                      <a:pt x="202443" y="130670"/>
                    </a:lnTo>
                    <a:lnTo>
                      <a:pt x="217431" y="160646"/>
                    </a:lnTo>
                    <a:lnTo>
                      <a:pt x="250714" y="189636"/>
                    </a:lnTo>
                    <a:lnTo>
                      <a:pt x="274075" y="189425"/>
                    </a:lnTo>
                    <a:lnTo>
                      <a:pt x="281393" y="197377"/>
                    </a:lnTo>
                    <a:lnTo>
                      <a:pt x="272950" y="204483"/>
                    </a:lnTo>
                    <a:lnTo>
                      <a:pt x="299759" y="217361"/>
                    </a:lnTo>
                    <a:lnTo>
                      <a:pt x="321643" y="228126"/>
                    </a:lnTo>
                    <a:lnTo>
                      <a:pt x="347256" y="246562"/>
                    </a:lnTo>
                    <a:lnTo>
                      <a:pt x="350352" y="253177"/>
                    </a:lnTo>
                    <a:lnTo>
                      <a:pt x="344793" y="265772"/>
                    </a:lnTo>
                    <a:lnTo>
                      <a:pt x="328187" y="249307"/>
                    </a:lnTo>
                    <a:lnTo>
                      <a:pt x="302292" y="243537"/>
                    </a:lnTo>
                    <a:lnTo>
                      <a:pt x="289697" y="266335"/>
                    </a:lnTo>
                    <a:lnTo>
                      <a:pt x="311299" y="279353"/>
                    </a:lnTo>
                    <a:lnTo>
                      <a:pt x="307711" y="297578"/>
                    </a:lnTo>
                    <a:lnTo>
                      <a:pt x="295256" y="299689"/>
                    </a:lnTo>
                    <a:lnTo>
                      <a:pt x="279282" y="329453"/>
                    </a:lnTo>
                    <a:lnTo>
                      <a:pt x="266828" y="332127"/>
                    </a:lnTo>
                    <a:lnTo>
                      <a:pt x="266968" y="321502"/>
                    </a:lnTo>
                    <a:lnTo>
                      <a:pt x="273090" y="302855"/>
                    </a:lnTo>
                    <a:lnTo>
                      <a:pt x="279564" y="295467"/>
                    </a:lnTo>
                    <a:lnTo>
                      <a:pt x="267883" y="275131"/>
                    </a:lnTo>
                    <a:lnTo>
                      <a:pt x="258806" y="257399"/>
                    </a:lnTo>
                    <a:lnTo>
                      <a:pt x="246351" y="253036"/>
                    </a:lnTo>
                    <a:lnTo>
                      <a:pt x="237555" y="237767"/>
                    </a:lnTo>
                    <a:lnTo>
                      <a:pt x="218346" y="231363"/>
                    </a:lnTo>
                    <a:lnTo>
                      <a:pt x="205469" y="217079"/>
                    </a:lnTo>
                    <a:lnTo>
                      <a:pt x="183374" y="214757"/>
                    </a:lnTo>
                    <a:lnTo>
                      <a:pt x="160012" y="198643"/>
                    </a:lnTo>
                    <a:lnTo>
                      <a:pt x="132710" y="175282"/>
                    </a:lnTo>
                    <a:lnTo>
                      <a:pt x="112375" y="154524"/>
                    </a:lnTo>
                    <a:lnTo>
                      <a:pt x="103086" y="118567"/>
                    </a:lnTo>
                    <a:lnTo>
                      <a:pt x="88239" y="114345"/>
                    </a:lnTo>
                    <a:lnTo>
                      <a:pt x="63892" y="102242"/>
                    </a:lnTo>
                    <a:lnTo>
                      <a:pt x="50171" y="107238"/>
                    </a:lnTo>
                    <a:lnTo>
                      <a:pt x="32931" y="124196"/>
                    </a:lnTo>
                    <a:lnTo>
                      <a:pt x="20477" y="126870"/>
                    </a:lnTo>
                    <a:lnTo>
                      <a:pt x="23925" y="110967"/>
                    </a:lnTo>
                    <a:lnTo>
                      <a:pt x="7741" y="106323"/>
                    </a:lnTo>
                    <a:lnTo>
                      <a:pt x="0" y="77895"/>
                    </a:lnTo>
                    <a:lnTo>
                      <a:pt x="10344" y="66637"/>
                    </a:lnTo>
                    <a:lnTo>
                      <a:pt x="1619" y="52704"/>
                    </a:lnTo>
                    <a:lnTo>
                      <a:pt x="2815" y="42149"/>
                    </a:lnTo>
                    <a:lnTo>
                      <a:pt x="15692" y="50101"/>
                    </a:lnTo>
                    <a:lnTo>
                      <a:pt x="30046" y="48341"/>
                    </a:lnTo>
                    <a:lnTo>
                      <a:pt x="46794" y="35746"/>
                    </a:lnTo>
                    <a:lnTo>
                      <a:pt x="52001" y="41657"/>
                    </a:lnTo>
                    <a:lnTo>
                      <a:pt x="66215" y="40460"/>
                    </a:lnTo>
                    <a:lnTo>
                      <a:pt x="72688" y="25402"/>
                    </a:lnTo>
                    <a:lnTo>
                      <a:pt x="94783" y="30046"/>
                    </a:lnTo>
                    <a:lnTo>
                      <a:pt x="107942" y="23713"/>
                    </a:lnTo>
                    <a:lnTo>
                      <a:pt x="110334" y="837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: Shape 199">
                <a:extLst>
                  <a:ext uri="{FF2B5EF4-FFF2-40B4-BE49-F238E27FC236}">
                    <a16:creationId xmlns:a16="http://schemas.microsoft.com/office/drawing/2014/main" id="{3D09433C-29A8-7B00-1385-DEC77080EBB3}"/>
                  </a:ext>
                </a:extLst>
              </p:cNvPr>
              <p:cNvSpPr/>
              <p:nvPr/>
            </p:nvSpPr>
            <p:spPr>
              <a:xfrm>
                <a:off x="7363290" y="3307785"/>
                <a:ext cx="92250" cy="55518"/>
              </a:xfrm>
              <a:custGeom>
                <a:avLst/>
                <a:gdLst>
                  <a:gd name="csX0" fmla="*/ 69592 w 92250"/>
                  <a:gd name="csY0" fmla="*/ 3026 h 55518"/>
                  <a:gd name="csX1" fmla="*/ 92250 w 92250"/>
                  <a:gd name="csY1" fmla="*/ 0 h 55518"/>
                  <a:gd name="csX2" fmla="*/ 81484 w 92250"/>
                  <a:gd name="csY2" fmla="*/ 27232 h 55518"/>
                  <a:gd name="csX3" fmla="*/ 85987 w 92250"/>
                  <a:gd name="csY3" fmla="*/ 37927 h 55518"/>
                  <a:gd name="csX4" fmla="*/ 79654 w 92250"/>
                  <a:gd name="csY4" fmla="*/ 55519 h 55518"/>
                  <a:gd name="csX5" fmla="*/ 56856 w 92250"/>
                  <a:gd name="csY5" fmla="*/ 42642 h 55518"/>
                  <a:gd name="csX6" fmla="*/ 41657 w 92250"/>
                  <a:gd name="csY6" fmla="*/ 38912 h 55518"/>
                  <a:gd name="csX7" fmla="*/ 0 w 92250"/>
                  <a:gd name="csY7" fmla="*/ 21391 h 55518"/>
                  <a:gd name="csX8" fmla="*/ 4152 w 92250"/>
                  <a:gd name="csY8" fmla="*/ 3659 h 55518"/>
                  <a:gd name="csX9" fmla="*/ 39123 w 92250"/>
                  <a:gd name="csY9" fmla="*/ 6826 h 55518"/>
                  <a:gd name="csX10" fmla="*/ 69592 w 92250"/>
                  <a:gd name="csY10" fmla="*/ 3026 h 55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</a:cxnLst>
                <a:rect l="l" t="t" r="r" b="b"/>
                <a:pathLst>
                  <a:path w="92250" h="55518">
                    <a:moveTo>
                      <a:pt x="69592" y="3026"/>
                    </a:moveTo>
                    <a:lnTo>
                      <a:pt x="92250" y="0"/>
                    </a:lnTo>
                    <a:lnTo>
                      <a:pt x="81484" y="27232"/>
                    </a:lnTo>
                    <a:lnTo>
                      <a:pt x="85987" y="37927"/>
                    </a:lnTo>
                    <a:lnTo>
                      <a:pt x="79654" y="55519"/>
                    </a:lnTo>
                    <a:lnTo>
                      <a:pt x="56856" y="42642"/>
                    </a:lnTo>
                    <a:lnTo>
                      <a:pt x="41657" y="38912"/>
                    </a:lnTo>
                    <a:lnTo>
                      <a:pt x="0" y="21391"/>
                    </a:lnTo>
                    <a:lnTo>
                      <a:pt x="4152" y="3659"/>
                    </a:lnTo>
                    <a:lnTo>
                      <a:pt x="39123" y="6826"/>
                    </a:lnTo>
                    <a:lnTo>
                      <a:pt x="69592" y="3026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: Shape 200">
                <a:extLst>
                  <a:ext uri="{FF2B5EF4-FFF2-40B4-BE49-F238E27FC236}">
                    <a16:creationId xmlns:a16="http://schemas.microsoft.com/office/drawing/2014/main" id="{BA84E32D-9330-3806-3FD4-FF3894649DE7}"/>
                  </a:ext>
                </a:extLst>
              </p:cNvPr>
              <p:cNvSpPr/>
              <p:nvPr/>
            </p:nvSpPr>
            <p:spPr>
              <a:xfrm>
                <a:off x="7235716" y="3203151"/>
                <a:ext cx="49256" cy="81131"/>
              </a:xfrm>
              <a:custGeom>
                <a:avLst/>
                <a:gdLst>
                  <a:gd name="csX0" fmla="*/ 16395 w 49256"/>
                  <a:gd name="csY0" fmla="*/ 10977 h 81131"/>
                  <a:gd name="csX1" fmla="*/ 31313 w 49256"/>
                  <a:gd name="csY1" fmla="*/ 0 h 81131"/>
                  <a:gd name="csX2" fmla="*/ 49256 w 49256"/>
                  <a:gd name="csY2" fmla="*/ 25191 h 81131"/>
                  <a:gd name="csX3" fmla="*/ 45105 w 49256"/>
                  <a:gd name="csY3" fmla="*/ 71703 h 81131"/>
                  <a:gd name="csX4" fmla="*/ 31524 w 49256"/>
                  <a:gd name="csY4" fmla="*/ 69451 h 81131"/>
                  <a:gd name="csX5" fmla="*/ 19281 w 49256"/>
                  <a:gd name="csY5" fmla="*/ 81132 h 81131"/>
                  <a:gd name="csX6" fmla="*/ 8022 w 49256"/>
                  <a:gd name="csY6" fmla="*/ 71914 h 81131"/>
                  <a:gd name="csX7" fmla="*/ 6826 w 49256"/>
                  <a:gd name="csY7" fmla="*/ 29483 h 81131"/>
                  <a:gd name="csX8" fmla="*/ 0 w 49256"/>
                  <a:gd name="csY8" fmla="*/ 9218 h 81131"/>
                  <a:gd name="csX9" fmla="*/ 16395 w 49256"/>
                  <a:gd name="csY9" fmla="*/ 10977 h 8113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</a:cxnLst>
                <a:rect l="l" t="t" r="r" b="b"/>
                <a:pathLst>
                  <a:path w="49256" h="81131">
                    <a:moveTo>
                      <a:pt x="16395" y="10977"/>
                    </a:moveTo>
                    <a:lnTo>
                      <a:pt x="31313" y="0"/>
                    </a:lnTo>
                    <a:lnTo>
                      <a:pt x="49256" y="25191"/>
                    </a:lnTo>
                    <a:lnTo>
                      <a:pt x="45105" y="71703"/>
                    </a:lnTo>
                    <a:lnTo>
                      <a:pt x="31524" y="69451"/>
                    </a:lnTo>
                    <a:lnTo>
                      <a:pt x="19281" y="81132"/>
                    </a:lnTo>
                    <a:lnTo>
                      <a:pt x="8022" y="71914"/>
                    </a:lnTo>
                    <a:lnTo>
                      <a:pt x="6826" y="29483"/>
                    </a:lnTo>
                    <a:lnTo>
                      <a:pt x="0" y="9218"/>
                    </a:lnTo>
                    <a:lnTo>
                      <a:pt x="16395" y="1097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7" name="Graphic 5">
              <a:extLst>
                <a:ext uri="{FF2B5EF4-FFF2-40B4-BE49-F238E27FC236}">
                  <a16:creationId xmlns:a16="http://schemas.microsoft.com/office/drawing/2014/main" id="{681045D2-5FED-3429-4085-A90C5EC7DBD4}"/>
                </a:ext>
              </a:extLst>
            </p:cNvPr>
            <p:cNvGrpSpPr/>
            <p:nvPr/>
          </p:nvGrpSpPr>
          <p:grpSpPr>
            <a:xfrm>
              <a:off x="7233605" y="2559584"/>
              <a:ext cx="137424" cy="123843"/>
              <a:chOff x="7233605" y="2559584"/>
              <a:chExt cx="137424" cy="123843"/>
            </a:xfrm>
          </p:grpSpPr>
          <p:sp>
            <p:nvSpPr>
              <p:cNvPr id="197" name="Freeform: Shape 196">
                <a:extLst>
                  <a:ext uri="{FF2B5EF4-FFF2-40B4-BE49-F238E27FC236}">
                    <a16:creationId xmlns:a16="http://schemas.microsoft.com/office/drawing/2014/main" id="{D95F42CD-3E8C-45C2-A081-431D74528EBC}"/>
                  </a:ext>
                </a:extLst>
              </p:cNvPr>
              <p:cNvSpPr/>
              <p:nvPr/>
            </p:nvSpPr>
            <p:spPr>
              <a:xfrm>
                <a:off x="7233605" y="2559584"/>
                <a:ext cx="84298" cy="122577"/>
              </a:xfrm>
              <a:custGeom>
                <a:avLst/>
                <a:gdLst>
                  <a:gd name="csX0" fmla="*/ 54745 w 84298"/>
                  <a:gd name="csY0" fmla="*/ 116244 h 122577"/>
                  <a:gd name="csX1" fmla="*/ 35605 w 84298"/>
                  <a:gd name="csY1" fmla="*/ 122577 h 122577"/>
                  <a:gd name="csX2" fmla="*/ 13018 w 84298"/>
                  <a:gd name="csY2" fmla="*/ 117089 h 122577"/>
                  <a:gd name="csX3" fmla="*/ 915 w 84298"/>
                  <a:gd name="csY3" fmla="*/ 94009 h 122577"/>
                  <a:gd name="csX4" fmla="*/ 0 w 84298"/>
                  <a:gd name="csY4" fmla="*/ 50945 h 122577"/>
                  <a:gd name="csX5" fmla="*/ 4996 w 84298"/>
                  <a:gd name="csY5" fmla="*/ 39475 h 122577"/>
                  <a:gd name="csX6" fmla="*/ 13581 w 84298"/>
                  <a:gd name="csY6" fmla="*/ 26669 h 122577"/>
                  <a:gd name="csX7" fmla="*/ 39827 w 84298"/>
                  <a:gd name="csY7" fmla="*/ 23995 h 122577"/>
                  <a:gd name="csX8" fmla="*/ 50382 w 84298"/>
                  <a:gd name="csY8" fmla="*/ 12173 h 122577"/>
                  <a:gd name="csX9" fmla="*/ 74377 w 84298"/>
                  <a:gd name="csY9" fmla="*/ 0 h 122577"/>
                  <a:gd name="csX10" fmla="*/ 73392 w 84298"/>
                  <a:gd name="csY10" fmla="*/ 22165 h 122577"/>
                  <a:gd name="csX11" fmla="*/ 64526 w 84298"/>
                  <a:gd name="csY11" fmla="*/ 36027 h 122577"/>
                  <a:gd name="csX12" fmla="*/ 68114 w 84298"/>
                  <a:gd name="csY12" fmla="*/ 47990 h 122577"/>
                  <a:gd name="csX13" fmla="*/ 84299 w 84298"/>
                  <a:gd name="csY13" fmla="*/ 54393 h 122577"/>
                  <a:gd name="csX14" fmla="*/ 76980 w 84298"/>
                  <a:gd name="csY14" fmla="*/ 70296 h 122577"/>
                  <a:gd name="csX15" fmla="*/ 68114 w 84298"/>
                  <a:gd name="csY15" fmla="*/ 65722 h 122577"/>
                  <a:gd name="csX16" fmla="*/ 46582 w 84298"/>
                  <a:gd name="csY16" fmla="*/ 95979 h 122577"/>
                  <a:gd name="csX17" fmla="*/ 54745 w 84298"/>
                  <a:gd name="csY17" fmla="*/ 116244 h 12257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</a:cxnLst>
                <a:rect l="l" t="t" r="r" b="b"/>
                <a:pathLst>
                  <a:path w="84298" h="122577">
                    <a:moveTo>
                      <a:pt x="54745" y="116244"/>
                    </a:moveTo>
                    <a:lnTo>
                      <a:pt x="35605" y="122577"/>
                    </a:lnTo>
                    <a:lnTo>
                      <a:pt x="13018" y="117089"/>
                    </a:lnTo>
                    <a:lnTo>
                      <a:pt x="915" y="94009"/>
                    </a:lnTo>
                    <a:lnTo>
                      <a:pt x="0" y="50945"/>
                    </a:lnTo>
                    <a:lnTo>
                      <a:pt x="4996" y="39475"/>
                    </a:lnTo>
                    <a:lnTo>
                      <a:pt x="13581" y="26669"/>
                    </a:lnTo>
                    <a:lnTo>
                      <a:pt x="39827" y="23995"/>
                    </a:lnTo>
                    <a:lnTo>
                      <a:pt x="50382" y="12173"/>
                    </a:lnTo>
                    <a:lnTo>
                      <a:pt x="74377" y="0"/>
                    </a:lnTo>
                    <a:lnTo>
                      <a:pt x="73392" y="22165"/>
                    </a:lnTo>
                    <a:lnTo>
                      <a:pt x="64526" y="36027"/>
                    </a:lnTo>
                    <a:lnTo>
                      <a:pt x="68114" y="47990"/>
                    </a:lnTo>
                    <a:lnTo>
                      <a:pt x="84299" y="54393"/>
                    </a:lnTo>
                    <a:lnTo>
                      <a:pt x="76980" y="70296"/>
                    </a:lnTo>
                    <a:lnTo>
                      <a:pt x="68114" y="65722"/>
                    </a:lnTo>
                    <a:lnTo>
                      <a:pt x="46582" y="95979"/>
                    </a:lnTo>
                    <a:lnTo>
                      <a:pt x="54745" y="116244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: Shape 197">
                <a:extLst>
                  <a:ext uri="{FF2B5EF4-FFF2-40B4-BE49-F238E27FC236}">
                    <a16:creationId xmlns:a16="http://schemas.microsoft.com/office/drawing/2014/main" id="{8F97CC2E-9576-4948-1773-5AE59704FB5F}"/>
                  </a:ext>
                </a:extLst>
              </p:cNvPr>
              <p:cNvSpPr/>
              <p:nvPr/>
            </p:nvSpPr>
            <p:spPr>
              <a:xfrm>
                <a:off x="7317622" y="2628613"/>
                <a:ext cx="53407" cy="54815"/>
              </a:xfrm>
              <a:custGeom>
                <a:avLst/>
                <a:gdLst>
                  <a:gd name="csX0" fmla="*/ 43838 w 53407"/>
                  <a:gd name="csY0" fmla="*/ 0 h 54815"/>
                  <a:gd name="csX1" fmla="*/ 53408 w 53407"/>
                  <a:gd name="csY1" fmla="*/ 21110 h 54815"/>
                  <a:gd name="csX2" fmla="*/ 35465 w 53407"/>
                  <a:gd name="csY2" fmla="*/ 54815 h 54815"/>
                  <a:gd name="csX3" fmla="*/ 4222 w 53407"/>
                  <a:gd name="csY3" fmla="*/ 31313 h 54815"/>
                  <a:gd name="csX4" fmla="*/ 0 w 53407"/>
                  <a:gd name="csY4" fmla="*/ 13932 h 54815"/>
                  <a:gd name="csX5" fmla="*/ 43838 w 53407"/>
                  <a:gd name="csY5" fmla="*/ 0 h 5481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53407" h="54815">
                    <a:moveTo>
                      <a:pt x="43838" y="0"/>
                    </a:moveTo>
                    <a:lnTo>
                      <a:pt x="53408" y="21110"/>
                    </a:lnTo>
                    <a:lnTo>
                      <a:pt x="35465" y="54815"/>
                    </a:lnTo>
                    <a:lnTo>
                      <a:pt x="4222" y="31313"/>
                    </a:lnTo>
                    <a:lnTo>
                      <a:pt x="0" y="13932"/>
                    </a:lnTo>
                    <a:lnTo>
                      <a:pt x="43838" y="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48" name="Graphic 5">
              <a:extLst>
                <a:ext uri="{FF2B5EF4-FFF2-40B4-BE49-F238E27FC236}">
                  <a16:creationId xmlns:a16="http://schemas.microsoft.com/office/drawing/2014/main" id="{3B52E4BD-8E35-E390-C272-6C71D8B6C354}"/>
                </a:ext>
              </a:extLst>
            </p:cNvPr>
            <p:cNvGrpSpPr/>
            <p:nvPr/>
          </p:nvGrpSpPr>
          <p:grpSpPr>
            <a:xfrm>
              <a:off x="6765813" y="2520320"/>
              <a:ext cx="276397" cy="357458"/>
              <a:chOff x="6765813" y="2520320"/>
              <a:chExt cx="276397" cy="357458"/>
            </a:xfrm>
          </p:grpSpPr>
          <p:sp>
            <p:nvSpPr>
              <p:cNvPr id="195" name="Freeform: Shape 194">
                <a:extLst>
                  <a:ext uri="{FF2B5EF4-FFF2-40B4-BE49-F238E27FC236}">
                    <a16:creationId xmlns:a16="http://schemas.microsoft.com/office/drawing/2014/main" id="{90AFEA1D-9782-68BE-6599-A3FA5BC79FC6}"/>
                  </a:ext>
                </a:extLst>
              </p:cNvPr>
              <p:cNvSpPr/>
              <p:nvPr/>
            </p:nvSpPr>
            <p:spPr>
              <a:xfrm>
                <a:off x="6765813" y="2667948"/>
                <a:ext cx="57066" cy="53830"/>
              </a:xfrm>
              <a:custGeom>
                <a:avLst/>
                <a:gdLst>
                  <a:gd name="csX0" fmla="*/ 41094 w 57066"/>
                  <a:gd name="csY0" fmla="*/ 53830 h 53830"/>
                  <a:gd name="csX1" fmla="*/ 18506 w 57066"/>
                  <a:gd name="csY1" fmla="*/ 45386 h 53830"/>
                  <a:gd name="csX2" fmla="*/ 0 w 57066"/>
                  <a:gd name="csY2" fmla="*/ 45949 h 53830"/>
                  <a:gd name="csX3" fmla="*/ 6192 w 57066"/>
                  <a:gd name="csY3" fmla="*/ 23924 h 53830"/>
                  <a:gd name="csX4" fmla="*/ 0 w 57066"/>
                  <a:gd name="csY4" fmla="*/ 1689 h 53830"/>
                  <a:gd name="csX5" fmla="*/ 25050 w 57066"/>
                  <a:gd name="csY5" fmla="*/ 0 h 53830"/>
                  <a:gd name="csX6" fmla="*/ 57067 w 57066"/>
                  <a:gd name="csY6" fmla="*/ 25613 h 53830"/>
                  <a:gd name="csX7" fmla="*/ 41094 w 57066"/>
                  <a:gd name="csY7" fmla="*/ 53830 h 538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</a:cxnLst>
                <a:rect l="l" t="t" r="r" b="b"/>
                <a:pathLst>
                  <a:path w="57066" h="53830">
                    <a:moveTo>
                      <a:pt x="41094" y="53830"/>
                    </a:moveTo>
                    <a:lnTo>
                      <a:pt x="18506" y="45386"/>
                    </a:lnTo>
                    <a:lnTo>
                      <a:pt x="0" y="45949"/>
                    </a:lnTo>
                    <a:lnTo>
                      <a:pt x="6192" y="23924"/>
                    </a:lnTo>
                    <a:lnTo>
                      <a:pt x="0" y="1689"/>
                    </a:lnTo>
                    <a:lnTo>
                      <a:pt x="25050" y="0"/>
                    </a:lnTo>
                    <a:lnTo>
                      <a:pt x="57067" y="25613"/>
                    </a:lnTo>
                    <a:lnTo>
                      <a:pt x="41094" y="53830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: Shape 195">
                <a:extLst>
                  <a:ext uri="{FF2B5EF4-FFF2-40B4-BE49-F238E27FC236}">
                    <a16:creationId xmlns:a16="http://schemas.microsoft.com/office/drawing/2014/main" id="{8BBA7068-2462-61E6-B8EA-8A6E0230DF0F}"/>
                  </a:ext>
                </a:extLst>
              </p:cNvPr>
              <p:cNvSpPr/>
              <p:nvPr/>
            </p:nvSpPr>
            <p:spPr>
              <a:xfrm>
                <a:off x="6808314" y="2520320"/>
                <a:ext cx="233896" cy="357458"/>
              </a:xfrm>
              <a:custGeom>
                <a:avLst/>
                <a:gdLst>
                  <a:gd name="csX0" fmla="*/ 91265 w 233896"/>
                  <a:gd name="csY0" fmla="*/ 220386 h 357458"/>
                  <a:gd name="csX1" fmla="*/ 91335 w 233896"/>
                  <a:gd name="csY1" fmla="*/ 220386 h 357458"/>
                  <a:gd name="csX2" fmla="*/ 95698 w 233896"/>
                  <a:gd name="csY2" fmla="*/ 196673 h 357458"/>
                  <a:gd name="csX3" fmla="*/ 75714 w 233896"/>
                  <a:gd name="csY3" fmla="*/ 171341 h 357458"/>
                  <a:gd name="csX4" fmla="*/ 75292 w 233896"/>
                  <a:gd name="csY4" fmla="*/ 170778 h 357458"/>
                  <a:gd name="csX5" fmla="*/ 38983 w 233896"/>
                  <a:gd name="csY5" fmla="*/ 163460 h 357458"/>
                  <a:gd name="csX6" fmla="*/ 31876 w 233896"/>
                  <a:gd name="csY6" fmla="*/ 152272 h 357458"/>
                  <a:gd name="csX7" fmla="*/ 42712 w 233896"/>
                  <a:gd name="csY7" fmla="*/ 133625 h 357458"/>
                  <a:gd name="csX8" fmla="*/ 32931 w 233896"/>
                  <a:gd name="csY8" fmla="*/ 122085 h 357458"/>
                  <a:gd name="csX9" fmla="*/ 16818 w 233896"/>
                  <a:gd name="csY9" fmla="*/ 141858 h 357458"/>
                  <a:gd name="csX10" fmla="*/ 15058 w 233896"/>
                  <a:gd name="csY10" fmla="*/ 101397 h 357458"/>
                  <a:gd name="csX11" fmla="*/ 0 w 233896"/>
                  <a:gd name="csY11" fmla="*/ 79795 h 357458"/>
                  <a:gd name="csX12" fmla="*/ 10837 w 233896"/>
                  <a:gd name="csY12" fmla="*/ 35464 h 357458"/>
                  <a:gd name="csX13" fmla="*/ 34057 w 233896"/>
                  <a:gd name="csY13" fmla="*/ 211 h 357458"/>
                  <a:gd name="csX14" fmla="*/ 57911 w 233896"/>
                  <a:gd name="csY14" fmla="*/ 3659 h 357458"/>
                  <a:gd name="csX15" fmla="*/ 93939 w 233896"/>
                  <a:gd name="csY15" fmla="*/ 0 h 357458"/>
                  <a:gd name="csX16" fmla="*/ 61992 w 233896"/>
                  <a:gd name="csY16" fmla="*/ 46934 h 357458"/>
                  <a:gd name="csX17" fmla="*/ 92461 w 233896"/>
                  <a:gd name="csY17" fmla="*/ 41023 h 357458"/>
                  <a:gd name="csX18" fmla="*/ 125181 w 233896"/>
                  <a:gd name="csY18" fmla="*/ 41234 h 357458"/>
                  <a:gd name="csX19" fmla="*/ 117370 w 233896"/>
                  <a:gd name="csY19" fmla="*/ 76136 h 357458"/>
                  <a:gd name="csX20" fmla="*/ 90491 w 233896"/>
                  <a:gd name="csY20" fmla="*/ 114134 h 357458"/>
                  <a:gd name="csX21" fmla="*/ 121381 w 233896"/>
                  <a:gd name="csY21" fmla="*/ 116807 h 357458"/>
                  <a:gd name="csX22" fmla="*/ 123774 w 233896"/>
                  <a:gd name="csY22" fmla="*/ 121240 h 357458"/>
                  <a:gd name="csX23" fmla="*/ 150372 w 233896"/>
                  <a:gd name="csY23" fmla="*/ 170356 h 357458"/>
                  <a:gd name="csX24" fmla="*/ 170849 w 233896"/>
                  <a:gd name="csY24" fmla="*/ 176970 h 357458"/>
                  <a:gd name="csX25" fmla="*/ 189214 w 233896"/>
                  <a:gd name="csY25" fmla="*/ 223623 h 357458"/>
                  <a:gd name="csX26" fmla="*/ 197729 w 233896"/>
                  <a:gd name="csY26" fmla="*/ 239596 h 357458"/>
                  <a:gd name="csX27" fmla="*/ 233896 w 233896"/>
                  <a:gd name="csY27" fmla="*/ 247266 h 357458"/>
                  <a:gd name="csX28" fmla="*/ 230238 w 233896"/>
                  <a:gd name="csY28" fmla="*/ 272950 h 357458"/>
                  <a:gd name="csX29" fmla="*/ 215038 w 233896"/>
                  <a:gd name="csY29" fmla="*/ 284630 h 357458"/>
                  <a:gd name="csX30" fmla="*/ 227001 w 233896"/>
                  <a:gd name="csY30" fmla="*/ 305177 h 357458"/>
                  <a:gd name="csX31" fmla="*/ 200121 w 233896"/>
                  <a:gd name="csY31" fmla="*/ 325865 h 357458"/>
                  <a:gd name="csX32" fmla="*/ 160153 w 233896"/>
                  <a:gd name="csY32" fmla="*/ 325513 h 357458"/>
                  <a:gd name="csX33" fmla="*/ 109279 w 233896"/>
                  <a:gd name="csY33" fmla="*/ 336349 h 357458"/>
                  <a:gd name="csX34" fmla="*/ 95416 w 233896"/>
                  <a:gd name="csY34" fmla="*/ 328609 h 357458"/>
                  <a:gd name="csX35" fmla="*/ 75643 w 233896"/>
                  <a:gd name="csY35" fmla="*/ 346974 h 357458"/>
                  <a:gd name="csX36" fmla="*/ 47990 w 233896"/>
                  <a:gd name="csY36" fmla="*/ 342541 h 357458"/>
                  <a:gd name="csX37" fmla="*/ 27021 w 233896"/>
                  <a:gd name="csY37" fmla="*/ 357459 h 357458"/>
                  <a:gd name="csX38" fmla="*/ 11188 w 233896"/>
                  <a:gd name="csY38" fmla="*/ 349648 h 357458"/>
                  <a:gd name="csX39" fmla="*/ 54956 w 233896"/>
                  <a:gd name="csY39" fmla="*/ 308344 h 357458"/>
                  <a:gd name="csX40" fmla="*/ 81695 w 233896"/>
                  <a:gd name="csY40" fmla="*/ 299829 h 357458"/>
                  <a:gd name="csX41" fmla="*/ 81484 w 233896"/>
                  <a:gd name="csY41" fmla="*/ 299759 h 357458"/>
                  <a:gd name="csX42" fmla="*/ 34831 w 233896"/>
                  <a:gd name="csY42" fmla="*/ 293145 h 357458"/>
                  <a:gd name="csX43" fmla="*/ 26387 w 233896"/>
                  <a:gd name="csY43" fmla="*/ 277312 h 357458"/>
                  <a:gd name="csX44" fmla="*/ 57559 w 233896"/>
                  <a:gd name="csY44" fmla="*/ 264928 h 357458"/>
                  <a:gd name="csX45" fmla="*/ 41235 w 233896"/>
                  <a:gd name="csY45" fmla="*/ 243255 h 357458"/>
                  <a:gd name="csX46" fmla="*/ 46864 w 233896"/>
                  <a:gd name="csY46" fmla="*/ 216657 h 357458"/>
                  <a:gd name="csX47" fmla="*/ 91265 w 233896"/>
                  <a:gd name="csY47" fmla="*/ 220386 h 3574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  <a:cxn ang="0">
                    <a:pos x="csX47" y="csY47"/>
                  </a:cxn>
                </a:cxnLst>
                <a:rect l="l" t="t" r="r" b="b"/>
                <a:pathLst>
                  <a:path w="233896" h="357458">
                    <a:moveTo>
                      <a:pt x="91265" y="220386"/>
                    </a:moveTo>
                    <a:lnTo>
                      <a:pt x="91335" y="220386"/>
                    </a:lnTo>
                    <a:lnTo>
                      <a:pt x="95698" y="196673"/>
                    </a:lnTo>
                    <a:lnTo>
                      <a:pt x="75714" y="171341"/>
                    </a:lnTo>
                    <a:lnTo>
                      <a:pt x="75292" y="170778"/>
                    </a:lnTo>
                    <a:lnTo>
                      <a:pt x="38983" y="163460"/>
                    </a:lnTo>
                    <a:lnTo>
                      <a:pt x="31876" y="152272"/>
                    </a:lnTo>
                    <a:lnTo>
                      <a:pt x="42712" y="133625"/>
                    </a:lnTo>
                    <a:lnTo>
                      <a:pt x="32931" y="122085"/>
                    </a:lnTo>
                    <a:lnTo>
                      <a:pt x="16818" y="141858"/>
                    </a:lnTo>
                    <a:lnTo>
                      <a:pt x="15058" y="101397"/>
                    </a:lnTo>
                    <a:lnTo>
                      <a:pt x="0" y="79795"/>
                    </a:lnTo>
                    <a:lnTo>
                      <a:pt x="10837" y="35464"/>
                    </a:lnTo>
                    <a:lnTo>
                      <a:pt x="34057" y="211"/>
                    </a:lnTo>
                    <a:lnTo>
                      <a:pt x="57911" y="3659"/>
                    </a:lnTo>
                    <a:lnTo>
                      <a:pt x="93939" y="0"/>
                    </a:lnTo>
                    <a:lnTo>
                      <a:pt x="61992" y="46934"/>
                    </a:lnTo>
                    <a:lnTo>
                      <a:pt x="92461" y="41023"/>
                    </a:lnTo>
                    <a:lnTo>
                      <a:pt x="125181" y="41234"/>
                    </a:lnTo>
                    <a:lnTo>
                      <a:pt x="117370" y="76136"/>
                    </a:lnTo>
                    <a:lnTo>
                      <a:pt x="90491" y="114134"/>
                    </a:lnTo>
                    <a:lnTo>
                      <a:pt x="121381" y="116807"/>
                    </a:lnTo>
                    <a:lnTo>
                      <a:pt x="123774" y="121240"/>
                    </a:lnTo>
                    <a:lnTo>
                      <a:pt x="150372" y="170356"/>
                    </a:lnTo>
                    <a:lnTo>
                      <a:pt x="170849" y="176970"/>
                    </a:lnTo>
                    <a:lnTo>
                      <a:pt x="189214" y="223623"/>
                    </a:lnTo>
                    <a:lnTo>
                      <a:pt x="197729" y="239596"/>
                    </a:lnTo>
                    <a:lnTo>
                      <a:pt x="233896" y="247266"/>
                    </a:lnTo>
                    <a:lnTo>
                      <a:pt x="230238" y="272950"/>
                    </a:lnTo>
                    <a:lnTo>
                      <a:pt x="215038" y="284630"/>
                    </a:lnTo>
                    <a:lnTo>
                      <a:pt x="227001" y="305177"/>
                    </a:lnTo>
                    <a:lnTo>
                      <a:pt x="200121" y="325865"/>
                    </a:lnTo>
                    <a:lnTo>
                      <a:pt x="160153" y="325513"/>
                    </a:lnTo>
                    <a:lnTo>
                      <a:pt x="109279" y="336349"/>
                    </a:lnTo>
                    <a:lnTo>
                      <a:pt x="95416" y="328609"/>
                    </a:lnTo>
                    <a:lnTo>
                      <a:pt x="75643" y="346974"/>
                    </a:lnTo>
                    <a:lnTo>
                      <a:pt x="47990" y="342541"/>
                    </a:lnTo>
                    <a:lnTo>
                      <a:pt x="27021" y="357459"/>
                    </a:lnTo>
                    <a:lnTo>
                      <a:pt x="11188" y="349648"/>
                    </a:lnTo>
                    <a:lnTo>
                      <a:pt x="54956" y="308344"/>
                    </a:lnTo>
                    <a:lnTo>
                      <a:pt x="81695" y="299829"/>
                    </a:lnTo>
                    <a:lnTo>
                      <a:pt x="81484" y="299759"/>
                    </a:lnTo>
                    <a:lnTo>
                      <a:pt x="34831" y="293145"/>
                    </a:lnTo>
                    <a:lnTo>
                      <a:pt x="26387" y="277312"/>
                    </a:lnTo>
                    <a:lnTo>
                      <a:pt x="57559" y="264928"/>
                    </a:lnTo>
                    <a:lnTo>
                      <a:pt x="41235" y="243255"/>
                    </a:lnTo>
                    <a:lnTo>
                      <a:pt x="46864" y="216657"/>
                    </a:lnTo>
                    <a:lnTo>
                      <a:pt x="91265" y="220386"/>
                    </a:lnTo>
                    <a:close/>
                  </a:path>
                </a:pathLst>
              </a:custGeom>
              <a:gradFill>
                <a:gsLst>
                  <a:gs pos="0">
                    <a:srgbClr val="14D4C8"/>
                  </a:gs>
                  <a:gs pos="50000">
                    <a:srgbClr val="2FDABD"/>
                  </a:gs>
                  <a:gs pos="100000">
                    <a:srgbClr val="4BE0B2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C97D0021-28DD-F511-A497-5F4BB1F6BCDF}"/>
                </a:ext>
              </a:extLst>
            </p:cNvPr>
            <p:cNvSpPr/>
            <p:nvPr/>
          </p:nvSpPr>
          <p:spPr>
            <a:xfrm>
              <a:off x="6265441" y="2152447"/>
              <a:ext cx="320094" cy="147064"/>
            </a:xfrm>
            <a:custGeom>
              <a:avLst/>
              <a:gdLst>
                <a:gd name="csX0" fmla="*/ 293215 w 320094"/>
                <a:gd name="csY0" fmla="*/ 3518 h 147064"/>
                <a:gd name="csX1" fmla="*/ 286319 w 320094"/>
                <a:gd name="csY1" fmla="*/ 35535 h 147064"/>
                <a:gd name="csX2" fmla="*/ 320095 w 320094"/>
                <a:gd name="csY2" fmla="*/ 68959 h 147064"/>
                <a:gd name="csX3" fmla="*/ 281252 w 320094"/>
                <a:gd name="csY3" fmla="*/ 105760 h 147064"/>
                <a:gd name="csX4" fmla="*/ 195125 w 320094"/>
                <a:gd name="csY4" fmla="*/ 138410 h 147064"/>
                <a:gd name="csX5" fmla="*/ 169371 w 320094"/>
                <a:gd name="csY5" fmla="*/ 147065 h 147064"/>
                <a:gd name="csX6" fmla="*/ 130036 w 320094"/>
                <a:gd name="csY6" fmla="*/ 140099 h 147064"/>
                <a:gd name="csX7" fmla="*/ 46723 w 320094"/>
                <a:gd name="csY7" fmla="*/ 125040 h 147064"/>
                <a:gd name="csX8" fmla="*/ 76136 w 320094"/>
                <a:gd name="csY8" fmla="*/ 103930 h 147064"/>
                <a:gd name="csX9" fmla="*/ 11118 w 320094"/>
                <a:gd name="csY9" fmla="*/ 80358 h 147064"/>
                <a:gd name="csX10" fmla="*/ 63962 w 320094"/>
                <a:gd name="csY10" fmla="*/ 70929 h 147064"/>
                <a:gd name="csX11" fmla="*/ 62696 w 320094"/>
                <a:gd name="csY11" fmla="*/ 56645 h 147064"/>
                <a:gd name="csX12" fmla="*/ 0 w 320094"/>
                <a:gd name="csY12" fmla="*/ 45245 h 147064"/>
                <a:gd name="csX13" fmla="*/ 20195 w 320094"/>
                <a:gd name="csY13" fmla="*/ 13158 h 147064"/>
                <a:gd name="csX14" fmla="*/ 65440 w 320094"/>
                <a:gd name="csY14" fmla="*/ 5770 h 147064"/>
                <a:gd name="csX15" fmla="*/ 112022 w 320094"/>
                <a:gd name="csY15" fmla="*/ 39335 h 147064"/>
                <a:gd name="csX16" fmla="*/ 157409 w 320094"/>
                <a:gd name="csY16" fmla="*/ 12455 h 147064"/>
                <a:gd name="csX17" fmla="*/ 194984 w 320094"/>
                <a:gd name="csY17" fmla="*/ 26458 h 147064"/>
                <a:gd name="csX18" fmla="*/ 243677 w 320094"/>
                <a:gd name="csY18" fmla="*/ 0 h 147064"/>
                <a:gd name="csX19" fmla="*/ 293215 w 320094"/>
                <a:gd name="csY19" fmla="*/ 3518 h 14706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320094" h="147064">
                  <a:moveTo>
                    <a:pt x="293215" y="3518"/>
                  </a:moveTo>
                  <a:lnTo>
                    <a:pt x="286319" y="35535"/>
                  </a:lnTo>
                  <a:lnTo>
                    <a:pt x="320095" y="68959"/>
                  </a:lnTo>
                  <a:lnTo>
                    <a:pt x="281252" y="105760"/>
                  </a:lnTo>
                  <a:lnTo>
                    <a:pt x="195125" y="138410"/>
                  </a:lnTo>
                  <a:lnTo>
                    <a:pt x="169371" y="147065"/>
                  </a:lnTo>
                  <a:lnTo>
                    <a:pt x="130036" y="140099"/>
                  </a:lnTo>
                  <a:lnTo>
                    <a:pt x="46723" y="125040"/>
                  </a:lnTo>
                  <a:lnTo>
                    <a:pt x="76136" y="103930"/>
                  </a:lnTo>
                  <a:lnTo>
                    <a:pt x="11118" y="80358"/>
                  </a:lnTo>
                  <a:lnTo>
                    <a:pt x="63962" y="70929"/>
                  </a:lnTo>
                  <a:lnTo>
                    <a:pt x="62696" y="56645"/>
                  </a:lnTo>
                  <a:lnTo>
                    <a:pt x="0" y="45245"/>
                  </a:lnTo>
                  <a:lnTo>
                    <a:pt x="20195" y="13158"/>
                  </a:lnTo>
                  <a:lnTo>
                    <a:pt x="65440" y="5770"/>
                  </a:lnTo>
                  <a:lnTo>
                    <a:pt x="112022" y="39335"/>
                  </a:lnTo>
                  <a:lnTo>
                    <a:pt x="157409" y="12455"/>
                  </a:lnTo>
                  <a:lnTo>
                    <a:pt x="194984" y="26458"/>
                  </a:lnTo>
                  <a:lnTo>
                    <a:pt x="243677" y="0"/>
                  </a:lnTo>
                  <a:lnTo>
                    <a:pt x="293215" y="351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0" name="Graphic 5">
              <a:extLst>
                <a:ext uri="{FF2B5EF4-FFF2-40B4-BE49-F238E27FC236}">
                  <a16:creationId xmlns:a16="http://schemas.microsoft.com/office/drawing/2014/main" id="{EB753AB8-BE6D-00C4-247A-8D08546B6D7B}"/>
                </a:ext>
              </a:extLst>
            </p:cNvPr>
            <p:cNvGrpSpPr/>
            <p:nvPr/>
          </p:nvGrpSpPr>
          <p:grpSpPr>
            <a:xfrm>
              <a:off x="8329836" y="3179930"/>
              <a:ext cx="167189" cy="126518"/>
              <a:chOff x="8329836" y="3179930"/>
              <a:chExt cx="167189" cy="126518"/>
            </a:xfrm>
          </p:grpSpPr>
          <p:sp>
            <p:nvSpPr>
              <p:cNvPr id="193" name="Freeform: Shape 192">
                <a:extLst>
                  <a:ext uri="{FF2B5EF4-FFF2-40B4-BE49-F238E27FC236}">
                    <a16:creationId xmlns:a16="http://schemas.microsoft.com/office/drawing/2014/main" id="{8E8E77C9-040D-72E0-741C-4052886CDD56}"/>
                  </a:ext>
                </a:extLst>
              </p:cNvPr>
              <p:cNvSpPr/>
              <p:nvPr/>
            </p:nvSpPr>
            <p:spPr>
              <a:xfrm>
                <a:off x="8335184" y="3179930"/>
                <a:ext cx="161841" cy="126518"/>
              </a:xfrm>
              <a:custGeom>
                <a:avLst/>
                <a:gdLst>
                  <a:gd name="csX0" fmla="*/ 42783 w 161841"/>
                  <a:gd name="csY0" fmla="*/ 0 h 126518"/>
                  <a:gd name="csX1" fmla="*/ 51156 w 161841"/>
                  <a:gd name="csY1" fmla="*/ 1196 h 126518"/>
                  <a:gd name="csX2" fmla="*/ 71703 w 161841"/>
                  <a:gd name="csY2" fmla="*/ 22869 h 126518"/>
                  <a:gd name="csX3" fmla="*/ 84862 w 161841"/>
                  <a:gd name="csY3" fmla="*/ 25261 h 126518"/>
                  <a:gd name="csX4" fmla="*/ 89998 w 161841"/>
                  <a:gd name="csY4" fmla="*/ 16255 h 126518"/>
                  <a:gd name="csX5" fmla="*/ 107872 w 161841"/>
                  <a:gd name="csY5" fmla="*/ 1830 h 126518"/>
                  <a:gd name="csX6" fmla="*/ 123563 w 161841"/>
                  <a:gd name="csY6" fmla="*/ 20617 h 126518"/>
                  <a:gd name="csX7" fmla="*/ 138761 w 161841"/>
                  <a:gd name="csY7" fmla="*/ 45808 h 126518"/>
                  <a:gd name="csX8" fmla="*/ 152695 w 161841"/>
                  <a:gd name="csY8" fmla="*/ 47497 h 126518"/>
                  <a:gd name="csX9" fmla="*/ 161842 w 161841"/>
                  <a:gd name="csY9" fmla="*/ 56996 h 126518"/>
                  <a:gd name="csX10" fmla="*/ 137284 w 161841"/>
                  <a:gd name="csY10" fmla="*/ 59811 h 126518"/>
                  <a:gd name="csX11" fmla="*/ 132077 w 161841"/>
                  <a:gd name="csY11" fmla="*/ 87113 h 126518"/>
                  <a:gd name="csX12" fmla="*/ 126940 w 161841"/>
                  <a:gd name="csY12" fmla="*/ 99427 h 126518"/>
                  <a:gd name="csX13" fmla="*/ 115963 w 161841"/>
                  <a:gd name="csY13" fmla="*/ 107519 h 126518"/>
                  <a:gd name="csX14" fmla="*/ 116807 w 161841"/>
                  <a:gd name="csY14" fmla="*/ 124759 h 126518"/>
                  <a:gd name="csX15" fmla="*/ 109349 w 161841"/>
                  <a:gd name="csY15" fmla="*/ 126518 h 126518"/>
                  <a:gd name="csX16" fmla="*/ 90702 w 161841"/>
                  <a:gd name="csY16" fmla="*/ 108293 h 126518"/>
                  <a:gd name="csX17" fmla="*/ 101045 w 161841"/>
                  <a:gd name="csY17" fmla="*/ 90983 h 126518"/>
                  <a:gd name="csX18" fmla="*/ 92179 w 161841"/>
                  <a:gd name="csY18" fmla="*/ 80710 h 126518"/>
                  <a:gd name="csX19" fmla="*/ 80991 w 161841"/>
                  <a:gd name="csY19" fmla="*/ 83313 h 126518"/>
                  <a:gd name="csX20" fmla="*/ 45738 w 161841"/>
                  <a:gd name="csY20" fmla="*/ 109138 h 126518"/>
                  <a:gd name="csX21" fmla="*/ 45105 w 161841"/>
                  <a:gd name="csY21" fmla="*/ 84861 h 126518"/>
                  <a:gd name="csX22" fmla="*/ 31665 w 161841"/>
                  <a:gd name="csY22" fmla="*/ 79091 h 126518"/>
                  <a:gd name="csX23" fmla="*/ 18999 w 161841"/>
                  <a:gd name="csY23" fmla="*/ 69592 h 126518"/>
                  <a:gd name="csX24" fmla="*/ 27443 w 161841"/>
                  <a:gd name="csY24" fmla="*/ 58333 h 126518"/>
                  <a:gd name="csX25" fmla="*/ 11540 w 161841"/>
                  <a:gd name="csY25" fmla="*/ 46230 h 126518"/>
                  <a:gd name="csX26" fmla="*/ 17521 w 161841"/>
                  <a:gd name="csY26" fmla="*/ 37364 h 126518"/>
                  <a:gd name="csX27" fmla="*/ 6192 w 161841"/>
                  <a:gd name="csY27" fmla="*/ 31172 h 126518"/>
                  <a:gd name="csX28" fmla="*/ 0 w 161841"/>
                  <a:gd name="csY28" fmla="*/ 21813 h 126518"/>
                  <a:gd name="csX29" fmla="*/ 7318 w 161841"/>
                  <a:gd name="csY29" fmla="*/ 16043 h 126518"/>
                  <a:gd name="csX30" fmla="*/ 29554 w 161841"/>
                  <a:gd name="csY30" fmla="*/ 26247 h 126518"/>
                  <a:gd name="csX31" fmla="*/ 45667 w 161841"/>
                  <a:gd name="csY31" fmla="*/ 28357 h 126518"/>
                  <a:gd name="csX32" fmla="*/ 49749 w 161841"/>
                  <a:gd name="csY32" fmla="*/ 24206 h 126518"/>
                  <a:gd name="csX33" fmla="*/ 35042 w 161841"/>
                  <a:gd name="csY33" fmla="*/ 4926 h 126518"/>
                  <a:gd name="csX34" fmla="*/ 42783 w 161841"/>
                  <a:gd name="csY34" fmla="*/ 0 h 126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</a:cxnLst>
                <a:rect l="l" t="t" r="r" b="b"/>
                <a:pathLst>
                  <a:path w="161841" h="126518">
                    <a:moveTo>
                      <a:pt x="42783" y="0"/>
                    </a:moveTo>
                    <a:lnTo>
                      <a:pt x="51156" y="1196"/>
                    </a:lnTo>
                    <a:lnTo>
                      <a:pt x="71703" y="22869"/>
                    </a:lnTo>
                    <a:lnTo>
                      <a:pt x="84862" y="25261"/>
                    </a:lnTo>
                    <a:lnTo>
                      <a:pt x="89998" y="16255"/>
                    </a:lnTo>
                    <a:lnTo>
                      <a:pt x="107872" y="1830"/>
                    </a:lnTo>
                    <a:lnTo>
                      <a:pt x="123563" y="20617"/>
                    </a:lnTo>
                    <a:lnTo>
                      <a:pt x="138761" y="45808"/>
                    </a:lnTo>
                    <a:lnTo>
                      <a:pt x="152695" y="47497"/>
                    </a:lnTo>
                    <a:lnTo>
                      <a:pt x="161842" y="56996"/>
                    </a:lnTo>
                    <a:lnTo>
                      <a:pt x="137284" y="59811"/>
                    </a:lnTo>
                    <a:lnTo>
                      <a:pt x="132077" y="87113"/>
                    </a:lnTo>
                    <a:lnTo>
                      <a:pt x="126940" y="99427"/>
                    </a:lnTo>
                    <a:lnTo>
                      <a:pt x="115963" y="107519"/>
                    </a:lnTo>
                    <a:lnTo>
                      <a:pt x="116807" y="124759"/>
                    </a:lnTo>
                    <a:lnTo>
                      <a:pt x="109349" y="126518"/>
                    </a:lnTo>
                    <a:lnTo>
                      <a:pt x="90702" y="108293"/>
                    </a:lnTo>
                    <a:lnTo>
                      <a:pt x="101045" y="90983"/>
                    </a:lnTo>
                    <a:lnTo>
                      <a:pt x="92179" y="80710"/>
                    </a:lnTo>
                    <a:lnTo>
                      <a:pt x="80991" y="83313"/>
                    </a:lnTo>
                    <a:lnTo>
                      <a:pt x="45738" y="109138"/>
                    </a:lnTo>
                    <a:lnTo>
                      <a:pt x="45105" y="84861"/>
                    </a:lnTo>
                    <a:lnTo>
                      <a:pt x="31665" y="79091"/>
                    </a:lnTo>
                    <a:lnTo>
                      <a:pt x="18999" y="69592"/>
                    </a:lnTo>
                    <a:lnTo>
                      <a:pt x="27443" y="58333"/>
                    </a:lnTo>
                    <a:lnTo>
                      <a:pt x="11540" y="46230"/>
                    </a:lnTo>
                    <a:lnTo>
                      <a:pt x="17521" y="37364"/>
                    </a:lnTo>
                    <a:lnTo>
                      <a:pt x="6192" y="31172"/>
                    </a:lnTo>
                    <a:lnTo>
                      <a:pt x="0" y="21813"/>
                    </a:lnTo>
                    <a:lnTo>
                      <a:pt x="7318" y="16043"/>
                    </a:lnTo>
                    <a:lnTo>
                      <a:pt x="29554" y="26247"/>
                    </a:lnTo>
                    <a:lnTo>
                      <a:pt x="45667" y="28357"/>
                    </a:lnTo>
                    <a:lnTo>
                      <a:pt x="49749" y="24206"/>
                    </a:lnTo>
                    <a:lnTo>
                      <a:pt x="35042" y="4926"/>
                    </a:lnTo>
                    <a:lnTo>
                      <a:pt x="42783" y="0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: Shape 193">
                <a:extLst>
                  <a:ext uri="{FF2B5EF4-FFF2-40B4-BE49-F238E27FC236}">
                    <a16:creationId xmlns:a16="http://schemas.microsoft.com/office/drawing/2014/main" id="{0C4AE5D0-50E9-D856-250D-517C3D991214}"/>
                  </a:ext>
                </a:extLst>
              </p:cNvPr>
              <p:cNvSpPr/>
              <p:nvPr/>
            </p:nvSpPr>
            <p:spPr>
              <a:xfrm>
                <a:off x="8329836" y="3255151"/>
                <a:ext cx="40319" cy="34901"/>
              </a:xfrm>
              <a:custGeom>
                <a:avLst/>
                <a:gdLst>
                  <a:gd name="csX0" fmla="*/ 40320 w 40319"/>
                  <a:gd name="csY0" fmla="*/ 34901 h 34901"/>
                  <a:gd name="csX1" fmla="*/ 19844 w 40319"/>
                  <a:gd name="csY1" fmla="*/ 30257 h 34901"/>
                  <a:gd name="csX2" fmla="*/ 4715 w 40319"/>
                  <a:gd name="csY2" fmla="*/ 14144 h 34901"/>
                  <a:gd name="csX3" fmla="*/ 0 w 40319"/>
                  <a:gd name="csY3" fmla="*/ 915 h 34901"/>
                  <a:gd name="csX4" fmla="*/ 6192 w 40319"/>
                  <a:gd name="csY4" fmla="*/ 0 h 34901"/>
                  <a:gd name="csX5" fmla="*/ 15058 w 40319"/>
                  <a:gd name="csY5" fmla="*/ 9359 h 34901"/>
                  <a:gd name="csX6" fmla="*/ 28217 w 40319"/>
                  <a:gd name="csY6" fmla="*/ 9288 h 34901"/>
                  <a:gd name="csX7" fmla="*/ 28076 w 40319"/>
                  <a:gd name="csY7" fmla="*/ 14706 h 34901"/>
                  <a:gd name="csX8" fmla="*/ 40320 w 40319"/>
                  <a:gd name="csY8" fmla="*/ 34901 h 3490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40319" h="34901">
                    <a:moveTo>
                      <a:pt x="40320" y="34901"/>
                    </a:moveTo>
                    <a:lnTo>
                      <a:pt x="19844" y="30257"/>
                    </a:lnTo>
                    <a:lnTo>
                      <a:pt x="4715" y="14144"/>
                    </a:lnTo>
                    <a:lnTo>
                      <a:pt x="0" y="915"/>
                    </a:lnTo>
                    <a:lnTo>
                      <a:pt x="6192" y="0"/>
                    </a:lnTo>
                    <a:lnTo>
                      <a:pt x="15058" y="9359"/>
                    </a:lnTo>
                    <a:lnTo>
                      <a:pt x="28217" y="9288"/>
                    </a:lnTo>
                    <a:lnTo>
                      <a:pt x="28076" y="14706"/>
                    </a:lnTo>
                    <a:lnTo>
                      <a:pt x="40320" y="34901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6DC7D084-47B6-78E5-3406-B937542198EF}"/>
                </a:ext>
              </a:extLst>
            </p:cNvPr>
            <p:cNvSpPr/>
            <p:nvPr/>
          </p:nvSpPr>
          <p:spPr>
            <a:xfrm>
              <a:off x="8185305" y="3118782"/>
              <a:ext cx="199628" cy="89505"/>
            </a:xfrm>
            <a:custGeom>
              <a:avLst/>
              <a:gdLst>
                <a:gd name="csX0" fmla="*/ 0 w 199628"/>
                <a:gd name="csY0" fmla="*/ 4292 h 89505"/>
                <a:gd name="csX1" fmla="*/ 3658 w 199628"/>
                <a:gd name="csY1" fmla="*/ 0 h 89505"/>
                <a:gd name="csX2" fmla="*/ 28920 w 199628"/>
                <a:gd name="csY2" fmla="*/ 6263 h 89505"/>
                <a:gd name="csX3" fmla="*/ 72829 w 199628"/>
                <a:gd name="csY3" fmla="*/ 12103 h 89505"/>
                <a:gd name="csX4" fmla="*/ 113500 w 199628"/>
                <a:gd name="csY4" fmla="*/ 29483 h 89505"/>
                <a:gd name="csX5" fmla="*/ 118778 w 199628"/>
                <a:gd name="csY5" fmla="*/ 36168 h 89505"/>
                <a:gd name="csX6" fmla="*/ 136861 w 199628"/>
                <a:gd name="csY6" fmla="*/ 30539 h 89505"/>
                <a:gd name="csX7" fmla="*/ 164726 w 199628"/>
                <a:gd name="csY7" fmla="*/ 38068 h 89505"/>
                <a:gd name="csX8" fmla="*/ 173874 w 199628"/>
                <a:gd name="csY8" fmla="*/ 52845 h 89505"/>
                <a:gd name="csX9" fmla="*/ 192662 w 199628"/>
                <a:gd name="csY9" fmla="*/ 61148 h 89505"/>
                <a:gd name="csX10" fmla="*/ 184921 w 199628"/>
                <a:gd name="csY10" fmla="*/ 66074 h 89505"/>
                <a:gd name="csX11" fmla="*/ 199628 w 199628"/>
                <a:gd name="csY11" fmla="*/ 85354 h 89505"/>
                <a:gd name="csX12" fmla="*/ 195546 w 199628"/>
                <a:gd name="csY12" fmla="*/ 89505 h 89505"/>
                <a:gd name="csX13" fmla="*/ 179433 w 199628"/>
                <a:gd name="csY13" fmla="*/ 87395 h 89505"/>
                <a:gd name="csX14" fmla="*/ 157197 w 199628"/>
                <a:gd name="csY14" fmla="*/ 77191 h 89505"/>
                <a:gd name="csX15" fmla="*/ 149879 w 199628"/>
                <a:gd name="csY15" fmla="*/ 82962 h 89505"/>
                <a:gd name="csX16" fmla="*/ 108363 w 199628"/>
                <a:gd name="csY16" fmla="*/ 88520 h 89505"/>
                <a:gd name="csX17" fmla="*/ 79583 w 199628"/>
                <a:gd name="csY17" fmla="*/ 71070 h 89505"/>
                <a:gd name="csX18" fmla="*/ 47778 w 199628"/>
                <a:gd name="csY18" fmla="*/ 72758 h 89505"/>
                <a:gd name="csX19" fmla="*/ 52211 w 199628"/>
                <a:gd name="csY19" fmla="*/ 57489 h 89505"/>
                <a:gd name="csX20" fmla="*/ 44753 w 199628"/>
                <a:gd name="csY20" fmla="*/ 32931 h 89505"/>
                <a:gd name="csX21" fmla="*/ 27512 w 199628"/>
                <a:gd name="csY21" fmla="*/ 19632 h 89505"/>
                <a:gd name="csX22" fmla="*/ 10977 w 199628"/>
                <a:gd name="csY22" fmla="*/ 15410 h 89505"/>
                <a:gd name="csX23" fmla="*/ 0 w 199628"/>
                <a:gd name="csY23" fmla="*/ 4292 h 8950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199628" h="89505">
                  <a:moveTo>
                    <a:pt x="0" y="4292"/>
                  </a:moveTo>
                  <a:lnTo>
                    <a:pt x="3658" y="0"/>
                  </a:lnTo>
                  <a:lnTo>
                    <a:pt x="28920" y="6263"/>
                  </a:lnTo>
                  <a:lnTo>
                    <a:pt x="72829" y="12103"/>
                  </a:lnTo>
                  <a:lnTo>
                    <a:pt x="113500" y="29483"/>
                  </a:lnTo>
                  <a:lnTo>
                    <a:pt x="118778" y="36168"/>
                  </a:lnTo>
                  <a:lnTo>
                    <a:pt x="136861" y="30539"/>
                  </a:lnTo>
                  <a:lnTo>
                    <a:pt x="164726" y="38068"/>
                  </a:lnTo>
                  <a:lnTo>
                    <a:pt x="173874" y="52845"/>
                  </a:lnTo>
                  <a:lnTo>
                    <a:pt x="192662" y="61148"/>
                  </a:lnTo>
                  <a:lnTo>
                    <a:pt x="184921" y="66074"/>
                  </a:lnTo>
                  <a:lnTo>
                    <a:pt x="199628" y="85354"/>
                  </a:lnTo>
                  <a:lnTo>
                    <a:pt x="195546" y="89505"/>
                  </a:lnTo>
                  <a:lnTo>
                    <a:pt x="179433" y="87395"/>
                  </a:lnTo>
                  <a:lnTo>
                    <a:pt x="157197" y="77191"/>
                  </a:lnTo>
                  <a:lnTo>
                    <a:pt x="149879" y="82962"/>
                  </a:lnTo>
                  <a:lnTo>
                    <a:pt x="108363" y="88520"/>
                  </a:lnTo>
                  <a:lnTo>
                    <a:pt x="79583" y="71070"/>
                  </a:lnTo>
                  <a:lnTo>
                    <a:pt x="47778" y="72758"/>
                  </a:lnTo>
                  <a:lnTo>
                    <a:pt x="52211" y="57489"/>
                  </a:lnTo>
                  <a:lnTo>
                    <a:pt x="44753" y="32931"/>
                  </a:lnTo>
                  <a:lnTo>
                    <a:pt x="27512" y="19632"/>
                  </a:lnTo>
                  <a:lnTo>
                    <a:pt x="10977" y="15410"/>
                  </a:lnTo>
                  <a:lnTo>
                    <a:pt x="0" y="4292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52" name="Graphic 5">
              <a:extLst>
                <a:ext uri="{FF2B5EF4-FFF2-40B4-BE49-F238E27FC236}">
                  <a16:creationId xmlns:a16="http://schemas.microsoft.com/office/drawing/2014/main" id="{D25BC1C3-C5F9-B7E6-8C08-5304AB30A5D7}"/>
                </a:ext>
              </a:extLst>
            </p:cNvPr>
            <p:cNvGrpSpPr/>
            <p:nvPr/>
          </p:nvGrpSpPr>
          <p:grpSpPr>
            <a:xfrm>
              <a:off x="10491549" y="3949100"/>
              <a:ext cx="279634" cy="392149"/>
              <a:chOff x="10491549" y="3949100"/>
              <a:chExt cx="279634" cy="392149"/>
            </a:xfrm>
          </p:grpSpPr>
          <p:sp>
            <p:nvSpPr>
              <p:cNvPr id="186" name="Freeform: Shape 185">
                <a:extLst>
                  <a:ext uri="{FF2B5EF4-FFF2-40B4-BE49-F238E27FC236}">
                    <a16:creationId xmlns:a16="http://schemas.microsoft.com/office/drawing/2014/main" id="{B0E0BEA6-DF3A-6A6A-DD57-B2CA146C647E}"/>
                  </a:ext>
                </a:extLst>
              </p:cNvPr>
              <p:cNvSpPr/>
              <p:nvPr/>
            </p:nvSpPr>
            <p:spPr>
              <a:xfrm>
                <a:off x="10585628" y="4103483"/>
                <a:ext cx="35956" cy="38279"/>
              </a:xfrm>
              <a:custGeom>
                <a:avLst/>
                <a:gdLst>
                  <a:gd name="csX0" fmla="*/ 15269 w 35956"/>
                  <a:gd name="csY0" fmla="*/ 23150 h 38279"/>
                  <a:gd name="csX1" fmla="*/ 0 w 35956"/>
                  <a:gd name="csY1" fmla="*/ 0 h 38279"/>
                  <a:gd name="csX2" fmla="*/ 25613 w 35956"/>
                  <a:gd name="csY2" fmla="*/ 1126 h 38279"/>
                  <a:gd name="csX3" fmla="*/ 35957 w 35956"/>
                  <a:gd name="csY3" fmla="*/ 12033 h 38279"/>
                  <a:gd name="csX4" fmla="*/ 28006 w 35956"/>
                  <a:gd name="csY4" fmla="*/ 38279 h 38279"/>
                  <a:gd name="csX5" fmla="*/ 15269 w 35956"/>
                  <a:gd name="csY5" fmla="*/ 23150 h 3827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</a:cxnLst>
                <a:rect l="l" t="t" r="r" b="b"/>
                <a:pathLst>
                  <a:path w="35956" h="38279">
                    <a:moveTo>
                      <a:pt x="15269" y="23150"/>
                    </a:moveTo>
                    <a:lnTo>
                      <a:pt x="0" y="0"/>
                    </a:lnTo>
                    <a:lnTo>
                      <a:pt x="25613" y="1126"/>
                    </a:lnTo>
                    <a:lnTo>
                      <a:pt x="35957" y="12033"/>
                    </a:lnTo>
                    <a:lnTo>
                      <a:pt x="28006" y="38279"/>
                    </a:lnTo>
                    <a:lnTo>
                      <a:pt x="15269" y="23150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: Shape 186">
                <a:extLst>
                  <a:ext uri="{FF2B5EF4-FFF2-40B4-BE49-F238E27FC236}">
                    <a16:creationId xmlns:a16="http://schemas.microsoft.com/office/drawing/2014/main" id="{54252B1F-7369-F55E-CE17-790A109C0FF3}"/>
                  </a:ext>
                </a:extLst>
              </p:cNvPr>
              <p:cNvSpPr/>
              <p:nvPr/>
            </p:nvSpPr>
            <p:spPr>
              <a:xfrm>
                <a:off x="10647057" y="4171175"/>
                <a:ext cx="50733" cy="66706"/>
              </a:xfrm>
              <a:custGeom>
                <a:avLst/>
                <a:gdLst>
                  <a:gd name="csX0" fmla="*/ 6122 w 50733"/>
                  <a:gd name="csY0" fmla="*/ 37857 h 66706"/>
                  <a:gd name="csX1" fmla="*/ 13651 w 50733"/>
                  <a:gd name="csY1" fmla="*/ 29343 h 66706"/>
                  <a:gd name="csX2" fmla="*/ 16958 w 50733"/>
                  <a:gd name="csY2" fmla="*/ 10625 h 66706"/>
                  <a:gd name="csX3" fmla="*/ 33424 w 50733"/>
                  <a:gd name="csY3" fmla="*/ 8866 h 66706"/>
                  <a:gd name="csX4" fmla="*/ 28568 w 50733"/>
                  <a:gd name="csY4" fmla="*/ 29202 h 66706"/>
                  <a:gd name="csX5" fmla="*/ 50734 w 50733"/>
                  <a:gd name="csY5" fmla="*/ 0 h 66706"/>
                  <a:gd name="csX6" fmla="*/ 47848 w 50733"/>
                  <a:gd name="csY6" fmla="*/ 28850 h 66706"/>
                  <a:gd name="csX7" fmla="*/ 37153 w 50733"/>
                  <a:gd name="csY7" fmla="*/ 38772 h 66706"/>
                  <a:gd name="csX8" fmla="*/ 27794 w 50733"/>
                  <a:gd name="csY8" fmla="*/ 57771 h 66706"/>
                  <a:gd name="csX9" fmla="*/ 18365 w 50733"/>
                  <a:gd name="csY9" fmla="*/ 66707 h 66706"/>
                  <a:gd name="csX10" fmla="*/ 0 w 50733"/>
                  <a:gd name="csY10" fmla="*/ 45879 h 66706"/>
                  <a:gd name="csX11" fmla="*/ 6122 w 50733"/>
                  <a:gd name="csY11" fmla="*/ 37857 h 66706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50733" h="66706">
                    <a:moveTo>
                      <a:pt x="6122" y="37857"/>
                    </a:moveTo>
                    <a:lnTo>
                      <a:pt x="13651" y="29343"/>
                    </a:lnTo>
                    <a:lnTo>
                      <a:pt x="16958" y="10625"/>
                    </a:lnTo>
                    <a:lnTo>
                      <a:pt x="33424" y="8866"/>
                    </a:lnTo>
                    <a:lnTo>
                      <a:pt x="28568" y="29202"/>
                    </a:lnTo>
                    <a:lnTo>
                      <a:pt x="50734" y="0"/>
                    </a:lnTo>
                    <a:lnTo>
                      <a:pt x="47848" y="28850"/>
                    </a:lnTo>
                    <a:lnTo>
                      <a:pt x="37153" y="38772"/>
                    </a:lnTo>
                    <a:lnTo>
                      <a:pt x="27794" y="57771"/>
                    </a:lnTo>
                    <a:lnTo>
                      <a:pt x="18365" y="66707"/>
                    </a:lnTo>
                    <a:lnTo>
                      <a:pt x="0" y="45879"/>
                    </a:lnTo>
                    <a:lnTo>
                      <a:pt x="6122" y="3785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: Shape 187">
                <a:extLst>
                  <a:ext uri="{FF2B5EF4-FFF2-40B4-BE49-F238E27FC236}">
                    <a16:creationId xmlns:a16="http://schemas.microsoft.com/office/drawing/2014/main" id="{E3F6DE40-CB84-1F9C-ED74-470FB5F4E4B2}"/>
                  </a:ext>
                </a:extLst>
              </p:cNvPr>
              <p:cNvSpPr/>
              <p:nvPr/>
            </p:nvSpPr>
            <p:spPr>
              <a:xfrm>
                <a:off x="10633336" y="4215647"/>
                <a:ext cx="137847" cy="125603"/>
              </a:xfrm>
              <a:custGeom>
                <a:avLst/>
                <a:gdLst>
                  <a:gd name="csX0" fmla="*/ 133062 w 137847"/>
                  <a:gd name="csY0" fmla="*/ 40531 h 125603"/>
                  <a:gd name="csX1" fmla="*/ 136088 w 137847"/>
                  <a:gd name="csY1" fmla="*/ 60515 h 125603"/>
                  <a:gd name="csX2" fmla="*/ 137847 w 137847"/>
                  <a:gd name="csY2" fmla="*/ 77332 h 125603"/>
                  <a:gd name="csX3" fmla="*/ 127714 w 137847"/>
                  <a:gd name="csY3" fmla="*/ 104775 h 125603"/>
                  <a:gd name="csX4" fmla="*/ 116808 w 137847"/>
                  <a:gd name="csY4" fmla="*/ 74236 h 125603"/>
                  <a:gd name="csX5" fmla="*/ 102805 w 137847"/>
                  <a:gd name="csY5" fmla="*/ 89435 h 125603"/>
                  <a:gd name="csX6" fmla="*/ 112375 w 137847"/>
                  <a:gd name="csY6" fmla="*/ 111530 h 125603"/>
                  <a:gd name="csX7" fmla="*/ 103790 w 137847"/>
                  <a:gd name="csY7" fmla="*/ 125603 h 125603"/>
                  <a:gd name="csX8" fmla="*/ 68677 w 137847"/>
                  <a:gd name="csY8" fmla="*/ 108152 h 125603"/>
                  <a:gd name="csX9" fmla="*/ 60234 w 137847"/>
                  <a:gd name="csY9" fmla="*/ 86480 h 125603"/>
                  <a:gd name="csX10" fmla="*/ 69382 w 137847"/>
                  <a:gd name="csY10" fmla="*/ 72196 h 125603"/>
                  <a:gd name="csX11" fmla="*/ 50453 w 137847"/>
                  <a:gd name="csY11" fmla="*/ 57981 h 125603"/>
                  <a:gd name="csX12" fmla="*/ 41094 w 137847"/>
                  <a:gd name="csY12" fmla="*/ 70436 h 125603"/>
                  <a:gd name="csX13" fmla="*/ 27021 w 137847"/>
                  <a:gd name="csY13" fmla="*/ 69311 h 125603"/>
                  <a:gd name="csX14" fmla="*/ 4926 w 137847"/>
                  <a:gd name="csY14" fmla="*/ 86058 h 125603"/>
                  <a:gd name="csX15" fmla="*/ 0 w 137847"/>
                  <a:gd name="csY15" fmla="*/ 77262 h 125603"/>
                  <a:gd name="csX16" fmla="*/ 11681 w 137847"/>
                  <a:gd name="csY16" fmla="*/ 51930 h 125603"/>
                  <a:gd name="csX17" fmla="*/ 30539 w 137847"/>
                  <a:gd name="csY17" fmla="*/ 43486 h 125603"/>
                  <a:gd name="csX18" fmla="*/ 46794 w 137847"/>
                  <a:gd name="csY18" fmla="*/ 32157 h 125603"/>
                  <a:gd name="csX19" fmla="*/ 57348 w 137847"/>
                  <a:gd name="csY19" fmla="*/ 45738 h 125603"/>
                  <a:gd name="csX20" fmla="*/ 80076 w 137847"/>
                  <a:gd name="csY20" fmla="*/ 37505 h 125603"/>
                  <a:gd name="csX21" fmla="*/ 84932 w 137847"/>
                  <a:gd name="csY21" fmla="*/ 24135 h 125603"/>
                  <a:gd name="csX22" fmla="*/ 106042 w 137847"/>
                  <a:gd name="csY22" fmla="*/ 23291 h 125603"/>
                  <a:gd name="csX23" fmla="*/ 104283 w 137847"/>
                  <a:gd name="csY23" fmla="*/ 0 h 125603"/>
                  <a:gd name="csX24" fmla="*/ 128488 w 137847"/>
                  <a:gd name="csY24" fmla="*/ 14284 h 125603"/>
                  <a:gd name="csX25" fmla="*/ 130952 w 137847"/>
                  <a:gd name="csY25" fmla="*/ 29483 h 125603"/>
                  <a:gd name="csX26" fmla="*/ 133062 w 137847"/>
                  <a:gd name="csY26" fmla="*/ 40531 h 1256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137847" h="125603">
                    <a:moveTo>
                      <a:pt x="133062" y="40531"/>
                    </a:moveTo>
                    <a:lnTo>
                      <a:pt x="136088" y="60515"/>
                    </a:lnTo>
                    <a:lnTo>
                      <a:pt x="137847" y="77332"/>
                    </a:lnTo>
                    <a:lnTo>
                      <a:pt x="127714" y="104775"/>
                    </a:lnTo>
                    <a:lnTo>
                      <a:pt x="116808" y="74236"/>
                    </a:lnTo>
                    <a:lnTo>
                      <a:pt x="102805" y="89435"/>
                    </a:lnTo>
                    <a:lnTo>
                      <a:pt x="112375" y="111530"/>
                    </a:lnTo>
                    <a:lnTo>
                      <a:pt x="103790" y="125603"/>
                    </a:lnTo>
                    <a:lnTo>
                      <a:pt x="68677" y="108152"/>
                    </a:lnTo>
                    <a:lnTo>
                      <a:pt x="60234" y="86480"/>
                    </a:lnTo>
                    <a:lnTo>
                      <a:pt x="69382" y="72196"/>
                    </a:lnTo>
                    <a:lnTo>
                      <a:pt x="50453" y="57981"/>
                    </a:lnTo>
                    <a:lnTo>
                      <a:pt x="41094" y="70436"/>
                    </a:lnTo>
                    <a:lnTo>
                      <a:pt x="27021" y="69311"/>
                    </a:lnTo>
                    <a:lnTo>
                      <a:pt x="4926" y="86058"/>
                    </a:lnTo>
                    <a:lnTo>
                      <a:pt x="0" y="77262"/>
                    </a:lnTo>
                    <a:lnTo>
                      <a:pt x="11681" y="51930"/>
                    </a:lnTo>
                    <a:lnTo>
                      <a:pt x="30539" y="43486"/>
                    </a:lnTo>
                    <a:lnTo>
                      <a:pt x="46794" y="32157"/>
                    </a:lnTo>
                    <a:lnTo>
                      <a:pt x="57348" y="45738"/>
                    </a:lnTo>
                    <a:lnTo>
                      <a:pt x="80076" y="37505"/>
                    </a:lnTo>
                    <a:lnTo>
                      <a:pt x="84932" y="24135"/>
                    </a:lnTo>
                    <a:lnTo>
                      <a:pt x="106042" y="23291"/>
                    </a:lnTo>
                    <a:lnTo>
                      <a:pt x="104283" y="0"/>
                    </a:lnTo>
                    <a:lnTo>
                      <a:pt x="128488" y="14284"/>
                    </a:lnTo>
                    <a:lnTo>
                      <a:pt x="130952" y="29483"/>
                    </a:lnTo>
                    <a:lnTo>
                      <a:pt x="133062" y="40531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: Shape 188">
                <a:extLst>
                  <a:ext uri="{FF2B5EF4-FFF2-40B4-BE49-F238E27FC236}">
                    <a16:creationId xmlns:a16="http://schemas.microsoft.com/office/drawing/2014/main" id="{4EEC38F9-CF48-C8AC-9A4A-8BF5600FD9F4}"/>
                  </a:ext>
                </a:extLst>
              </p:cNvPr>
              <p:cNvSpPr/>
              <p:nvPr/>
            </p:nvSpPr>
            <p:spPr>
              <a:xfrm>
                <a:off x="10491549" y="4167094"/>
                <a:ext cx="75150" cy="90490"/>
              </a:xfrm>
              <a:custGeom>
                <a:avLst/>
                <a:gdLst>
                  <a:gd name="csX0" fmla="*/ 39756 w 75150"/>
                  <a:gd name="csY0" fmla="*/ 61922 h 90490"/>
                  <a:gd name="csX1" fmla="*/ 0 w 75150"/>
                  <a:gd name="csY1" fmla="*/ 90491 h 90490"/>
                  <a:gd name="csX2" fmla="*/ 14636 w 75150"/>
                  <a:gd name="csY2" fmla="*/ 69451 h 90490"/>
                  <a:gd name="csX3" fmla="*/ 36238 w 75150"/>
                  <a:gd name="csY3" fmla="*/ 50875 h 90490"/>
                  <a:gd name="csX4" fmla="*/ 54181 w 75150"/>
                  <a:gd name="csY4" fmla="*/ 29976 h 90490"/>
                  <a:gd name="csX5" fmla="*/ 69802 w 75150"/>
                  <a:gd name="csY5" fmla="*/ 0 h 90490"/>
                  <a:gd name="csX6" fmla="*/ 75150 w 75150"/>
                  <a:gd name="csY6" fmla="*/ 24628 h 90490"/>
                  <a:gd name="csX7" fmla="*/ 55448 w 75150"/>
                  <a:gd name="csY7" fmla="*/ 41234 h 90490"/>
                  <a:gd name="csX8" fmla="*/ 39756 w 75150"/>
                  <a:gd name="csY8" fmla="*/ 61922 h 904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75150" h="90490">
                    <a:moveTo>
                      <a:pt x="39756" y="61922"/>
                    </a:moveTo>
                    <a:lnTo>
                      <a:pt x="0" y="90491"/>
                    </a:lnTo>
                    <a:lnTo>
                      <a:pt x="14636" y="69451"/>
                    </a:lnTo>
                    <a:lnTo>
                      <a:pt x="36238" y="50875"/>
                    </a:lnTo>
                    <a:lnTo>
                      <a:pt x="54181" y="29976"/>
                    </a:lnTo>
                    <a:lnTo>
                      <a:pt x="69802" y="0"/>
                    </a:lnTo>
                    <a:lnTo>
                      <a:pt x="75150" y="24628"/>
                    </a:lnTo>
                    <a:lnTo>
                      <a:pt x="55448" y="41234"/>
                    </a:lnTo>
                    <a:lnTo>
                      <a:pt x="39756" y="6192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0" name="Freeform: Shape 189">
                <a:extLst>
                  <a:ext uri="{FF2B5EF4-FFF2-40B4-BE49-F238E27FC236}">
                    <a16:creationId xmlns:a16="http://schemas.microsoft.com/office/drawing/2014/main" id="{FE08A639-1C6E-8B62-C31E-1A90E0BBA684}"/>
                  </a:ext>
                </a:extLst>
              </p:cNvPr>
              <p:cNvSpPr/>
              <p:nvPr/>
            </p:nvSpPr>
            <p:spPr>
              <a:xfrm>
                <a:off x="10572470" y="3949100"/>
                <a:ext cx="128347" cy="182599"/>
              </a:xfrm>
              <a:custGeom>
                <a:avLst/>
                <a:gdLst>
                  <a:gd name="csX0" fmla="*/ 73321 w 128347"/>
                  <a:gd name="csY0" fmla="*/ 8655 h 182599"/>
                  <a:gd name="csX1" fmla="*/ 68466 w 128347"/>
                  <a:gd name="csY1" fmla="*/ 21462 h 182599"/>
                  <a:gd name="csX2" fmla="*/ 78598 w 128347"/>
                  <a:gd name="csY2" fmla="*/ 43557 h 182599"/>
                  <a:gd name="csX3" fmla="*/ 70788 w 128347"/>
                  <a:gd name="csY3" fmla="*/ 69029 h 182599"/>
                  <a:gd name="csX4" fmla="*/ 53126 w 128347"/>
                  <a:gd name="csY4" fmla="*/ 79162 h 182599"/>
                  <a:gd name="csX5" fmla="*/ 48412 w 128347"/>
                  <a:gd name="csY5" fmla="*/ 103860 h 182599"/>
                  <a:gd name="csX6" fmla="*/ 55096 w 128347"/>
                  <a:gd name="csY6" fmla="*/ 128137 h 182599"/>
                  <a:gd name="csX7" fmla="*/ 70929 w 128347"/>
                  <a:gd name="csY7" fmla="*/ 131514 h 182599"/>
                  <a:gd name="csX8" fmla="*/ 84157 w 128347"/>
                  <a:gd name="csY8" fmla="*/ 127925 h 182599"/>
                  <a:gd name="csX9" fmla="*/ 121452 w 128347"/>
                  <a:gd name="csY9" fmla="*/ 144813 h 182599"/>
                  <a:gd name="csX10" fmla="*/ 118637 w 128347"/>
                  <a:gd name="csY10" fmla="*/ 161349 h 182599"/>
                  <a:gd name="csX11" fmla="*/ 128347 w 128347"/>
                  <a:gd name="csY11" fmla="*/ 168667 h 182599"/>
                  <a:gd name="csX12" fmla="*/ 125251 w 128347"/>
                  <a:gd name="csY12" fmla="*/ 182600 h 182599"/>
                  <a:gd name="csX13" fmla="*/ 101960 w 128347"/>
                  <a:gd name="csY13" fmla="*/ 167752 h 182599"/>
                  <a:gd name="csX14" fmla="*/ 90983 w 128347"/>
                  <a:gd name="csY14" fmla="*/ 151779 h 182599"/>
                  <a:gd name="csX15" fmla="*/ 83313 w 128347"/>
                  <a:gd name="csY15" fmla="*/ 162897 h 182599"/>
                  <a:gd name="csX16" fmla="*/ 64244 w 128347"/>
                  <a:gd name="csY16" fmla="*/ 144743 h 182599"/>
                  <a:gd name="csX17" fmla="*/ 37153 w 128347"/>
                  <a:gd name="csY17" fmla="*/ 149176 h 182599"/>
                  <a:gd name="csX18" fmla="*/ 22235 w 128347"/>
                  <a:gd name="csY18" fmla="*/ 142491 h 182599"/>
                  <a:gd name="csX19" fmla="*/ 23784 w 128347"/>
                  <a:gd name="csY19" fmla="*/ 129896 h 182599"/>
                  <a:gd name="csX20" fmla="*/ 33142 w 128347"/>
                  <a:gd name="csY20" fmla="*/ 122155 h 182599"/>
                  <a:gd name="csX21" fmla="*/ 24205 w 128347"/>
                  <a:gd name="csY21" fmla="*/ 115119 h 182599"/>
                  <a:gd name="csX22" fmla="*/ 20336 w 128347"/>
                  <a:gd name="csY22" fmla="*/ 126096 h 182599"/>
                  <a:gd name="csX23" fmla="*/ 5629 w 128347"/>
                  <a:gd name="csY23" fmla="*/ 108575 h 182599"/>
                  <a:gd name="csX24" fmla="*/ 1125 w 128347"/>
                  <a:gd name="csY24" fmla="*/ 95276 h 182599"/>
                  <a:gd name="csX25" fmla="*/ 0 w 128347"/>
                  <a:gd name="csY25" fmla="*/ 65933 h 182599"/>
                  <a:gd name="csX26" fmla="*/ 12032 w 128347"/>
                  <a:gd name="csY26" fmla="*/ 75995 h 182599"/>
                  <a:gd name="csX27" fmla="*/ 15128 w 128347"/>
                  <a:gd name="csY27" fmla="*/ 28006 h 182599"/>
                  <a:gd name="csX28" fmla="*/ 24909 w 128347"/>
                  <a:gd name="csY28" fmla="*/ 0 h 182599"/>
                  <a:gd name="csX29" fmla="*/ 42923 w 128347"/>
                  <a:gd name="csY29" fmla="*/ 70 h 182599"/>
                  <a:gd name="csX30" fmla="*/ 61359 w 128347"/>
                  <a:gd name="csY30" fmla="*/ 8866 h 182599"/>
                  <a:gd name="csX31" fmla="*/ 70576 w 128347"/>
                  <a:gd name="csY31" fmla="*/ 844 h 182599"/>
                  <a:gd name="csX32" fmla="*/ 73321 w 128347"/>
                  <a:gd name="csY32" fmla="*/ 8655 h 1825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</a:cxnLst>
                <a:rect l="l" t="t" r="r" b="b"/>
                <a:pathLst>
                  <a:path w="128347" h="182599">
                    <a:moveTo>
                      <a:pt x="73321" y="8655"/>
                    </a:moveTo>
                    <a:lnTo>
                      <a:pt x="68466" y="21462"/>
                    </a:lnTo>
                    <a:lnTo>
                      <a:pt x="78598" y="43557"/>
                    </a:lnTo>
                    <a:lnTo>
                      <a:pt x="70788" y="69029"/>
                    </a:lnTo>
                    <a:lnTo>
                      <a:pt x="53126" y="79162"/>
                    </a:lnTo>
                    <a:lnTo>
                      <a:pt x="48412" y="103860"/>
                    </a:lnTo>
                    <a:lnTo>
                      <a:pt x="55096" y="128137"/>
                    </a:lnTo>
                    <a:lnTo>
                      <a:pt x="70929" y="131514"/>
                    </a:lnTo>
                    <a:lnTo>
                      <a:pt x="84157" y="127925"/>
                    </a:lnTo>
                    <a:lnTo>
                      <a:pt x="121452" y="144813"/>
                    </a:lnTo>
                    <a:lnTo>
                      <a:pt x="118637" y="161349"/>
                    </a:lnTo>
                    <a:lnTo>
                      <a:pt x="128347" y="168667"/>
                    </a:lnTo>
                    <a:lnTo>
                      <a:pt x="125251" y="182600"/>
                    </a:lnTo>
                    <a:lnTo>
                      <a:pt x="101960" y="167752"/>
                    </a:lnTo>
                    <a:lnTo>
                      <a:pt x="90983" y="151779"/>
                    </a:lnTo>
                    <a:lnTo>
                      <a:pt x="83313" y="162897"/>
                    </a:lnTo>
                    <a:lnTo>
                      <a:pt x="64244" y="144743"/>
                    </a:lnTo>
                    <a:lnTo>
                      <a:pt x="37153" y="149176"/>
                    </a:lnTo>
                    <a:lnTo>
                      <a:pt x="22235" y="142491"/>
                    </a:lnTo>
                    <a:lnTo>
                      <a:pt x="23784" y="129896"/>
                    </a:lnTo>
                    <a:lnTo>
                      <a:pt x="33142" y="122155"/>
                    </a:lnTo>
                    <a:lnTo>
                      <a:pt x="24205" y="115119"/>
                    </a:lnTo>
                    <a:lnTo>
                      <a:pt x="20336" y="126096"/>
                    </a:lnTo>
                    <a:lnTo>
                      <a:pt x="5629" y="108575"/>
                    </a:lnTo>
                    <a:lnTo>
                      <a:pt x="1125" y="95276"/>
                    </a:lnTo>
                    <a:lnTo>
                      <a:pt x="0" y="65933"/>
                    </a:lnTo>
                    <a:lnTo>
                      <a:pt x="12032" y="75995"/>
                    </a:lnTo>
                    <a:lnTo>
                      <a:pt x="15128" y="28006"/>
                    </a:lnTo>
                    <a:lnTo>
                      <a:pt x="24909" y="0"/>
                    </a:lnTo>
                    <a:lnTo>
                      <a:pt x="42923" y="70"/>
                    </a:lnTo>
                    <a:lnTo>
                      <a:pt x="61359" y="8866"/>
                    </a:lnTo>
                    <a:lnTo>
                      <a:pt x="70576" y="844"/>
                    </a:lnTo>
                    <a:lnTo>
                      <a:pt x="73321" y="865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1" name="Freeform: Shape 190">
                <a:extLst>
                  <a:ext uri="{FF2B5EF4-FFF2-40B4-BE49-F238E27FC236}">
                    <a16:creationId xmlns:a16="http://schemas.microsoft.com/office/drawing/2014/main" id="{62A39CBF-359C-C943-81E3-508FE35723A2}"/>
                  </a:ext>
                </a:extLst>
              </p:cNvPr>
              <p:cNvSpPr/>
              <p:nvPr/>
            </p:nvSpPr>
            <p:spPr>
              <a:xfrm>
                <a:off x="10632210" y="4151262"/>
                <a:ext cx="36942" cy="43838"/>
              </a:xfrm>
              <a:custGeom>
                <a:avLst/>
                <a:gdLst>
                  <a:gd name="csX0" fmla="*/ 4644 w 36942"/>
                  <a:gd name="csY0" fmla="*/ 14425 h 43838"/>
                  <a:gd name="csX1" fmla="*/ 0 w 36942"/>
                  <a:gd name="csY1" fmla="*/ 0 h 43838"/>
                  <a:gd name="csX2" fmla="*/ 17943 w 36942"/>
                  <a:gd name="csY2" fmla="*/ 9359 h 43838"/>
                  <a:gd name="csX3" fmla="*/ 36942 w 36942"/>
                  <a:gd name="csY3" fmla="*/ 9359 h 43838"/>
                  <a:gd name="csX4" fmla="*/ 36379 w 36942"/>
                  <a:gd name="csY4" fmla="*/ 21954 h 43838"/>
                  <a:gd name="csX5" fmla="*/ 22517 w 36942"/>
                  <a:gd name="csY5" fmla="*/ 34761 h 43838"/>
                  <a:gd name="csX6" fmla="*/ 3589 w 36942"/>
                  <a:gd name="csY6" fmla="*/ 43838 h 43838"/>
                  <a:gd name="csX7" fmla="*/ 2533 w 36942"/>
                  <a:gd name="csY7" fmla="*/ 29835 h 43838"/>
                  <a:gd name="csX8" fmla="*/ 4644 w 36942"/>
                  <a:gd name="csY8" fmla="*/ 14425 h 4383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36942" h="43838">
                    <a:moveTo>
                      <a:pt x="4644" y="14425"/>
                    </a:moveTo>
                    <a:lnTo>
                      <a:pt x="0" y="0"/>
                    </a:lnTo>
                    <a:lnTo>
                      <a:pt x="17943" y="9359"/>
                    </a:lnTo>
                    <a:lnTo>
                      <a:pt x="36942" y="9359"/>
                    </a:lnTo>
                    <a:lnTo>
                      <a:pt x="36379" y="21954"/>
                    </a:lnTo>
                    <a:lnTo>
                      <a:pt x="22517" y="34761"/>
                    </a:lnTo>
                    <a:lnTo>
                      <a:pt x="3589" y="43838"/>
                    </a:lnTo>
                    <a:lnTo>
                      <a:pt x="2533" y="29835"/>
                    </a:lnTo>
                    <a:lnTo>
                      <a:pt x="4644" y="1442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19D8CFCA-D318-0638-E435-E2C43CBC4036}"/>
                  </a:ext>
                </a:extLst>
              </p:cNvPr>
              <p:cNvSpPr/>
              <p:nvPr/>
            </p:nvSpPr>
            <p:spPr>
              <a:xfrm>
                <a:off x="10703421" y="4131067"/>
                <a:ext cx="45244" cy="73321"/>
              </a:xfrm>
              <a:custGeom>
                <a:avLst/>
                <a:gdLst>
                  <a:gd name="csX0" fmla="*/ 36872 w 45244"/>
                  <a:gd name="csY0" fmla="*/ 11962 h 73321"/>
                  <a:gd name="csX1" fmla="*/ 45245 w 45244"/>
                  <a:gd name="csY1" fmla="*/ 45808 h 73321"/>
                  <a:gd name="csX2" fmla="*/ 22235 w 45244"/>
                  <a:gd name="csY2" fmla="*/ 37786 h 73321"/>
                  <a:gd name="csX3" fmla="*/ 22869 w 45244"/>
                  <a:gd name="csY3" fmla="*/ 47919 h 73321"/>
                  <a:gd name="csX4" fmla="*/ 30186 w 45244"/>
                  <a:gd name="csY4" fmla="*/ 66566 h 73321"/>
                  <a:gd name="csX5" fmla="*/ 15973 w 45244"/>
                  <a:gd name="csY5" fmla="*/ 73321 h 73321"/>
                  <a:gd name="csX6" fmla="*/ 14706 w 45244"/>
                  <a:gd name="csY6" fmla="*/ 52071 h 73321"/>
                  <a:gd name="csX7" fmla="*/ 5699 w 45244"/>
                  <a:gd name="csY7" fmla="*/ 50523 h 73321"/>
                  <a:gd name="csX8" fmla="*/ 1056 w 45244"/>
                  <a:gd name="csY8" fmla="*/ 32228 h 73321"/>
                  <a:gd name="csX9" fmla="*/ 18647 w 45244"/>
                  <a:gd name="csY9" fmla="*/ 34620 h 73321"/>
                  <a:gd name="csX10" fmla="*/ 18225 w 45244"/>
                  <a:gd name="csY10" fmla="*/ 23150 h 73321"/>
                  <a:gd name="csX11" fmla="*/ 0 w 45244"/>
                  <a:gd name="csY11" fmla="*/ 0 h 73321"/>
                  <a:gd name="csX12" fmla="*/ 28639 w 45244"/>
                  <a:gd name="csY12" fmla="*/ 704 h 73321"/>
                  <a:gd name="csX13" fmla="*/ 36872 w 45244"/>
                  <a:gd name="csY13" fmla="*/ 11962 h 733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45244" h="73321">
                    <a:moveTo>
                      <a:pt x="36872" y="11962"/>
                    </a:moveTo>
                    <a:lnTo>
                      <a:pt x="45245" y="45808"/>
                    </a:lnTo>
                    <a:lnTo>
                      <a:pt x="22235" y="37786"/>
                    </a:lnTo>
                    <a:lnTo>
                      <a:pt x="22869" y="47919"/>
                    </a:lnTo>
                    <a:lnTo>
                      <a:pt x="30186" y="66566"/>
                    </a:lnTo>
                    <a:lnTo>
                      <a:pt x="15973" y="73321"/>
                    </a:lnTo>
                    <a:lnTo>
                      <a:pt x="14706" y="52071"/>
                    </a:lnTo>
                    <a:lnTo>
                      <a:pt x="5699" y="50523"/>
                    </a:lnTo>
                    <a:lnTo>
                      <a:pt x="1056" y="32228"/>
                    </a:lnTo>
                    <a:lnTo>
                      <a:pt x="18647" y="34620"/>
                    </a:lnTo>
                    <a:lnTo>
                      <a:pt x="18225" y="23150"/>
                    </a:lnTo>
                    <a:lnTo>
                      <a:pt x="0" y="0"/>
                    </a:lnTo>
                    <a:lnTo>
                      <a:pt x="28639" y="704"/>
                    </a:lnTo>
                    <a:lnTo>
                      <a:pt x="36872" y="11962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153" name="Graphic 5">
              <a:extLst>
                <a:ext uri="{FF2B5EF4-FFF2-40B4-BE49-F238E27FC236}">
                  <a16:creationId xmlns:a16="http://schemas.microsoft.com/office/drawing/2014/main" id="{2CED7D01-B3AD-FD52-E1EA-0F26B5D4BC38}"/>
                </a:ext>
              </a:extLst>
            </p:cNvPr>
            <p:cNvGrpSpPr/>
            <p:nvPr/>
          </p:nvGrpSpPr>
          <p:grpSpPr>
            <a:xfrm>
              <a:off x="9981184" y="4300860"/>
              <a:ext cx="570315" cy="184147"/>
              <a:chOff x="9981184" y="4300860"/>
              <a:chExt cx="570315" cy="184147"/>
            </a:xfrm>
          </p:grpSpPr>
          <p:sp>
            <p:nvSpPr>
              <p:cNvPr id="184" name="Freeform: Shape 183">
                <a:extLst>
                  <a:ext uri="{FF2B5EF4-FFF2-40B4-BE49-F238E27FC236}">
                    <a16:creationId xmlns:a16="http://schemas.microsoft.com/office/drawing/2014/main" id="{09DC5024-8233-7BB4-838F-2EF113D57686}"/>
                  </a:ext>
                </a:extLst>
              </p:cNvPr>
              <p:cNvSpPr/>
              <p:nvPr/>
            </p:nvSpPr>
            <p:spPr>
              <a:xfrm>
                <a:off x="9981184" y="4309374"/>
                <a:ext cx="124336" cy="162052"/>
              </a:xfrm>
              <a:custGeom>
                <a:avLst/>
                <a:gdLst>
                  <a:gd name="csX0" fmla="*/ 0 w 124336"/>
                  <a:gd name="csY0" fmla="*/ 5348 h 162052"/>
                  <a:gd name="csX1" fmla="*/ 5207 w 124336"/>
                  <a:gd name="csY1" fmla="*/ 0 h 162052"/>
                  <a:gd name="csX2" fmla="*/ 29553 w 124336"/>
                  <a:gd name="csY2" fmla="*/ 13158 h 162052"/>
                  <a:gd name="csX3" fmla="*/ 31946 w 124336"/>
                  <a:gd name="csY3" fmla="*/ 28569 h 162052"/>
                  <a:gd name="csX4" fmla="*/ 51648 w 124336"/>
                  <a:gd name="csY4" fmla="*/ 24980 h 162052"/>
                  <a:gd name="csX5" fmla="*/ 61429 w 124336"/>
                  <a:gd name="csY5" fmla="*/ 12666 h 162052"/>
                  <a:gd name="csX6" fmla="*/ 68255 w 124336"/>
                  <a:gd name="csY6" fmla="*/ 15480 h 162052"/>
                  <a:gd name="csX7" fmla="*/ 85917 w 124336"/>
                  <a:gd name="csY7" fmla="*/ 33564 h 162052"/>
                  <a:gd name="csX8" fmla="*/ 98442 w 124336"/>
                  <a:gd name="csY8" fmla="*/ 53619 h 162052"/>
                  <a:gd name="csX9" fmla="*/ 100131 w 124336"/>
                  <a:gd name="csY9" fmla="*/ 73744 h 162052"/>
                  <a:gd name="csX10" fmla="*/ 96964 w 124336"/>
                  <a:gd name="csY10" fmla="*/ 87324 h 162052"/>
                  <a:gd name="csX11" fmla="*/ 99849 w 124336"/>
                  <a:gd name="csY11" fmla="*/ 97598 h 162052"/>
                  <a:gd name="csX12" fmla="*/ 102031 w 124336"/>
                  <a:gd name="csY12" fmla="*/ 115330 h 162052"/>
                  <a:gd name="csX13" fmla="*/ 112586 w 124336"/>
                  <a:gd name="csY13" fmla="*/ 123563 h 162052"/>
                  <a:gd name="csX14" fmla="*/ 124337 w 124336"/>
                  <a:gd name="csY14" fmla="*/ 149950 h 162052"/>
                  <a:gd name="csX15" fmla="*/ 123773 w 124336"/>
                  <a:gd name="csY15" fmla="*/ 160083 h 162052"/>
                  <a:gd name="csX16" fmla="*/ 102593 w 124336"/>
                  <a:gd name="csY16" fmla="*/ 162053 h 162052"/>
                  <a:gd name="csX17" fmla="*/ 74306 w 124336"/>
                  <a:gd name="csY17" fmla="*/ 139958 h 162052"/>
                  <a:gd name="csX18" fmla="*/ 38983 w 124336"/>
                  <a:gd name="csY18" fmla="*/ 116244 h 162052"/>
                  <a:gd name="csX19" fmla="*/ 35465 w 124336"/>
                  <a:gd name="csY19" fmla="*/ 100975 h 162052"/>
                  <a:gd name="csX20" fmla="*/ 18225 w 124336"/>
                  <a:gd name="csY20" fmla="*/ 80991 h 162052"/>
                  <a:gd name="csX21" fmla="*/ 14073 w 124336"/>
                  <a:gd name="csY21" fmla="*/ 56222 h 162052"/>
                  <a:gd name="csX22" fmla="*/ 3307 w 124336"/>
                  <a:gd name="csY22" fmla="*/ 39897 h 162052"/>
                  <a:gd name="csX23" fmla="*/ 6614 w 124336"/>
                  <a:gd name="csY23" fmla="*/ 18084 h 162052"/>
                  <a:gd name="csX24" fmla="*/ 0 w 124336"/>
                  <a:gd name="csY24" fmla="*/ 5348 h 16205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124336" h="162052">
                    <a:moveTo>
                      <a:pt x="0" y="5348"/>
                    </a:moveTo>
                    <a:lnTo>
                      <a:pt x="5207" y="0"/>
                    </a:lnTo>
                    <a:lnTo>
                      <a:pt x="29553" y="13158"/>
                    </a:lnTo>
                    <a:lnTo>
                      <a:pt x="31946" y="28569"/>
                    </a:lnTo>
                    <a:lnTo>
                      <a:pt x="51648" y="24980"/>
                    </a:lnTo>
                    <a:lnTo>
                      <a:pt x="61429" y="12666"/>
                    </a:lnTo>
                    <a:lnTo>
                      <a:pt x="68255" y="15480"/>
                    </a:lnTo>
                    <a:lnTo>
                      <a:pt x="85917" y="33564"/>
                    </a:lnTo>
                    <a:lnTo>
                      <a:pt x="98442" y="53619"/>
                    </a:lnTo>
                    <a:lnTo>
                      <a:pt x="100131" y="73744"/>
                    </a:lnTo>
                    <a:lnTo>
                      <a:pt x="96964" y="87324"/>
                    </a:lnTo>
                    <a:lnTo>
                      <a:pt x="99849" y="97598"/>
                    </a:lnTo>
                    <a:lnTo>
                      <a:pt x="102031" y="115330"/>
                    </a:lnTo>
                    <a:lnTo>
                      <a:pt x="112586" y="123563"/>
                    </a:lnTo>
                    <a:lnTo>
                      <a:pt x="124337" y="149950"/>
                    </a:lnTo>
                    <a:lnTo>
                      <a:pt x="123773" y="160083"/>
                    </a:lnTo>
                    <a:lnTo>
                      <a:pt x="102593" y="162053"/>
                    </a:lnTo>
                    <a:lnTo>
                      <a:pt x="74306" y="139958"/>
                    </a:lnTo>
                    <a:lnTo>
                      <a:pt x="38983" y="116244"/>
                    </a:lnTo>
                    <a:lnTo>
                      <a:pt x="35465" y="100975"/>
                    </a:lnTo>
                    <a:lnTo>
                      <a:pt x="18225" y="80991"/>
                    </a:lnTo>
                    <a:lnTo>
                      <a:pt x="14073" y="56222"/>
                    </a:lnTo>
                    <a:lnTo>
                      <a:pt x="3307" y="39897"/>
                    </a:lnTo>
                    <a:lnTo>
                      <a:pt x="6614" y="18084"/>
                    </a:lnTo>
                    <a:lnTo>
                      <a:pt x="0" y="5348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5121202D-03E4-813E-9056-9062D5AAFD63}"/>
                  </a:ext>
                </a:extLst>
              </p:cNvPr>
              <p:cNvSpPr/>
              <p:nvPr/>
            </p:nvSpPr>
            <p:spPr>
              <a:xfrm>
                <a:off x="10267222" y="4300860"/>
                <a:ext cx="284277" cy="184147"/>
              </a:xfrm>
              <a:custGeom>
                <a:avLst/>
                <a:gdLst>
                  <a:gd name="csX0" fmla="*/ 245507 w 284277"/>
                  <a:gd name="csY0" fmla="*/ 83595 h 184147"/>
                  <a:gd name="csX1" fmla="*/ 219612 w 284277"/>
                  <a:gd name="csY1" fmla="*/ 78528 h 184147"/>
                  <a:gd name="csX2" fmla="*/ 185273 w 284277"/>
                  <a:gd name="csY2" fmla="*/ 78528 h 184147"/>
                  <a:gd name="csX3" fmla="*/ 174930 w 284277"/>
                  <a:gd name="csY3" fmla="*/ 112515 h 184147"/>
                  <a:gd name="csX4" fmla="*/ 163390 w 284277"/>
                  <a:gd name="csY4" fmla="*/ 122929 h 184147"/>
                  <a:gd name="csX5" fmla="*/ 148120 w 284277"/>
                  <a:gd name="csY5" fmla="*/ 164445 h 184147"/>
                  <a:gd name="csX6" fmla="*/ 123773 w 284277"/>
                  <a:gd name="csY6" fmla="*/ 170849 h 184147"/>
                  <a:gd name="csX7" fmla="*/ 95486 w 284277"/>
                  <a:gd name="csY7" fmla="*/ 162475 h 184147"/>
                  <a:gd name="csX8" fmla="*/ 81202 w 284277"/>
                  <a:gd name="csY8" fmla="*/ 165078 h 184147"/>
                  <a:gd name="csX9" fmla="*/ 63751 w 284277"/>
                  <a:gd name="csY9" fmla="*/ 180207 h 184147"/>
                  <a:gd name="csX10" fmla="*/ 44682 w 284277"/>
                  <a:gd name="csY10" fmla="*/ 178026 h 184147"/>
                  <a:gd name="csX11" fmla="*/ 25402 w 284277"/>
                  <a:gd name="csY11" fmla="*/ 184148 h 184147"/>
                  <a:gd name="csX12" fmla="*/ 4996 w 284277"/>
                  <a:gd name="csY12" fmla="*/ 167260 h 184147"/>
                  <a:gd name="csX13" fmla="*/ 0 w 284277"/>
                  <a:gd name="csY13" fmla="*/ 147276 h 184147"/>
                  <a:gd name="csX14" fmla="*/ 21884 w 284277"/>
                  <a:gd name="csY14" fmla="*/ 157549 h 184147"/>
                  <a:gd name="csX15" fmla="*/ 44964 w 284277"/>
                  <a:gd name="csY15" fmla="*/ 151920 h 184147"/>
                  <a:gd name="csX16" fmla="*/ 51015 w 284277"/>
                  <a:gd name="csY16" fmla="*/ 126659 h 184147"/>
                  <a:gd name="csX17" fmla="*/ 63751 w 284277"/>
                  <a:gd name="csY17" fmla="*/ 121029 h 184147"/>
                  <a:gd name="csX18" fmla="*/ 99567 w 284277"/>
                  <a:gd name="csY18" fmla="*/ 114556 h 184147"/>
                  <a:gd name="csX19" fmla="*/ 120959 w 284277"/>
                  <a:gd name="csY19" fmla="*/ 90842 h 184147"/>
                  <a:gd name="csX20" fmla="*/ 135665 w 284277"/>
                  <a:gd name="csY20" fmla="*/ 71984 h 184147"/>
                  <a:gd name="csX21" fmla="*/ 149246 w 284277"/>
                  <a:gd name="csY21" fmla="*/ 87465 h 184147"/>
                  <a:gd name="csX22" fmla="*/ 155509 w 284277"/>
                  <a:gd name="csY22" fmla="*/ 77262 h 184147"/>
                  <a:gd name="csX23" fmla="*/ 169793 w 284277"/>
                  <a:gd name="csY23" fmla="*/ 78176 h 184147"/>
                  <a:gd name="csX24" fmla="*/ 171552 w 284277"/>
                  <a:gd name="csY24" fmla="*/ 59107 h 184147"/>
                  <a:gd name="csX25" fmla="*/ 172889 w 284277"/>
                  <a:gd name="csY25" fmla="*/ 44330 h 184147"/>
                  <a:gd name="csX26" fmla="*/ 195899 w 284277"/>
                  <a:gd name="csY26" fmla="*/ 23502 h 184147"/>
                  <a:gd name="csX27" fmla="*/ 210957 w 284277"/>
                  <a:gd name="csY27" fmla="*/ 70 h 184147"/>
                  <a:gd name="csX28" fmla="*/ 222989 w 284277"/>
                  <a:gd name="csY28" fmla="*/ 0 h 184147"/>
                  <a:gd name="csX29" fmla="*/ 238329 w 284277"/>
                  <a:gd name="csY29" fmla="*/ 15129 h 184147"/>
                  <a:gd name="csX30" fmla="*/ 239736 w 284277"/>
                  <a:gd name="csY30" fmla="*/ 28146 h 184147"/>
                  <a:gd name="csX31" fmla="*/ 259369 w 284277"/>
                  <a:gd name="csY31" fmla="*/ 36520 h 184147"/>
                  <a:gd name="csX32" fmla="*/ 284278 w 284277"/>
                  <a:gd name="csY32" fmla="*/ 45527 h 184147"/>
                  <a:gd name="csX33" fmla="*/ 282167 w 284277"/>
                  <a:gd name="csY33" fmla="*/ 57278 h 184147"/>
                  <a:gd name="csX34" fmla="*/ 262113 w 284277"/>
                  <a:gd name="csY34" fmla="*/ 58755 h 184147"/>
                  <a:gd name="csX35" fmla="*/ 267461 w 284277"/>
                  <a:gd name="csY35" fmla="*/ 73392 h 184147"/>
                  <a:gd name="csX36" fmla="*/ 245507 w 284277"/>
                  <a:gd name="csY36" fmla="*/ 83595 h 184147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284277" h="184147">
                    <a:moveTo>
                      <a:pt x="245507" y="83595"/>
                    </a:moveTo>
                    <a:lnTo>
                      <a:pt x="219612" y="78528"/>
                    </a:lnTo>
                    <a:lnTo>
                      <a:pt x="185273" y="78528"/>
                    </a:lnTo>
                    <a:lnTo>
                      <a:pt x="174930" y="112515"/>
                    </a:lnTo>
                    <a:lnTo>
                      <a:pt x="163390" y="122929"/>
                    </a:lnTo>
                    <a:lnTo>
                      <a:pt x="148120" y="164445"/>
                    </a:lnTo>
                    <a:lnTo>
                      <a:pt x="123773" y="170849"/>
                    </a:lnTo>
                    <a:lnTo>
                      <a:pt x="95486" y="162475"/>
                    </a:lnTo>
                    <a:lnTo>
                      <a:pt x="81202" y="165078"/>
                    </a:lnTo>
                    <a:lnTo>
                      <a:pt x="63751" y="180207"/>
                    </a:lnTo>
                    <a:lnTo>
                      <a:pt x="44682" y="178026"/>
                    </a:lnTo>
                    <a:lnTo>
                      <a:pt x="25402" y="184148"/>
                    </a:lnTo>
                    <a:lnTo>
                      <a:pt x="4996" y="167260"/>
                    </a:lnTo>
                    <a:lnTo>
                      <a:pt x="0" y="147276"/>
                    </a:lnTo>
                    <a:lnTo>
                      <a:pt x="21884" y="157549"/>
                    </a:lnTo>
                    <a:lnTo>
                      <a:pt x="44964" y="151920"/>
                    </a:lnTo>
                    <a:lnTo>
                      <a:pt x="51015" y="126659"/>
                    </a:lnTo>
                    <a:lnTo>
                      <a:pt x="63751" y="121029"/>
                    </a:lnTo>
                    <a:lnTo>
                      <a:pt x="99567" y="114556"/>
                    </a:lnTo>
                    <a:lnTo>
                      <a:pt x="120959" y="90842"/>
                    </a:lnTo>
                    <a:lnTo>
                      <a:pt x="135665" y="71984"/>
                    </a:lnTo>
                    <a:lnTo>
                      <a:pt x="149246" y="87465"/>
                    </a:lnTo>
                    <a:lnTo>
                      <a:pt x="155509" y="77262"/>
                    </a:lnTo>
                    <a:lnTo>
                      <a:pt x="169793" y="78176"/>
                    </a:lnTo>
                    <a:lnTo>
                      <a:pt x="171552" y="59107"/>
                    </a:lnTo>
                    <a:lnTo>
                      <a:pt x="172889" y="44330"/>
                    </a:lnTo>
                    <a:lnTo>
                      <a:pt x="195899" y="23502"/>
                    </a:lnTo>
                    <a:lnTo>
                      <a:pt x="210957" y="70"/>
                    </a:lnTo>
                    <a:lnTo>
                      <a:pt x="222989" y="0"/>
                    </a:lnTo>
                    <a:lnTo>
                      <a:pt x="238329" y="15129"/>
                    </a:lnTo>
                    <a:lnTo>
                      <a:pt x="239736" y="28146"/>
                    </a:lnTo>
                    <a:lnTo>
                      <a:pt x="259369" y="36520"/>
                    </a:lnTo>
                    <a:lnTo>
                      <a:pt x="284278" y="45527"/>
                    </a:lnTo>
                    <a:lnTo>
                      <a:pt x="282167" y="57278"/>
                    </a:lnTo>
                    <a:lnTo>
                      <a:pt x="262113" y="58755"/>
                    </a:lnTo>
                    <a:lnTo>
                      <a:pt x="267461" y="73392"/>
                    </a:lnTo>
                    <a:lnTo>
                      <a:pt x="245507" y="83595"/>
                    </a:lnTo>
                    <a:close/>
                  </a:path>
                </a:pathLst>
              </a:custGeom>
              <a:gradFill>
                <a:gsLst>
                  <a:gs pos="0">
                    <a:srgbClr val="FFB45C"/>
                  </a:gs>
                  <a:gs pos="50000">
                    <a:srgbClr val="FF9F4C"/>
                  </a:gs>
                  <a:gs pos="100000">
                    <a:srgbClr val="FF8A3D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CE086783-E6A2-8990-81AE-94417E040BA3}"/>
                </a:ext>
              </a:extLst>
            </p:cNvPr>
            <p:cNvSpPr/>
            <p:nvPr/>
          </p:nvSpPr>
          <p:spPr>
            <a:xfrm>
              <a:off x="10402887" y="4345190"/>
              <a:ext cx="37223" cy="43134"/>
            </a:xfrm>
            <a:custGeom>
              <a:avLst/>
              <a:gdLst>
                <a:gd name="csX0" fmla="*/ 37224 w 37223"/>
                <a:gd name="csY0" fmla="*/ 0 h 43134"/>
                <a:gd name="csX1" fmla="*/ 35887 w 37223"/>
                <a:gd name="csY1" fmla="*/ 14777 h 43134"/>
                <a:gd name="csX2" fmla="*/ 34128 w 37223"/>
                <a:gd name="csY2" fmla="*/ 33846 h 43134"/>
                <a:gd name="csX3" fmla="*/ 19844 w 37223"/>
                <a:gd name="csY3" fmla="*/ 32931 h 43134"/>
                <a:gd name="csX4" fmla="*/ 13581 w 37223"/>
                <a:gd name="csY4" fmla="*/ 43134 h 43134"/>
                <a:gd name="csX5" fmla="*/ 0 w 37223"/>
                <a:gd name="csY5" fmla="*/ 27654 h 43134"/>
                <a:gd name="csX6" fmla="*/ 11822 w 37223"/>
                <a:gd name="csY6" fmla="*/ 16395 h 43134"/>
                <a:gd name="csX7" fmla="*/ 37224 w 37223"/>
                <a:gd name="csY7" fmla="*/ 0 h 4313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7223" h="43134">
                  <a:moveTo>
                    <a:pt x="37224" y="0"/>
                  </a:moveTo>
                  <a:lnTo>
                    <a:pt x="35887" y="14777"/>
                  </a:lnTo>
                  <a:lnTo>
                    <a:pt x="34128" y="33846"/>
                  </a:lnTo>
                  <a:lnTo>
                    <a:pt x="19844" y="32931"/>
                  </a:lnTo>
                  <a:lnTo>
                    <a:pt x="13581" y="43134"/>
                  </a:lnTo>
                  <a:lnTo>
                    <a:pt x="0" y="27654"/>
                  </a:lnTo>
                  <a:lnTo>
                    <a:pt x="11822" y="16395"/>
                  </a:lnTo>
                  <a:lnTo>
                    <a:pt x="37224" y="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BD9C2FBE-3A14-5AA9-9BE5-3A7C1EF30A58}"/>
                </a:ext>
              </a:extLst>
            </p:cNvPr>
            <p:cNvSpPr/>
            <p:nvPr/>
          </p:nvSpPr>
          <p:spPr>
            <a:xfrm>
              <a:off x="7401076" y="2996768"/>
              <a:ext cx="85635" cy="52281"/>
            </a:xfrm>
            <a:custGeom>
              <a:avLst/>
              <a:gdLst>
                <a:gd name="csX0" fmla="*/ 3237 w 85635"/>
                <a:gd name="csY0" fmla="*/ 12877 h 52281"/>
                <a:gd name="csX1" fmla="*/ 27936 w 85635"/>
                <a:gd name="csY1" fmla="*/ 15762 h 52281"/>
                <a:gd name="csX2" fmla="*/ 42994 w 85635"/>
                <a:gd name="csY2" fmla="*/ 7248 h 52281"/>
                <a:gd name="csX3" fmla="*/ 69099 w 85635"/>
                <a:gd name="csY3" fmla="*/ 6333 h 52281"/>
                <a:gd name="csX4" fmla="*/ 74799 w 85635"/>
                <a:gd name="csY4" fmla="*/ 0 h 52281"/>
                <a:gd name="csX5" fmla="*/ 79866 w 85635"/>
                <a:gd name="csY5" fmla="*/ 352 h 52281"/>
                <a:gd name="csX6" fmla="*/ 85636 w 85635"/>
                <a:gd name="csY6" fmla="*/ 13088 h 52281"/>
                <a:gd name="csX7" fmla="*/ 61852 w 85635"/>
                <a:gd name="csY7" fmla="*/ 23010 h 52281"/>
                <a:gd name="csX8" fmla="*/ 58967 w 85635"/>
                <a:gd name="csY8" fmla="*/ 38068 h 52281"/>
                <a:gd name="csX9" fmla="*/ 48623 w 85635"/>
                <a:gd name="csY9" fmla="*/ 41868 h 52281"/>
                <a:gd name="csX10" fmla="*/ 48694 w 85635"/>
                <a:gd name="csY10" fmla="*/ 52282 h 52281"/>
                <a:gd name="csX11" fmla="*/ 37013 w 85635"/>
                <a:gd name="csY11" fmla="*/ 51578 h 52281"/>
                <a:gd name="csX12" fmla="*/ 26810 w 85635"/>
                <a:gd name="csY12" fmla="*/ 45527 h 52281"/>
                <a:gd name="csX13" fmla="*/ 21321 w 85635"/>
                <a:gd name="csY13" fmla="*/ 51789 h 52281"/>
                <a:gd name="csX14" fmla="*/ 563 w 85635"/>
                <a:gd name="csY14" fmla="*/ 50523 h 52281"/>
                <a:gd name="csX15" fmla="*/ 7177 w 85635"/>
                <a:gd name="csY15" fmla="*/ 47145 h 52281"/>
                <a:gd name="csX16" fmla="*/ 0 w 85635"/>
                <a:gd name="csY16" fmla="*/ 31313 h 52281"/>
                <a:gd name="csX17" fmla="*/ 3237 w 85635"/>
                <a:gd name="csY17" fmla="*/ 12877 h 52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85635" h="52281">
                  <a:moveTo>
                    <a:pt x="3237" y="12877"/>
                  </a:moveTo>
                  <a:lnTo>
                    <a:pt x="27936" y="15762"/>
                  </a:lnTo>
                  <a:lnTo>
                    <a:pt x="42994" y="7248"/>
                  </a:lnTo>
                  <a:lnTo>
                    <a:pt x="69099" y="6333"/>
                  </a:lnTo>
                  <a:lnTo>
                    <a:pt x="74799" y="0"/>
                  </a:lnTo>
                  <a:lnTo>
                    <a:pt x="79866" y="352"/>
                  </a:lnTo>
                  <a:lnTo>
                    <a:pt x="85636" y="13088"/>
                  </a:lnTo>
                  <a:lnTo>
                    <a:pt x="61852" y="23010"/>
                  </a:lnTo>
                  <a:lnTo>
                    <a:pt x="58967" y="38068"/>
                  </a:lnTo>
                  <a:lnTo>
                    <a:pt x="48623" y="41868"/>
                  </a:lnTo>
                  <a:lnTo>
                    <a:pt x="48694" y="52282"/>
                  </a:lnTo>
                  <a:lnTo>
                    <a:pt x="37013" y="51578"/>
                  </a:lnTo>
                  <a:lnTo>
                    <a:pt x="26810" y="45527"/>
                  </a:lnTo>
                  <a:lnTo>
                    <a:pt x="21321" y="51789"/>
                  </a:lnTo>
                  <a:lnTo>
                    <a:pt x="563" y="50523"/>
                  </a:lnTo>
                  <a:lnTo>
                    <a:pt x="7177" y="47145"/>
                  </a:lnTo>
                  <a:lnTo>
                    <a:pt x="0" y="31313"/>
                  </a:lnTo>
                  <a:lnTo>
                    <a:pt x="3237" y="12877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17E7A958-AF32-12E9-2730-03EA2E8458B5}"/>
                </a:ext>
              </a:extLst>
            </p:cNvPr>
            <p:cNvSpPr/>
            <p:nvPr/>
          </p:nvSpPr>
          <p:spPr>
            <a:xfrm>
              <a:off x="7608586" y="1964429"/>
              <a:ext cx="324668" cy="502412"/>
            </a:xfrm>
            <a:custGeom>
              <a:avLst/>
              <a:gdLst>
                <a:gd name="csX0" fmla="*/ 237344 w 324668"/>
                <a:gd name="csY0" fmla="*/ 58263 h 502412"/>
                <a:gd name="csX1" fmla="*/ 232982 w 324668"/>
                <a:gd name="csY1" fmla="*/ 94713 h 502412"/>
                <a:gd name="csX2" fmla="*/ 278719 w 324668"/>
                <a:gd name="csY2" fmla="*/ 128910 h 502412"/>
                <a:gd name="csX3" fmla="*/ 251136 w 324668"/>
                <a:gd name="csY3" fmla="*/ 167119 h 502412"/>
                <a:gd name="csX4" fmla="*/ 285897 w 324668"/>
                <a:gd name="csY4" fmla="*/ 223693 h 502412"/>
                <a:gd name="csX5" fmla="*/ 265772 w 324668"/>
                <a:gd name="csY5" fmla="*/ 265561 h 502412"/>
                <a:gd name="csX6" fmla="*/ 292652 w 324668"/>
                <a:gd name="csY6" fmla="*/ 301448 h 502412"/>
                <a:gd name="csX7" fmla="*/ 280479 w 324668"/>
                <a:gd name="csY7" fmla="*/ 332409 h 502412"/>
                <a:gd name="csX8" fmla="*/ 324668 w 324668"/>
                <a:gd name="csY8" fmla="*/ 364636 h 502412"/>
                <a:gd name="csX9" fmla="*/ 313480 w 324668"/>
                <a:gd name="csY9" fmla="*/ 388350 h 502412"/>
                <a:gd name="csX10" fmla="*/ 285686 w 324668"/>
                <a:gd name="csY10" fmla="*/ 415018 h 502412"/>
                <a:gd name="csX11" fmla="*/ 221723 w 324668"/>
                <a:gd name="csY11" fmla="*/ 473000 h 502412"/>
                <a:gd name="csX12" fmla="*/ 221723 w 324668"/>
                <a:gd name="csY12" fmla="*/ 473000 h 502412"/>
                <a:gd name="csX13" fmla="*/ 221723 w 324668"/>
                <a:gd name="csY13" fmla="*/ 473000 h 502412"/>
                <a:gd name="csX14" fmla="*/ 167541 w 324668"/>
                <a:gd name="csY14" fmla="*/ 476589 h 502412"/>
                <a:gd name="csX15" fmla="*/ 115048 w 324668"/>
                <a:gd name="csY15" fmla="*/ 493054 h 502412"/>
                <a:gd name="csX16" fmla="*/ 66425 w 324668"/>
                <a:gd name="csY16" fmla="*/ 502413 h 502412"/>
                <a:gd name="csX17" fmla="*/ 49186 w 324668"/>
                <a:gd name="csY17" fmla="*/ 478066 h 502412"/>
                <a:gd name="csX18" fmla="*/ 20195 w 324668"/>
                <a:gd name="csY18" fmla="*/ 463289 h 502412"/>
                <a:gd name="csX19" fmla="*/ 26880 w 324668"/>
                <a:gd name="csY19" fmla="*/ 418466 h 502412"/>
                <a:gd name="csX20" fmla="*/ 12384 w 324668"/>
                <a:gd name="csY20" fmla="*/ 376739 h 502412"/>
                <a:gd name="csX21" fmla="*/ 26598 w 324668"/>
                <a:gd name="csY21" fmla="*/ 349508 h 502412"/>
                <a:gd name="csX22" fmla="*/ 53689 w 324668"/>
                <a:gd name="csY22" fmla="*/ 319884 h 502412"/>
                <a:gd name="csX23" fmla="*/ 122014 w 324668"/>
                <a:gd name="csY23" fmla="*/ 267813 h 502412"/>
                <a:gd name="csX24" fmla="*/ 141928 w 324668"/>
                <a:gd name="csY24" fmla="*/ 257680 h 502412"/>
                <a:gd name="csX25" fmla="*/ 138832 w 324668"/>
                <a:gd name="csY25" fmla="*/ 237063 h 502412"/>
                <a:gd name="csX26" fmla="*/ 97316 w 324668"/>
                <a:gd name="csY26" fmla="*/ 213772 h 502412"/>
                <a:gd name="csX27" fmla="*/ 87254 w 324668"/>
                <a:gd name="csY27" fmla="*/ 194491 h 502412"/>
                <a:gd name="csX28" fmla="*/ 86480 w 324668"/>
                <a:gd name="csY28" fmla="*/ 116737 h 502412"/>
                <a:gd name="csX29" fmla="*/ 39827 w 324668"/>
                <a:gd name="csY29" fmla="*/ 81624 h 502412"/>
                <a:gd name="csX30" fmla="*/ 0 w 324668"/>
                <a:gd name="csY30" fmla="*/ 56082 h 502412"/>
                <a:gd name="csX31" fmla="*/ 17943 w 324668"/>
                <a:gd name="csY31" fmla="*/ 42220 h 502412"/>
                <a:gd name="csX32" fmla="*/ 51085 w 324668"/>
                <a:gd name="csY32" fmla="*/ 69944 h 502412"/>
                <a:gd name="csX33" fmla="*/ 90139 w 324668"/>
                <a:gd name="csY33" fmla="*/ 67340 h 502412"/>
                <a:gd name="csX34" fmla="*/ 122155 w 324668"/>
                <a:gd name="csY34" fmla="*/ 79936 h 502412"/>
                <a:gd name="csX35" fmla="*/ 150653 w 324668"/>
                <a:gd name="csY35" fmla="*/ 56856 h 502412"/>
                <a:gd name="csX36" fmla="*/ 165290 w 324668"/>
                <a:gd name="csY36" fmla="*/ 18084 h 502412"/>
                <a:gd name="csX37" fmla="*/ 211660 w 324668"/>
                <a:gd name="csY37" fmla="*/ 0 h 502412"/>
                <a:gd name="csX38" fmla="*/ 250010 w 324668"/>
                <a:gd name="csY38" fmla="*/ 21250 h 502412"/>
                <a:gd name="csX39" fmla="*/ 237344 w 324668"/>
                <a:gd name="csY39" fmla="*/ 58263 h 50241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324668" h="502412">
                  <a:moveTo>
                    <a:pt x="237344" y="58263"/>
                  </a:moveTo>
                  <a:lnTo>
                    <a:pt x="232982" y="94713"/>
                  </a:lnTo>
                  <a:lnTo>
                    <a:pt x="278719" y="128910"/>
                  </a:lnTo>
                  <a:lnTo>
                    <a:pt x="251136" y="167119"/>
                  </a:lnTo>
                  <a:lnTo>
                    <a:pt x="285897" y="223693"/>
                  </a:lnTo>
                  <a:lnTo>
                    <a:pt x="265772" y="265561"/>
                  </a:lnTo>
                  <a:lnTo>
                    <a:pt x="292652" y="301448"/>
                  </a:lnTo>
                  <a:lnTo>
                    <a:pt x="280479" y="332409"/>
                  </a:lnTo>
                  <a:lnTo>
                    <a:pt x="324668" y="364636"/>
                  </a:lnTo>
                  <a:lnTo>
                    <a:pt x="313480" y="388350"/>
                  </a:lnTo>
                  <a:lnTo>
                    <a:pt x="285686" y="415018"/>
                  </a:lnTo>
                  <a:lnTo>
                    <a:pt x="221723" y="473000"/>
                  </a:lnTo>
                  <a:lnTo>
                    <a:pt x="221723" y="473000"/>
                  </a:lnTo>
                  <a:lnTo>
                    <a:pt x="221723" y="473000"/>
                  </a:lnTo>
                  <a:lnTo>
                    <a:pt x="167541" y="476589"/>
                  </a:lnTo>
                  <a:lnTo>
                    <a:pt x="115048" y="493054"/>
                  </a:lnTo>
                  <a:lnTo>
                    <a:pt x="66425" y="502413"/>
                  </a:lnTo>
                  <a:lnTo>
                    <a:pt x="49186" y="478066"/>
                  </a:lnTo>
                  <a:lnTo>
                    <a:pt x="20195" y="463289"/>
                  </a:lnTo>
                  <a:lnTo>
                    <a:pt x="26880" y="418466"/>
                  </a:lnTo>
                  <a:lnTo>
                    <a:pt x="12384" y="376739"/>
                  </a:lnTo>
                  <a:lnTo>
                    <a:pt x="26598" y="349508"/>
                  </a:lnTo>
                  <a:lnTo>
                    <a:pt x="53689" y="319884"/>
                  </a:lnTo>
                  <a:lnTo>
                    <a:pt x="122014" y="267813"/>
                  </a:lnTo>
                  <a:lnTo>
                    <a:pt x="141928" y="257680"/>
                  </a:lnTo>
                  <a:lnTo>
                    <a:pt x="138832" y="237063"/>
                  </a:lnTo>
                  <a:lnTo>
                    <a:pt x="97316" y="213772"/>
                  </a:lnTo>
                  <a:lnTo>
                    <a:pt x="87254" y="194491"/>
                  </a:lnTo>
                  <a:lnTo>
                    <a:pt x="86480" y="116737"/>
                  </a:lnTo>
                  <a:lnTo>
                    <a:pt x="39827" y="81624"/>
                  </a:lnTo>
                  <a:lnTo>
                    <a:pt x="0" y="56082"/>
                  </a:lnTo>
                  <a:lnTo>
                    <a:pt x="17943" y="42220"/>
                  </a:lnTo>
                  <a:lnTo>
                    <a:pt x="51085" y="69944"/>
                  </a:lnTo>
                  <a:lnTo>
                    <a:pt x="90139" y="67340"/>
                  </a:lnTo>
                  <a:lnTo>
                    <a:pt x="122155" y="79936"/>
                  </a:lnTo>
                  <a:lnTo>
                    <a:pt x="150653" y="56856"/>
                  </a:lnTo>
                  <a:lnTo>
                    <a:pt x="165290" y="18084"/>
                  </a:lnTo>
                  <a:lnTo>
                    <a:pt x="211660" y="0"/>
                  </a:lnTo>
                  <a:lnTo>
                    <a:pt x="250010" y="21250"/>
                  </a:lnTo>
                  <a:lnTo>
                    <a:pt x="237344" y="58263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22655CE3-ACE9-7288-BF53-868E3A13B464}"/>
                </a:ext>
              </a:extLst>
            </p:cNvPr>
            <p:cNvSpPr/>
            <p:nvPr/>
          </p:nvSpPr>
          <p:spPr>
            <a:xfrm>
              <a:off x="7496141" y="2892837"/>
              <a:ext cx="169582" cy="69662"/>
            </a:xfrm>
            <a:custGeom>
              <a:avLst/>
              <a:gdLst>
                <a:gd name="csX0" fmla="*/ 169582 w 169582"/>
                <a:gd name="csY0" fmla="*/ 18788 h 69662"/>
                <a:gd name="csX1" fmla="*/ 161279 w 169582"/>
                <a:gd name="csY1" fmla="*/ 28850 h 69662"/>
                <a:gd name="csX2" fmla="*/ 155439 w 169582"/>
                <a:gd name="csY2" fmla="*/ 44330 h 69662"/>
                <a:gd name="csX3" fmla="*/ 149105 w 169582"/>
                <a:gd name="csY3" fmla="*/ 48201 h 69662"/>
                <a:gd name="csX4" fmla="*/ 117089 w 169582"/>
                <a:gd name="csY4" fmla="*/ 36590 h 69662"/>
                <a:gd name="csX5" fmla="*/ 107308 w 169582"/>
                <a:gd name="csY5" fmla="*/ 38912 h 69662"/>
                <a:gd name="csX6" fmla="*/ 100342 w 169582"/>
                <a:gd name="csY6" fmla="*/ 47919 h 69662"/>
                <a:gd name="csX7" fmla="*/ 86269 w 169582"/>
                <a:gd name="csY7" fmla="*/ 52704 h 69662"/>
                <a:gd name="csX8" fmla="*/ 83032 w 169582"/>
                <a:gd name="csY8" fmla="*/ 50241 h 69662"/>
                <a:gd name="csX9" fmla="*/ 68536 w 169582"/>
                <a:gd name="csY9" fmla="*/ 56222 h 69662"/>
                <a:gd name="csX10" fmla="*/ 56645 w 169582"/>
                <a:gd name="csY10" fmla="*/ 57348 h 69662"/>
                <a:gd name="csX11" fmla="*/ 54252 w 169582"/>
                <a:gd name="csY11" fmla="*/ 64948 h 69662"/>
                <a:gd name="csX12" fmla="*/ 29202 w 169582"/>
                <a:gd name="csY12" fmla="*/ 69662 h 69662"/>
                <a:gd name="csX13" fmla="*/ 18155 w 169582"/>
                <a:gd name="csY13" fmla="*/ 65511 h 69662"/>
                <a:gd name="csX14" fmla="*/ 2956 w 169582"/>
                <a:gd name="csY14" fmla="*/ 55730 h 69662"/>
                <a:gd name="csX15" fmla="*/ 0 w 169582"/>
                <a:gd name="csY15" fmla="*/ 42501 h 69662"/>
                <a:gd name="csX16" fmla="*/ 2393 w 169582"/>
                <a:gd name="csY16" fmla="*/ 37575 h 69662"/>
                <a:gd name="csX17" fmla="*/ 6614 w 169582"/>
                <a:gd name="csY17" fmla="*/ 29131 h 69662"/>
                <a:gd name="csX18" fmla="*/ 19843 w 169582"/>
                <a:gd name="csY18" fmla="*/ 29835 h 69662"/>
                <a:gd name="csX19" fmla="*/ 30046 w 169582"/>
                <a:gd name="csY19" fmla="*/ 25824 h 69662"/>
                <a:gd name="csX20" fmla="*/ 30891 w 169582"/>
                <a:gd name="csY20" fmla="*/ 22236 h 69662"/>
                <a:gd name="csX21" fmla="*/ 36590 w 169582"/>
                <a:gd name="csY21" fmla="*/ 20406 h 69662"/>
                <a:gd name="csX22" fmla="*/ 38561 w 169582"/>
                <a:gd name="csY22" fmla="*/ 11610 h 69662"/>
                <a:gd name="csX23" fmla="*/ 45386 w 169582"/>
                <a:gd name="csY23" fmla="*/ 9922 h 69662"/>
                <a:gd name="csX24" fmla="*/ 50031 w 169582"/>
                <a:gd name="csY24" fmla="*/ 2955 h 69662"/>
                <a:gd name="csX25" fmla="*/ 58896 w 169582"/>
                <a:gd name="csY25" fmla="*/ 2955 h 69662"/>
                <a:gd name="csX26" fmla="*/ 60585 w 169582"/>
                <a:gd name="csY26" fmla="*/ 5277 h 69662"/>
                <a:gd name="csX27" fmla="*/ 72899 w 169582"/>
                <a:gd name="csY27" fmla="*/ 0 h 69662"/>
                <a:gd name="csX28" fmla="*/ 87957 w 169582"/>
                <a:gd name="csY28" fmla="*/ 13721 h 69662"/>
                <a:gd name="csX29" fmla="*/ 105619 w 169582"/>
                <a:gd name="csY29" fmla="*/ 5418 h 69662"/>
                <a:gd name="csX30" fmla="*/ 119693 w 169582"/>
                <a:gd name="csY30" fmla="*/ 9429 h 69662"/>
                <a:gd name="csX31" fmla="*/ 141224 w 169582"/>
                <a:gd name="csY31" fmla="*/ 3940 h 69662"/>
                <a:gd name="csX32" fmla="*/ 169582 w 169582"/>
                <a:gd name="csY32" fmla="*/ 18788 h 69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169582" h="69662">
                  <a:moveTo>
                    <a:pt x="169582" y="18788"/>
                  </a:moveTo>
                  <a:lnTo>
                    <a:pt x="161279" y="28850"/>
                  </a:lnTo>
                  <a:lnTo>
                    <a:pt x="155439" y="44330"/>
                  </a:lnTo>
                  <a:lnTo>
                    <a:pt x="149105" y="48201"/>
                  </a:lnTo>
                  <a:lnTo>
                    <a:pt x="117089" y="36590"/>
                  </a:lnTo>
                  <a:lnTo>
                    <a:pt x="107308" y="38912"/>
                  </a:lnTo>
                  <a:lnTo>
                    <a:pt x="100342" y="47919"/>
                  </a:lnTo>
                  <a:lnTo>
                    <a:pt x="86269" y="52704"/>
                  </a:lnTo>
                  <a:lnTo>
                    <a:pt x="83032" y="50241"/>
                  </a:lnTo>
                  <a:lnTo>
                    <a:pt x="68536" y="56222"/>
                  </a:lnTo>
                  <a:lnTo>
                    <a:pt x="56645" y="57348"/>
                  </a:lnTo>
                  <a:lnTo>
                    <a:pt x="54252" y="64948"/>
                  </a:lnTo>
                  <a:lnTo>
                    <a:pt x="29202" y="69662"/>
                  </a:lnTo>
                  <a:lnTo>
                    <a:pt x="18155" y="65511"/>
                  </a:lnTo>
                  <a:lnTo>
                    <a:pt x="2956" y="55730"/>
                  </a:lnTo>
                  <a:lnTo>
                    <a:pt x="0" y="42501"/>
                  </a:lnTo>
                  <a:lnTo>
                    <a:pt x="2393" y="37575"/>
                  </a:lnTo>
                  <a:lnTo>
                    <a:pt x="6614" y="29131"/>
                  </a:lnTo>
                  <a:lnTo>
                    <a:pt x="19843" y="29835"/>
                  </a:lnTo>
                  <a:lnTo>
                    <a:pt x="30046" y="25824"/>
                  </a:lnTo>
                  <a:lnTo>
                    <a:pt x="30891" y="22236"/>
                  </a:lnTo>
                  <a:lnTo>
                    <a:pt x="36590" y="20406"/>
                  </a:lnTo>
                  <a:lnTo>
                    <a:pt x="38561" y="11610"/>
                  </a:lnTo>
                  <a:lnTo>
                    <a:pt x="45386" y="9922"/>
                  </a:lnTo>
                  <a:lnTo>
                    <a:pt x="50031" y="2955"/>
                  </a:lnTo>
                  <a:lnTo>
                    <a:pt x="58896" y="2955"/>
                  </a:lnTo>
                  <a:lnTo>
                    <a:pt x="60585" y="5277"/>
                  </a:lnTo>
                  <a:lnTo>
                    <a:pt x="72899" y="0"/>
                  </a:lnTo>
                  <a:lnTo>
                    <a:pt x="87957" y="13721"/>
                  </a:lnTo>
                  <a:lnTo>
                    <a:pt x="105619" y="5418"/>
                  </a:lnTo>
                  <a:lnTo>
                    <a:pt x="119693" y="9429"/>
                  </a:lnTo>
                  <a:lnTo>
                    <a:pt x="141224" y="3940"/>
                  </a:lnTo>
                  <a:lnTo>
                    <a:pt x="169582" y="18788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A015F8A0-A575-27D8-BC8C-92841C141E11}"/>
                </a:ext>
              </a:extLst>
            </p:cNvPr>
            <p:cNvSpPr/>
            <p:nvPr/>
          </p:nvSpPr>
          <p:spPr>
            <a:xfrm>
              <a:off x="7357590" y="2832322"/>
              <a:ext cx="197446" cy="99708"/>
            </a:xfrm>
            <a:custGeom>
              <a:avLst/>
              <a:gdLst>
                <a:gd name="csX0" fmla="*/ 82891 w 197446"/>
                <a:gd name="csY0" fmla="*/ 422 h 99708"/>
                <a:gd name="csX1" fmla="*/ 97035 w 197446"/>
                <a:gd name="csY1" fmla="*/ 13158 h 99708"/>
                <a:gd name="csX2" fmla="*/ 119411 w 197446"/>
                <a:gd name="csY2" fmla="*/ 16536 h 99708"/>
                <a:gd name="csX3" fmla="*/ 117511 w 197446"/>
                <a:gd name="csY3" fmla="*/ 27372 h 99708"/>
                <a:gd name="csX4" fmla="*/ 133766 w 197446"/>
                <a:gd name="csY4" fmla="*/ 35464 h 99708"/>
                <a:gd name="csX5" fmla="*/ 138199 w 197446"/>
                <a:gd name="csY5" fmla="*/ 25332 h 99708"/>
                <a:gd name="csX6" fmla="*/ 158676 w 197446"/>
                <a:gd name="csY6" fmla="*/ 29694 h 99708"/>
                <a:gd name="csX7" fmla="*/ 161560 w 197446"/>
                <a:gd name="csY7" fmla="*/ 41938 h 99708"/>
                <a:gd name="csX8" fmla="*/ 183726 w 197446"/>
                <a:gd name="csY8" fmla="*/ 44330 h 99708"/>
                <a:gd name="csX9" fmla="*/ 197447 w 197446"/>
                <a:gd name="csY9" fmla="*/ 63470 h 99708"/>
                <a:gd name="csX10" fmla="*/ 188581 w 197446"/>
                <a:gd name="csY10" fmla="*/ 63470 h 99708"/>
                <a:gd name="csX11" fmla="*/ 183937 w 197446"/>
                <a:gd name="csY11" fmla="*/ 70436 h 99708"/>
                <a:gd name="csX12" fmla="*/ 177111 w 197446"/>
                <a:gd name="csY12" fmla="*/ 72125 h 99708"/>
                <a:gd name="csX13" fmla="*/ 175141 w 197446"/>
                <a:gd name="csY13" fmla="*/ 80921 h 99708"/>
                <a:gd name="csX14" fmla="*/ 169441 w 197446"/>
                <a:gd name="csY14" fmla="*/ 82750 h 99708"/>
                <a:gd name="csX15" fmla="*/ 168597 w 197446"/>
                <a:gd name="csY15" fmla="*/ 86339 h 99708"/>
                <a:gd name="csX16" fmla="*/ 158394 w 197446"/>
                <a:gd name="csY16" fmla="*/ 90350 h 99708"/>
                <a:gd name="csX17" fmla="*/ 145165 w 197446"/>
                <a:gd name="csY17" fmla="*/ 89646 h 99708"/>
                <a:gd name="csX18" fmla="*/ 140943 w 197446"/>
                <a:gd name="csY18" fmla="*/ 98090 h 99708"/>
                <a:gd name="csX19" fmla="*/ 127151 w 197446"/>
                <a:gd name="csY19" fmla="*/ 90842 h 99708"/>
                <a:gd name="csX20" fmla="*/ 113149 w 197446"/>
                <a:gd name="csY20" fmla="*/ 92883 h 99708"/>
                <a:gd name="csX21" fmla="*/ 89998 w 197446"/>
                <a:gd name="csY21" fmla="*/ 81132 h 99708"/>
                <a:gd name="csX22" fmla="*/ 79443 w 197446"/>
                <a:gd name="csY22" fmla="*/ 84017 h 99708"/>
                <a:gd name="csX23" fmla="*/ 62626 w 197446"/>
                <a:gd name="csY23" fmla="*/ 99709 h 99708"/>
                <a:gd name="csX24" fmla="*/ 40460 w 197446"/>
                <a:gd name="csY24" fmla="*/ 87324 h 99708"/>
                <a:gd name="csX25" fmla="*/ 23573 w 197446"/>
                <a:gd name="csY25" fmla="*/ 70788 h 99708"/>
                <a:gd name="csX26" fmla="*/ 8374 w 197446"/>
                <a:gd name="csY26" fmla="*/ 61430 h 99708"/>
                <a:gd name="csX27" fmla="*/ 5207 w 197446"/>
                <a:gd name="csY27" fmla="*/ 45034 h 99708"/>
                <a:gd name="csX28" fmla="*/ 0 w 197446"/>
                <a:gd name="csY28" fmla="*/ 33494 h 99708"/>
                <a:gd name="csX29" fmla="*/ 21673 w 197446"/>
                <a:gd name="csY29" fmla="*/ 24910 h 99708"/>
                <a:gd name="csX30" fmla="*/ 32791 w 197446"/>
                <a:gd name="csY30" fmla="*/ 15129 h 99708"/>
                <a:gd name="csX31" fmla="*/ 54182 w 197446"/>
                <a:gd name="csY31" fmla="*/ 7529 h 99708"/>
                <a:gd name="csX32" fmla="*/ 61711 w 197446"/>
                <a:gd name="csY32" fmla="*/ 0 h 99708"/>
                <a:gd name="csX33" fmla="*/ 69592 w 197446"/>
                <a:gd name="csY33" fmla="*/ 4574 h 99708"/>
                <a:gd name="csX34" fmla="*/ 82891 w 197446"/>
                <a:gd name="csY34" fmla="*/ 422 h 9970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</a:cxnLst>
              <a:rect l="l" t="t" r="r" b="b"/>
              <a:pathLst>
                <a:path w="197446" h="99708">
                  <a:moveTo>
                    <a:pt x="82891" y="422"/>
                  </a:moveTo>
                  <a:lnTo>
                    <a:pt x="97035" y="13158"/>
                  </a:lnTo>
                  <a:lnTo>
                    <a:pt x="119411" y="16536"/>
                  </a:lnTo>
                  <a:lnTo>
                    <a:pt x="117511" y="27372"/>
                  </a:lnTo>
                  <a:lnTo>
                    <a:pt x="133766" y="35464"/>
                  </a:lnTo>
                  <a:lnTo>
                    <a:pt x="138199" y="25332"/>
                  </a:lnTo>
                  <a:lnTo>
                    <a:pt x="158676" y="29694"/>
                  </a:lnTo>
                  <a:lnTo>
                    <a:pt x="161560" y="41938"/>
                  </a:lnTo>
                  <a:lnTo>
                    <a:pt x="183726" y="44330"/>
                  </a:lnTo>
                  <a:lnTo>
                    <a:pt x="197447" y="63470"/>
                  </a:lnTo>
                  <a:lnTo>
                    <a:pt x="188581" y="63470"/>
                  </a:lnTo>
                  <a:lnTo>
                    <a:pt x="183937" y="70436"/>
                  </a:lnTo>
                  <a:lnTo>
                    <a:pt x="177111" y="72125"/>
                  </a:lnTo>
                  <a:lnTo>
                    <a:pt x="175141" y="80921"/>
                  </a:lnTo>
                  <a:lnTo>
                    <a:pt x="169441" y="82750"/>
                  </a:lnTo>
                  <a:lnTo>
                    <a:pt x="168597" y="86339"/>
                  </a:lnTo>
                  <a:lnTo>
                    <a:pt x="158394" y="90350"/>
                  </a:lnTo>
                  <a:lnTo>
                    <a:pt x="145165" y="89646"/>
                  </a:lnTo>
                  <a:lnTo>
                    <a:pt x="140943" y="98090"/>
                  </a:lnTo>
                  <a:lnTo>
                    <a:pt x="127151" y="90842"/>
                  </a:lnTo>
                  <a:lnTo>
                    <a:pt x="113149" y="92883"/>
                  </a:lnTo>
                  <a:lnTo>
                    <a:pt x="89998" y="81132"/>
                  </a:lnTo>
                  <a:lnTo>
                    <a:pt x="79443" y="84017"/>
                  </a:lnTo>
                  <a:lnTo>
                    <a:pt x="62626" y="99709"/>
                  </a:lnTo>
                  <a:lnTo>
                    <a:pt x="40460" y="87324"/>
                  </a:lnTo>
                  <a:lnTo>
                    <a:pt x="23573" y="70788"/>
                  </a:lnTo>
                  <a:lnTo>
                    <a:pt x="8374" y="61430"/>
                  </a:lnTo>
                  <a:lnTo>
                    <a:pt x="5207" y="45034"/>
                  </a:lnTo>
                  <a:lnTo>
                    <a:pt x="0" y="33494"/>
                  </a:lnTo>
                  <a:lnTo>
                    <a:pt x="21673" y="24910"/>
                  </a:lnTo>
                  <a:lnTo>
                    <a:pt x="32791" y="15129"/>
                  </a:lnTo>
                  <a:lnTo>
                    <a:pt x="54182" y="7529"/>
                  </a:lnTo>
                  <a:lnTo>
                    <a:pt x="61711" y="0"/>
                  </a:lnTo>
                  <a:lnTo>
                    <a:pt x="69592" y="4574"/>
                  </a:lnTo>
                  <a:lnTo>
                    <a:pt x="82891" y="422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AA1C3A0E-23EB-5EB5-9FA6-720528C6764E}"/>
                </a:ext>
              </a:extLst>
            </p:cNvPr>
            <p:cNvSpPr/>
            <p:nvPr/>
          </p:nvSpPr>
          <p:spPr>
            <a:xfrm>
              <a:off x="8076871" y="3964792"/>
              <a:ext cx="201809" cy="169370"/>
            </a:xfrm>
            <a:custGeom>
              <a:avLst/>
              <a:gdLst>
                <a:gd name="csX0" fmla="*/ 3166 w 201809"/>
                <a:gd name="csY0" fmla="*/ 109630 h 169370"/>
                <a:gd name="csX1" fmla="*/ 0 w 201809"/>
                <a:gd name="csY1" fmla="*/ 97386 h 169370"/>
                <a:gd name="csX2" fmla="*/ 12806 w 201809"/>
                <a:gd name="csY2" fmla="*/ 52423 h 169370"/>
                <a:gd name="csX3" fmla="*/ 15762 w 201809"/>
                <a:gd name="csY3" fmla="*/ 32016 h 169370"/>
                <a:gd name="csX4" fmla="*/ 25191 w 201809"/>
                <a:gd name="csY4" fmla="*/ 22658 h 169370"/>
                <a:gd name="csX5" fmla="*/ 47145 w 201809"/>
                <a:gd name="csY5" fmla="*/ 17591 h 169370"/>
                <a:gd name="csX6" fmla="*/ 62274 w 201809"/>
                <a:gd name="csY6" fmla="*/ 0 h 169370"/>
                <a:gd name="csX7" fmla="*/ 79654 w 201809"/>
                <a:gd name="csY7" fmla="*/ 35605 h 169370"/>
                <a:gd name="csX8" fmla="*/ 87887 w 201809"/>
                <a:gd name="csY8" fmla="*/ 63752 h 169370"/>
                <a:gd name="csX9" fmla="*/ 104212 w 201809"/>
                <a:gd name="csY9" fmla="*/ 78669 h 169370"/>
                <a:gd name="csX10" fmla="*/ 145024 w 201809"/>
                <a:gd name="csY10" fmla="*/ 107519 h 169370"/>
                <a:gd name="csX11" fmla="*/ 161630 w 201809"/>
                <a:gd name="csY11" fmla="*/ 124829 h 169370"/>
                <a:gd name="csX12" fmla="*/ 177744 w 201809"/>
                <a:gd name="csY12" fmla="*/ 142421 h 169370"/>
                <a:gd name="csX13" fmla="*/ 187103 w 201809"/>
                <a:gd name="csY13" fmla="*/ 152835 h 169370"/>
                <a:gd name="csX14" fmla="*/ 201809 w 201809"/>
                <a:gd name="csY14" fmla="*/ 161982 h 169370"/>
                <a:gd name="csX15" fmla="*/ 192803 w 201809"/>
                <a:gd name="csY15" fmla="*/ 169371 h 169370"/>
                <a:gd name="csX16" fmla="*/ 179996 w 201809"/>
                <a:gd name="csY16" fmla="*/ 166767 h 169370"/>
                <a:gd name="csX17" fmla="*/ 169793 w 201809"/>
                <a:gd name="csY17" fmla="*/ 156916 h 169370"/>
                <a:gd name="csX18" fmla="*/ 157549 w 201809"/>
                <a:gd name="csY18" fmla="*/ 139113 h 169370"/>
                <a:gd name="csX19" fmla="*/ 144250 w 201809"/>
                <a:gd name="csY19" fmla="*/ 129333 h 169370"/>
                <a:gd name="csX20" fmla="*/ 136581 w 201809"/>
                <a:gd name="csY20" fmla="*/ 118848 h 169370"/>
                <a:gd name="csX21" fmla="*/ 110545 w 201809"/>
                <a:gd name="csY21" fmla="*/ 106604 h 169370"/>
                <a:gd name="csX22" fmla="*/ 90069 w 201809"/>
                <a:gd name="csY22" fmla="*/ 106253 h 169370"/>
                <a:gd name="csX23" fmla="*/ 82891 w 201809"/>
                <a:gd name="csY23" fmla="*/ 99920 h 169370"/>
                <a:gd name="csX24" fmla="*/ 65370 w 201809"/>
                <a:gd name="csY24" fmla="*/ 107027 h 169370"/>
                <a:gd name="csX25" fmla="*/ 47215 w 201809"/>
                <a:gd name="csY25" fmla="*/ 93235 h 169370"/>
                <a:gd name="csX26" fmla="*/ 37927 w 201809"/>
                <a:gd name="csY26" fmla="*/ 115963 h 169370"/>
                <a:gd name="csX27" fmla="*/ 3166 w 201809"/>
                <a:gd name="csY27" fmla="*/ 109630 h 16937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201809" h="169370">
                  <a:moveTo>
                    <a:pt x="3166" y="109630"/>
                  </a:moveTo>
                  <a:lnTo>
                    <a:pt x="0" y="97386"/>
                  </a:lnTo>
                  <a:lnTo>
                    <a:pt x="12806" y="52423"/>
                  </a:lnTo>
                  <a:lnTo>
                    <a:pt x="15762" y="32016"/>
                  </a:lnTo>
                  <a:lnTo>
                    <a:pt x="25191" y="22658"/>
                  </a:lnTo>
                  <a:lnTo>
                    <a:pt x="47145" y="17591"/>
                  </a:lnTo>
                  <a:lnTo>
                    <a:pt x="62274" y="0"/>
                  </a:lnTo>
                  <a:lnTo>
                    <a:pt x="79654" y="35605"/>
                  </a:lnTo>
                  <a:lnTo>
                    <a:pt x="87887" y="63752"/>
                  </a:lnTo>
                  <a:lnTo>
                    <a:pt x="104212" y="78669"/>
                  </a:lnTo>
                  <a:lnTo>
                    <a:pt x="145024" y="107519"/>
                  </a:lnTo>
                  <a:lnTo>
                    <a:pt x="161630" y="124829"/>
                  </a:lnTo>
                  <a:lnTo>
                    <a:pt x="177744" y="142421"/>
                  </a:lnTo>
                  <a:lnTo>
                    <a:pt x="187103" y="152835"/>
                  </a:lnTo>
                  <a:lnTo>
                    <a:pt x="201809" y="161982"/>
                  </a:lnTo>
                  <a:lnTo>
                    <a:pt x="192803" y="169371"/>
                  </a:lnTo>
                  <a:lnTo>
                    <a:pt x="179996" y="166767"/>
                  </a:lnTo>
                  <a:lnTo>
                    <a:pt x="169793" y="156916"/>
                  </a:lnTo>
                  <a:lnTo>
                    <a:pt x="157549" y="139113"/>
                  </a:lnTo>
                  <a:lnTo>
                    <a:pt x="144250" y="129333"/>
                  </a:lnTo>
                  <a:lnTo>
                    <a:pt x="136581" y="118848"/>
                  </a:lnTo>
                  <a:lnTo>
                    <a:pt x="110545" y="106604"/>
                  </a:lnTo>
                  <a:lnTo>
                    <a:pt x="90069" y="106253"/>
                  </a:lnTo>
                  <a:lnTo>
                    <a:pt x="82891" y="99920"/>
                  </a:lnTo>
                  <a:lnTo>
                    <a:pt x="65370" y="107027"/>
                  </a:lnTo>
                  <a:lnTo>
                    <a:pt x="47215" y="93235"/>
                  </a:lnTo>
                  <a:lnTo>
                    <a:pt x="37927" y="115963"/>
                  </a:lnTo>
                  <a:lnTo>
                    <a:pt x="3166" y="10963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60" name="Graphic 5">
              <a:extLst>
                <a:ext uri="{FF2B5EF4-FFF2-40B4-BE49-F238E27FC236}">
                  <a16:creationId xmlns:a16="http://schemas.microsoft.com/office/drawing/2014/main" id="{A3FF41AE-D47F-7FAD-378C-1708D651C321}"/>
                </a:ext>
              </a:extLst>
            </p:cNvPr>
            <p:cNvGrpSpPr/>
            <p:nvPr/>
          </p:nvGrpSpPr>
          <p:grpSpPr>
            <a:xfrm>
              <a:off x="10856959" y="3045391"/>
              <a:ext cx="481865" cy="505508"/>
              <a:chOff x="10856959" y="3045391"/>
              <a:chExt cx="481865" cy="505508"/>
            </a:xfrm>
          </p:grpSpPr>
          <p:sp>
            <p:nvSpPr>
              <p:cNvPr id="181" name="Freeform: Shape 180">
                <a:extLst>
                  <a:ext uri="{FF2B5EF4-FFF2-40B4-BE49-F238E27FC236}">
                    <a16:creationId xmlns:a16="http://schemas.microsoft.com/office/drawing/2014/main" id="{DBFFDBE5-CC43-7F2E-DA2F-48142D386F70}"/>
                  </a:ext>
                </a:extLst>
              </p:cNvPr>
              <p:cNvSpPr/>
              <p:nvPr/>
            </p:nvSpPr>
            <p:spPr>
              <a:xfrm>
                <a:off x="10856959" y="3197100"/>
                <a:ext cx="373502" cy="353799"/>
              </a:xfrm>
              <a:custGeom>
                <a:avLst/>
                <a:gdLst>
                  <a:gd name="csX0" fmla="*/ 372588 w 373502"/>
                  <a:gd name="csY0" fmla="*/ 77614 h 353799"/>
                  <a:gd name="csX1" fmla="*/ 345004 w 373502"/>
                  <a:gd name="csY1" fmla="*/ 112656 h 353799"/>
                  <a:gd name="csX2" fmla="*/ 345497 w 373502"/>
                  <a:gd name="csY2" fmla="*/ 148332 h 353799"/>
                  <a:gd name="csX3" fmla="*/ 334238 w 373502"/>
                  <a:gd name="csY3" fmla="*/ 175704 h 353799"/>
                  <a:gd name="csX4" fmla="*/ 339445 w 373502"/>
                  <a:gd name="csY4" fmla="*/ 192732 h 353799"/>
                  <a:gd name="csX5" fmla="*/ 323895 w 373502"/>
                  <a:gd name="csY5" fmla="*/ 216727 h 353799"/>
                  <a:gd name="csX6" fmla="*/ 285756 w 373502"/>
                  <a:gd name="csY6" fmla="*/ 232630 h 353799"/>
                  <a:gd name="csX7" fmla="*/ 233263 w 373502"/>
                  <a:gd name="csY7" fmla="*/ 234670 h 353799"/>
                  <a:gd name="csX8" fmla="*/ 190692 w 373502"/>
                  <a:gd name="csY8" fmla="*/ 273020 h 353799"/>
                  <a:gd name="csX9" fmla="*/ 170637 w 373502"/>
                  <a:gd name="csY9" fmla="*/ 260143 h 353799"/>
                  <a:gd name="csX10" fmla="*/ 169371 w 373502"/>
                  <a:gd name="csY10" fmla="*/ 235022 h 353799"/>
                  <a:gd name="csX11" fmla="*/ 117441 w 373502"/>
                  <a:gd name="csY11" fmla="*/ 242411 h 353799"/>
                  <a:gd name="csX12" fmla="*/ 82117 w 373502"/>
                  <a:gd name="csY12" fmla="*/ 258243 h 353799"/>
                  <a:gd name="csX13" fmla="*/ 47146 w 373502"/>
                  <a:gd name="csY13" fmla="*/ 258876 h 353799"/>
                  <a:gd name="csX14" fmla="*/ 77403 w 373502"/>
                  <a:gd name="csY14" fmla="*/ 283504 h 353799"/>
                  <a:gd name="csX15" fmla="*/ 57489 w 373502"/>
                  <a:gd name="csY15" fmla="*/ 339938 h 353799"/>
                  <a:gd name="csX16" fmla="*/ 38139 w 373502"/>
                  <a:gd name="csY16" fmla="*/ 353800 h 353799"/>
                  <a:gd name="csX17" fmla="*/ 23713 w 373502"/>
                  <a:gd name="csY17" fmla="*/ 340993 h 353799"/>
                  <a:gd name="csX18" fmla="*/ 31032 w 373502"/>
                  <a:gd name="csY18" fmla="*/ 311158 h 353799"/>
                  <a:gd name="csX19" fmla="*/ 12103 w 373502"/>
                  <a:gd name="csY19" fmla="*/ 301518 h 353799"/>
                  <a:gd name="csX20" fmla="*/ 0 w 373502"/>
                  <a:gd name="csY20" fmla="*/ 278649 h 353799"/>
                  <a:gd name="csX21" fmla="*/ 28217 w 373502"/>
                  <a:gd name="csY21" fmla="*/ 268376 h 353799"/>
                  <a:gd name="csX22" fmla="*/ 43908 w 373502"/>
                  <a:gd name="csY22" fmla="*/ 247266 h 353799"/>
                  <a:gd name="csX23" fmla="*/ 73955 w 373502"/>
                  <a:gd name="csY23" fmla="*/ 229815 h 353799"/>
                  <a:gd name="csX24" fmla="*/ 95838 w 373502"/>
                  <a:gd name="csY24" fmla="*/ 206665 h 353799"/>
                  <a:gd name="csX25" fmla="*/ 155298 w 373502"/>
                  <a:gd name="csY25" fmla="*/ 196532 h 353799"/>
                  <a:gd name="csX26" fmla="*/ 187244 w 373502"/>
                  <a:gd name="csY26" fmla="*/ 203498 h 353799"/>
                  <a:gd name="csX27" fmla="*/ 218487 w 373502"/>
                  <a:gd name="csY27" fmla="*/ 142702 h 353799"/>
                  <a:gd name="csX28" fmla="*/ 238400 w 373502"/>
                  <a:gd name="csY28" fmla="*/ 159098 h 353799"/>
                  <a:gd name="csX29" fmla="*/ 282238 w 373502"/>
                  <a:gd name="csY29" fmla="*/ 124688 h 353799"/>
                  <a:gd name="csX30" fmla="*/ 299196 w 373502"/>
                  <a:gd name="csY30" fmla="*/ 111249 h 353799"/>
                  <a:gd name="csX31" fmla="*/ 317984 w 373502"/>
                  <a:gd name="csY31" fmla="*/ 68607 h 353799"/>
                  <a:gd name="csX32" fmla="*/ 312848 w 373502"/>
                  <a:gd name="csY32" fmla="*/ 28991 h 353799"/>
                  <a:gd name="csX33" fmla="*/ 325442 w 373502"/>
                  <a:gd name="csY33" fmla="*/ 6544 h 353799"/>
                  <a:gd name="csX34" fmla="*/ 357248 w 373502"/>
                  <a:gd name="csY34" fmla="*/ 0 h 353799"/>
                  <a:gd name="csX35" fmla="*/ 373503 w 373502"/>
                  <a:gd name="csY35" fmla="*/ 49186 h 353799"/>
                  <a:gd name="csX36" fmla="*/ 372588 w 373502"/>
                  <a:gd name="csY36" fmla="*/ 77614 h 35379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</a:cxnLst>
                <a:rect l="l" t="t" r="r" b="b"/>
                <a:pathLst>
                  <a:path w="373502" h="353799">
                    <a:moveTo>
                      <a:pt x="372588" y="77614"/>
                    </a:moveTo>
                    <a:lnTo>
                      <a:pt x="345004" y="112656"/>
                    </a:lnTo>
                    <a:lnTo>
                      <a:pt x="345497" y="148332"/>
                    </a:lnTo>
                    <a:lnTo>
                      <a:pt x="334238" y="175704"/>
                    </a:lnTo>
                    <a:lnTo>
                      <a:pt x="339445" y="192732"/>
                    </a:lnTo>
                    <a:lnTo>
                      <a:pt x="323895" y="216727"/>
                    </a:lnTo>
                    <a:lnTo>
                      <a:pt x="285756" y="232630"/>
                    </a:lnTo>
                    <a:lnTo>
                      <a:pt x="233263" y="234670"/>
                    </a:lnTo>
                    <a:lnTo>
                      <a:pt x="190692" y="273020"/>
                    </a:lnTo>
                    <a:lnTo>
                      <a:pt x="170637" y="260143"/>
                    </a:lnTo>
                    <a:lnTo>
                      <a:pt x="169371" y="235022"/>
                    </a:lnTo>
                    <a:lnTo>
                      <a:pt x="117441" y="242411"/>
                    </a:lnTo>
                    <a:lnTo>
                      <a:pt x="82117" y="258243"/>
                    </a:lnTo>
                    <a:lnTo>
                      <a:pt x="47146" y="258876"/>
                    </a:lnTo>
                    <a:lnTo>
                      <a:pt x="77403" y="283504"/>
                    </a:lnTo>
                    <a:lnTo>
                      <a:pt x="57489" y="339938"/>
                    </a:lnTo>
                    <a:lnTo>
                      <a:pt x="38139" y="353800"/>
                    </a:lnTo>
                    <a:lnTo>
                      <a:pt x="23713" y="340993"/>
                    </a:lnTo>
                    <a:lnTo>
                      <a:pt x="31032" y="311158"/>
                    </a:lnTo>
                    <a:lnTo>
                      <a:pt x="12103" y="301518"/>
                    </a:lnTo>
                    <a:lnTo>
                      <a:pt x="0" y="278649"/>
                    </a:lnTo>
                    <a:lnTo>
                      <a:pt x="28217" y="268376"/>
                    </a:lnTo>
                    <a:lnTo>
                      <a:pt x="43908" y="247266"/>
                    </a:lnTo>
                    <a:lnTo>
                      <a:pt x="73955" y="229815"/>
                    </a:lnTo>
                    <a:lnTo>
                      <a:pt x="95838" y="206665"/>
                    </a:lnTo>
                    <a:lnTo>
                      <a:pt x="155298" y="196532"/>
                    </a:lnTo>
                    <a:lnTo>
                      <a:pt x="187244" y="203498"/>
                    </a:lnTo>
                    <a:lnTo>
                      <a:pt x="218487" y="142702"/>
                    </a:lnTo>
                    <a:lnTo>
                      <a:pt x="238400" y="159098"/>
                    </a:lnTo>
                    <a:lnTo>
                      <a:pt x="282238" y="124688"/>
                    </a:lnTo>
                    <a:lnTo>
                      <a:pt x="299196" y="111249"/>
                    </a:lnTo>
                    <a:lnTo>
                      <a:pt x="317984" y="68607"/>
                    </a:lnTo>
                    <a:lnTo>
                      <a:pt x="312848" y="28991"/>
                    </a:lnTo>
                    <a:lnTo>
                      <a:pt x="325442" y="6544"/>
                    </a:lnTo>
                    <a:lnTo>
                      <a:pt x="357248" y="0"/>
                    </a:lnTo>
                    <a:lnTo>
                      <a:pt x="373503" y="49186"/>
                    </a:lnTo>
                    <a:lnTo>
                      <a:pt x="372588" y="77614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: Shape 181">
                <a:extLst>
                  <a:ext uri="{FF2B5EF4-FFF2-40B4-BE49-F238E27FC236}">
                    <a16:creationId xmlns:a16="http://schemas.microsoft.com/office/drawing/2014/main" id="{97BF6A1F-6026-2597-A63C-A6D9AA29A442}"/>
                  </a:ext>
                </a:extLst>
              </p:cNvPr>
              <p:cNvSpPr/>
              <p:nvPr/>
            </p:nvSpPr>
            <p:spPr>
              <a:xfrm>
                <a:off x="11167836" y="3045391"/>
                <a:ext cx="170988" cy="144953"/>
              </a:xfrm>
              <a:custGeom>
                <a:avLst/>
                <a:gdLst>
                  <a:gd name="csX0" fmla="*/ 143265 w 170988"/>
                  <a:gd name="csY0" fmla="*/ 58545 h 144953"/>
                  <a:gd name="csX1" fmla="*/ 164375 w 170988"/>
                  <a:gd name="csY1" fmla="*/ 43064 h 144953"/>
                  <a:gd name="csX2" fmla="*/ 170989 w 170988"/>
                  <a:gd name="csY2" fmla="*/ 84017 h 144953"/>
                  <a:gd name="csX3" fmla="*/ 126729 w 170988"/>
                  <a:gd name="csY3" fmla="*/ 93939 h 144953"/>
                  <a:gd name="csX4" fmla="*/ 100552 w 170988"/>
                  <a:gd name="csY4" fmla="*/ 129684 h 144953"/>
                  <a:gd name="csX5" fmla="*/ 53619 w 170988"/>
                  <a:gd name="csY5" fmla="*/ 105127 h 144953"/>
                  <a:gd name="csX6" fmla="*/ 37364 w 170988"/>
                  <a:gd name="csY6" fmla="*/ 144391 h 144953"/>
                  <a:gd name="csX7" fmla="*/ 4151 w 170988"/>
                  <a:gd name="csY7" fmla="*/ 144954 h 144953"/>
                  <a:gd name="csX8" fmla="*/ 0 w 170988"/>
                  <a:gd name="csY8" fmla="*/ 109278 h 144953"/>
                  <a:gd name="csX9" fmla="*/ 14777 w 170988"/>
                  <a:gd name="csY9" fmla="*/ 81413 h 144953"/>
                  <a:gd name="csX10" fmla="*/ 46723 w 170988"/>
                  <a:gd name="csY10" fmla="*/ 79373 h 144953"/>
                  <a:gd name="csX11" fmla="*/ 55378 w 170988"/>
                  <a:gd name="csY11" fmla="*/ 28780 h 144953"/>
                  <a:gd name="csX12" fmla="*/ 64244 w 170988"/>
                  <a:gd name="csY12" fmla="*/ 0 h 144953"/>
                  <a:gd name="csX13" fmla="*/ 99357 w 170988"/>
                  <a:gd name="csY13" fmla="*/ 38420 h 144953"/>
                  <a:gd name="csX14" fmla="*/ 122226 w 170988"/>
                  <a:gd name="csY14" fmla="*/ 50734 h 144953"/>
                  <a:gd name="csX15" fmla="*/ 143265 w 170988"/>
                  <a:gd name="csY15" fmla="*/ 58545 h 14495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170988" h="144953">
                    <a:moveTo>
                      <a:pt x="143265" y="58545"/>
                    </a:moveTo>
                    <a:lnTo>
                      <a:pt x="164375" y="43064"/>
                    </a:lnTo>
                    <a:lnTo>
                      <a:pt x="170989" y="84017"/>
                    </a:lnTo>
                    <a:lnTo>
                      <a:pt x="126729" y="93939"/>
                    </a:lnTo>
                    <a:lnTo>
                      <a:pt x="100552" y="129684"/>
                    </a:lnTo>
                    <a:lnTo>
                      <a:pt x="53619" y="105127"/>
                    </a:lnTo>
                    <a:lnTo>
                      <a:pt x="37364" y="144391"/>
                    </a:lnTo>
                    <a:lnTo>
                      <a:pt x="4151" y="144954"/>
                    </a:lnTo>
                    <a:lnTo>
                      <a:pt x="0" y="109278"/>
                    </a:lnTo>
                    <a:lnTo>
                      <a:pt x="14777" y="81413"/>
                    </a:lnTo>
                    <a:lnTo>
                      <a:pt x="46723" y="79373"/>
                    </a:lnTo>
                    <a:lnTo>
                      <a:pt x="55378" y="28780"/>
                    </a:lnTo>
                    <a:lnTo>
                      <a:pt x="64244" y="0"/>
                    </a:lnTo>
                    <a:lnTo>
                      <a:pt x="99357" y="38420"/>
                    </a:lnTo>
                    <a:lnTo>
                      <a:pt x="122226" y="50734"/>
                    </a:lnTo>
                    <a:lnTo>
                      <a:pt x="143265" y="58545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: Shape 182">
                <a:extLst>
                  <a:ext uri="{FF2B5EF4-FFF2-40B4-BE49-F238E27FC236}">
                    <a16:creationId xmlns:a16="http://schemas.microsoft.com/office/drawing/2014/main" id="{BF3DF440-30AD-B3CC-5ABA-564434D0A9A8}"/>
                  </a:ext>
                </a:extLst>
              </p:cNvPr>
              <p:cNvSpPr/>
              <p:nvPr/>
            </p:nvSpPr>
            <p:spPr>
              <a:xfrm>
                <a:off x="10945198" y="3439932"/>
                <a:ext cx="71772" cy="55518"/>
              </a:xfrm>
              <a:custGeom>
                <a:avLst/>
                <a:gdLst>
                  <a:gd name="csX0" fmla="*/ 282 w 71772"/>
                  <a:gd name="csY0" fmla="*/ 30187 h 55518"/>
                  <a:gd name="csX1" fmla="*/ 16747 w 71772"/>
                  <a:gd name="csY1" fmla="*/ 10203 h 55518"/>
                  <a:gd name="csX2" fmla="*/ 33775 w 71772"/>
                  <a:gd name="csY2" fmla="*/ 14073 h 55518"/>
                  <a:gd name="csX3" fmla="*/ 46020 w 71772"/>
                  <a:gd name="csY3" fmla="*/ 0 h 55518"/>
                  <a:gd name="csX4" fmla="*/ 67974 w 71772"/>
                  <a:gd name="csY4" fmla="*/ 7248 h 55518"/>
                  <a:gd name="csX5" fmla="*/ 71773 w 71772"/>
                  <a:gd name="csY5" fmla="*/ 18717 h 55518"/>
                  <a:gd name="csX6" fmla="*/ 54955 w 71772"/>
                  <a:gd name="csY6" fmla="*/ 38983 h 55518"/>
                  <a:gd name="csX7" fmla="*/ 42712 w 71772"/>
                  <a:gd name="csY7" fmla="*/ 28287 h 55518"/>
                  <a:gd name="csX8" fmla="*/ 27372 w 71772"/>
                  <a:gd name="csY8" fmla="*/ 36027 h 55518"/>
                  <a:gd name="csX9" fmla="*/ 19492 w 71772"/>
                  <a:gd name="csY9" fmla="*/ 55519 h 55518"/>
                  <a:gd name="csX10" fmla="*/ 0 w 71772"/>
                  <a:gd name="csY10" fmla="*/ 46019 h 55518"/>
                  <a:gd name="csX11" fmla="*/ 282 w 71772"/>
                  <a:gd name="csY11" fmla="*/ 30187 h 5551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71772" h="55518">
                    <a:moveTo>
                      <a:pt x="282" y="30187"/>
                    </a:moveTo>
                    <a:lnTo>
                      <a:pt x="16747" y="10203"/>
                    </a:lnTo>
                    <a:lnTo>
                      <a:pt x="33775" y="14073"/>
                    </a:lnTo>
                    <a:lnTo>
                      <a:pt x="46020" y="0"/>
                    </a:lnTo>
                    <a:lnTo>
                      <a:pt x="67974" y="7248"/>
                    </a:lnTo>
                    <a:lnTo>
                      <a:pt x="71773" y="18717"/>
                    </a:lnTo>
                    <a:lnTo>
                      <a:pt x="54955" y="38983"/>
                    </a:lnTo>
                    <a:lnTo>
                      <a:pt x="42712" y="28287"/>
                    </a:lnTo>
                    <a:lnTo>
                      <a:pt x="27372" y="36027"/>
                    </a:lnTo>
                    <a:lnTo>
                      <a:pt x="19492" y="55519"/>
                    </a:lnTo>
                    <a:lnTo>
                      <a:pt x="0" y="46019"/>
                    </a:lnTo>
                    <a:lnTo>
                      <a:pt x="282" y="30187"/>
                    </a:lnTo>
                    <a:close/>
                  </a:path>
                </a:pathLst>
              </a:custGeom>
              <a:gradFill>
                <a:gsLst>
                  <a:gs pos="0">
                    <a:srgbClr val="1E90FF"/>
                  </a:gs>
                  <a:gs pos="50000">
                    <a:srgbClr val="35ACF7"/>
                  </a:gs>
                  <a:gs pos="100000">
                    <a:srgbClr val="4CC9F0"/>
                  </a:gs>
                </a:gsLst>
                <a:lin ang="2700000" scaled="1"/>
              </a:gradFill>
              <a:ln w="9845" cap="rnd">
                <a:solidFill>
                  <a:schemeClr val="bg1">
                    <a:lumMod val="75000"/>
                    <a:lumOff val="25000"/>
                  </a:schemeClr>
                </a:solidFill>
                <a:prstDash val="solid"/>
                <a:rou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FBC40710-A693-EF8D-1414-9464877BDAA4}"/>
                </a:ext>
              </a:extLst>
            </p:cNvPr>
            <p:cNvSpPr/>
            <p:nvPr/>
          </p:nvSpPr>
          <p:spPr>
            <a:xfrm>
              <a:off x="5119813" y="5092899"/>
              <a:ext cx="250643" cy="259017"/>
            </a:xfrm>
            <a:custGeom>
              <a:avLst/>
              <a:gdLst>
                <a:gd name="csX0" fmla="*/ 134962 w 250643"/>
                <a:gd name="csY0" fmla="*/ 25895 h 259017"/>
                <a:gd name="csX1" fmla="*/ 143758 w 250643"/>
                <a:gd name="csY1" fmla="*/ 43205 h 259017"/>
                <a:gd name="csX2" fmla="*/ 141787 w 250643"/>
                <a:gd name="csY2" fmla="*/ 85635 h 259017"/>
                <a:gd name="csX3" fmla="*/ 173311 w 250643"/>
                <a:gd name="csY3" fmla="*/ 91687 h 259017"/>
                <a:gd name="csX4" fmla="*/ 185555 w 250643"/>
                <a:gd name="csY4" fmla="*/ 85494 h 259017"/>
                <a:gd name="csX5" fmla="*/ 205680 w 250643"/>
                <a:gd name="csY5" fmla="*/ 94009 h 259017"/>
                <a:gd name="csX6" fmla="*/ 211309 w 250643"/>
                <a:gd name="csY6" fmla="*/ 103368 h 259017"/>
                <a:gd name="csX7" fmla="*/ 214053 w 250643"/>
                <a:gd name="csY7" fmla="*/ 132217 h 259017"/>
                <a:gd name="csX8" fmla="*/ 217571 w 250643"/>
                <a:gd name="csY8" fmla="*/ 144391 h 259017"/>
                <a:gd name="csX9" fmla="*/ 228689 w 250643"/>
                <a:gd name="csY9" fmla="*/ 145798 h 259017"/>
                <a:gd name="csX10" fmla="*/ 239877 w 250643"/>
                <a:gd name="csY10" fmla="*/ 140732 h 259017"/>
                <a:gd name="csX11" fmla="*/ 250643 w 250643"/>
                <a:gd name="csY11" fmla="*/ 146432 h 259017"/>
                <a:gd name="csX12" fmla="*/ 250643 w 250643"/>
                <a:gd name="csY12" fmla="*/ 163882 h 259017"/>
                <a:gd name="csX13" fmla="*/ 246562 w 250643"/>
                <a:gd name="csY13" fmla="*/ 182600 h 259017"/>
                <a:gd name="csX14" fmla="*/ 240722 w 250643"/>
                <a:gd name="csY14" fmla="*/ 201036 h 259017"/>
                <a:gd name="csX15" fmla="*/ 235866 w 250643"/>
                <a:gd name="csY15" fmla="*/ 229252 h 259017"/>
                <a:gd name="csX16" fmla="*/ 208776 w 250643"/>
                <a:gd name="csY16" fmla="*/ 253880 h 259017"/>
                <a:gd name="csX17" fmla="*/ 185133 w 250643"/>
                <a:gd name="csY17" fmla="*/ 259017 h 259017"/>
                <a:gd name="csX18" fmla="*/ 151568 w 250643"/>
                <a:gd name="csY18" fmla="*/ 254091 h 259017"/>
                <a:gd name="csX19" fmla="*/ 121452 w 250643"/>
                <a:gd name="csY19" fmla="*/ 245366 h 259017"/>
                <a:gd name="csX20" fmla="*/ 150865 w 250643"/>
                <a:gd name="csY20" fmla="*/ 196673 h 259017"/>
                <a:gd name="csX21" fmla="*/ 146572 w 250643"/>
                <a:gd name="csY21" fmla="*/ 182670 h 259017"/>
                <a:gd name="csX22" fmla="*/ 115822 w 250643"/>
                <a:gd name="csY22" fmla="*/ 170215 h 259017"/>
                <a:gd name="csX23" fmla="*/ 79302 w 250643"/>
                <a:gd name="csY23" fmla="*/ 146783 h 259017"/>
                <a:gd name="csX24" fmla="*/ 54885 w 250643"/>
                <a:gd name="csY24" fmla="*/ 141998 h 259017"/>
                <a:gd name="csX25" fmla="*/ 0 w 250643"/>
                <a:gd name="csY25" fmla="*/ 90631 h 259017"/>
                <a:gd name="csX26" fmla="*/ 11751 w 250643"/>
                <a:gd name="csY26" fmla="*/ 53197 h 259017"/>
                <a:gd name="csX27" fmla="*/ 12525 w 250643"/>
                <a:gd name="csY27" fmla="*/ 36379 h 259017"/>
                <a:gd name="csX28" fmla="*/ 26809 w 250643"/>
                <a:gd name="csY28" fmla="*/ 9077 h 259017"/>
                <a:gd name="csX29" fmla="*/ 78880 w 250643"/>
                <a:gd name="csY29" fmla="*/ 0 h 259017"/>
                <a:gd name="csX30" fmla="*/ 106604 w 250643"/>
                <a:gd name="csY30" fmla="*/ 493 h 259017"/>
                <a:gd name="csX31" fmla="*/ 134469 w 250643"/>
                <a:gd name="csY31" fmla="*/ 16325 h 259017"/>
                <a:gd name="csX32" fmla="*/ 134962 w 250643"/>
                <a:gd name="csY32" fmla="*/ 25895 h 2590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</a:cxnLst>
              <a:rect l="l" t="t" r="r" b="b"/>
              <a:pathLst>
                <a:path w="250643" h="259017">
                  <a:moveTo>
                    <a:pt x="134962" y="25895"/>
                  </a:moveTo>
                  <a:lnTo>
                    <a:pt x="143758" y="43205"/>
                  </a:lnTo>
                  <a:lnTo>
                    <a:pt x="141787" y="85635"/>
                  </a:lnTo>
                  <a:lnTo>
                    <a:pt x="173311" y="91687"/>
                  </a:lnTo>
                  <a:lnTo>
                    <a:pt x="185555" y="85494"/>
                  </a:lnTo>
                  <a:lnTo>
                    <a:pt x="205680" y="94009"/>
                  </a:lnTo>
                  <a:lnTo>
                    <a:pt x="211309" y="103368"/>
                  </a:lnTo>
                  <a:lnTo>
                    <a:pt x="214053" y="132217"/>
                  </a:lnTo>
                  <a:lnTo>
                    <a:pt x="217571" y="144391"/>
                  </a:lnTo>
                  <a:lnTo>
                    <a:pt x="228689" y="145798"/>
                  </a:lnTo>
                  <a:lnTo>
                    <a:pt x="239877" y="140732"/>
                  </a:lnTo>
                  <a:lnTo>
                    <a:pt x="250643" y="146432"/>
                  </a:lnTo>
                  <a:lnTo>
                    <a:pt x="250643" y="163882"/>
                  </a:lnTo>
                  <a:lnTo>
                    <a:pt x="246562" y="182600"/>
                  </a:lnTo>
                  <a:lnTo>
                    <a:pt x="240722" y="201036"/>
                  </a:lnTo>
                  <a:lnTo>
                    <a:pt x="235866" y="229252"/>
                  </a:lnTo>
                  <a:lnTo>
                    <a:pt x="208776" y="253880"/>
                  </a:lnTo>
                  <a:lnTo>
                    <a:pt x="185133" y="259017"/>
                  </a:lnTo>
                  <a:lnTo>
                    <a:pt x="151568" y="254091"/>
                  </a:lnTo>
                  <a:lnTo>
                    <a:pt x="121452" y="245366"/>
                  </a:lnTo>
                  <a:lnTo>
                    <a:pt x="150865" y="196673"/>
                  </a:lnTo>
                  <a:lnTo>
                    <a:pt x="146572" y="182670"/>
                  </a:lnTo>
                  <a:lnTo>
                    <a:pt x="115822" y="170215"/>
                  </a:lnTo>
                  <a:lnTo>
                    <a:pt x="79302" y="146783"/>
                  </a:lnTo>
                  <a:lnTo>
                    <a:pt x="54885" y="141998"/>
                  </a:lnTo>
                  <a:lnTo>
                    <a:pt x="0" y="90631"/>
                  </a:lnTo>
                  <a:lnTo>
                    <a:pt x="11751" y="53197"/>
                  </a:lnTo>
                  <a:lnTo>
                    <a:pt x="12525" y="36379"/>
                  </a:lnTo>
                  <a:lnTo>
                    <a:pt x="26809" y="9077"/>
                  </a:lnTo>
                  <a:lnTo>
                    <a:pt x="78880" y="0"/>
                  </a:lnTo>
                  <a:lnTo>
                    <a:pt x="106604" y="493"/>
                  </a:lnTo>
                  <a:lnTo>
                    <a:pt x="134469" y="16325"/>
                  </a:lnTo>
                  <a:lnTo>
                    <a:pt x="134962" y="25895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2F997CC6-DE42-8E6C-F587-DC1A83DDB037}"/>
                </a:ext>
              </a:extLst>
            </p:cNvPr>
            <p:cNvSpPr/>
            <p:nvPr/>
          </p:nvSpPr>
          <p:spPr>
            <a:xfrm>
              <a:off x="8264467" y="3933831"/>
              <a:ext cx="313691" cy="196391"/>
            </a:xfrm>
            <a:custGeom>
              <a:avLst/>
              <a:gdLst>
                <a:gd name="csX0" fmla="*/ 280549 w 313691"/>
                <a:gd name="csY0" fmla="*/ 0 h 196391"/>
                <a:gd name="csX1" fmla="*/ 303910 w 313691"/>
                <a:gd name="csY1" fmla="*/ 50945 h 196391"/>
                <a:gd name="csX2" fmla="*/ 313691 w 313691"/>
                <a:gd name="csY2" fmla="*/ 72406 h 196391"/>
                <a:gd name="csX3" fmla="*/ 292089 w 313691"/>
                <a:gd name="csY3" fmla="*/ 80639 h 196391"/>
                <a:gd name="csX4" fmla="*/ 286319 w 313691"/>
                <a:gd name="csY4" fmla="*/ 94220 h 196391"/>
                <a:gd name="csX5" fmla="*/ 285615 w 313691"/>
                <a:gd name="csY5" fmla="*/ 104705 h 196391"/>
                <a:gd name="csX6" fmla="*/ 255850 w 313691"/>
                <a:gd name="csY6" fmla="*/ 117581 h 196391"/>
                <a:gd name="csX7" fmla="*/ 208142 w 313691"/>
                <a:gd name="csY7" fmla="*/ 131795 h 196391"/>
                <a:gd name="csX8" fmla="*/ 181403 w 313691"/>
                <a:gd name="csY8" fmla="*/ 153327 h 196391"/>
                <a:gd name="csX9" fmla="*/ 168244 w 313691"/>
                <a:gd name="csY9" fmla="*/ 155016 h 196391"/>
                <a:gd name="csX10" fmla="*/ 159309 w 313691"/>
                <a:gd name="csY10" fmla="*/ 153187 h 196391"/>
                <a:gd name="csX11" fmla="*/ 141857 w 313691"/>
                <a:gd name="csY11" fmla="*/ 165852 h 196391"/>
                <a:gd name="csX12" fmla="*/ 122788 w 313691"/>
                <a:gd name="csY12" fmla="*/ 171693 h 196391"/>
                <a:gd name="csX13" fmla="*/ 97738 w 313691"/>
                <a:gd name="csY13" fmla="*/ 173241 h 196391"/>
                <a:gd name="csX14" fmla="*/ 90209 w 313691"/>
                <a:gd name="csY14" fmla="*/ 175000 h 196391"/>
                <a:gd name="csX15" fmla="*/ 83665 w 313691"/>
                <a:gd name="csY15" fmla="*/ 183022 h 196391"/>
                <a:gd name="csX16" fmla="*/ 75854 w 313691"/>
                <a:gd name="csY16" fmla="*/ 185203 h 196391"/>
                <a:gd name="csX17" fmla="*/ 71210 w 313691"/>
                <a:gd name="csY17" fmla="*/ 192943 h 196391"/>
                <a:gd name="csX18" fmla="*/ 56433 w 313691"/>
                <a:gd name="csY18" fmla="*/ 192310 h 196391"/>
                <a:gd name="csX19" fmla="*/ 46863 w 313691"/>
                <a:gd name="csY19" fmla="*/ 196391 h 196391"/>
                <a:gd name="csX20" fmla="*/ 26176 w 313691"/>
                <a:gd name="csY20" fmla="*/ 194843 h 196391"/>
                <a:gd name="csX21" fmla="*/ 18436 w 313691"/>
                <a:gd name="csY21" fmla="*/ 177111 h 196391"/>
                <a:gd name="csX22" fmla="*/ 19280 w 313691"/>
                <a:gd name="csY22" fmla="*/ 160505 h 196391"/>
                <a:gd name="csX23" fmla="*/ 14425 w 313691"/>
                <a:gd name="csY23" fmla="*/ 151498 h 196391"/>
                <a:gd name="csX24" fmla="*/ 8584 w 313691"/>
                <a:gd name="csY24" fmla="*/ 128981 h 196391"/>
                <a:gd name="csX25" fmla="*/ 0 w 313691"/>
                <a:gd name="csY25" fmla="*/ 116385 h 196391"/>
                <a:gd name="csX26" fmla="*/ 5981 w 313691"/>
                <a:gd name="csY26" fmla="*/ 114907 h 196391"/>
                <a:gd name="csX27" fmla="*/ 2884 w 313691"/>
                <a:gd name="csY27" fmla="*/ 100975 h 196391"/>
                <a:gd name="csX28" fmla="*/ 6544 w 313691"/>
                <a:gd name="csY28" fmla="*/ 95064 h 196391"/>
                <a:gd name="csX29" fmla="*/ 5207 w 313691"/>
                <a:gd name="csY29" fmla="*/ 81695 h 196391"/>
                <a:gd name="csX30" fmla="*/ 18295 w 313691"/>
                <a:gd name="csY30" fmla="*/ 71914 h 196391"/>
                <a:gd name="csX31" fmla="*/ 15269 w 313691"/>
                <a:gd name="csY31" fmla="*/ 58967 h 196391"/>
                <a:gd name="csX32" fmla="*/ 23150 w 313691"/>
                <a:gd name="csY32" fmla="*/ 43838 h 196391"/>
                <a:gd name="csX33" fmla="*/ 35393 w 313691"/>
                <a:gd name="csY33" fmla="*/ 51860 h 196391"/>
                <a:gd name="csX34" fmla="*/ 43486 w 313691"/>
                <a:gd name="csY34" fmla="*/ 49045 h 196391"/>
                <a:gd name="csX35" fmla="*/ 77965 w 313691"/>
                <a:gd name="csY35" fmla="*/ 48341 h 196391"/>
                <a:gd name="csX36" fmla="*/ 83454 w 313691"/>
                <a:gd name="csY36" fmla="*/ 51437 h 196391"/>
                <a:gd name="csX37" fmla="*/ 112304 w 313691"/>
                <a:gd name="csY37" fmla="*/ 54534 h 196391"/>
                <a:gd name="csX38" fmla="*/ 123773 w 313691"/>
                <a:gd name="csY38" fmla="*/ 52986 h 196391"/>
                <a:gd name="csX39" fmla="*/ 131232 w 313691"/>
                <a:gd name="csY39" fmla="*/ 63188 h 196391"/>
                <a:gd name="csX40" fmla="*/ 145165 w 313691"/>
                <a:gd name="csY40" fmla="*/ 58122 h 196391"/>
                <a:gd name="csX41" fmla="*/ 166556 w 313691"/>
                <a:gd name="csY41" fmla="*/ 25754 h 196391"/>
                <a:gd name="csX42" fmla="*/ 194492 w 313691"/>
                <a:gd name="csY42" fmla="*/ 11892 h 196391"/>
                <a:gd name="csX43" fmla="*/ 280549 w 313691"/>
                <a:gd name="csY43" fmla="*/ 0 h 1963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13691" h="196391">
                  <a:moveTo>
                    <a:pt x="280549" y="0"/>
                  </a:moveTo>
                  <a:lnTo>
                    <a:pt x="303910" y="50945"/>
                  </a:lnTo>
                  <a:lnTo>
                    <a:pt x="313691" y="72406"/>
                  </a:lnTo>
                  <a:lnTo>
                    <a:pt x="292089" y="80639"/>
                  </a:lnTo>
                  <a:lnTo>
                    <a:pt x="286319" y="94220"/>
                  </a:lnTo>
                  <a:lnTo>
                    <a:pt x="285615" y="104705"/>
                  </a:lnTo>
                  <a:lnTo>
                    <a:pt x="255850" y="117581"/>
                  </a:lnTo>
                  <a:lnTo>
                    <a:pt x="208142" y="131795"/>
                  </a:lnTo>
                  <a:lnTo>
                    <a:pt x="181403" y="153327"/>
                  </a:lnTo>
                  <a:lnTo>
                    <a:pt x="168244" y="155016"/>
                  </a:lnTo>
                  <a:lnTo>
                    <a:pt x="159309" y="153187"/>
                  </a:lnTo>
                  <a:lnTo>
                    <a:pt x="141857" y="165852"/>
                  </a:lnTo>
                  <a:lnTo>
                    <a:pt x="122788" y="171693"/>
                  </a:lnTo>
                  <a:lnTo>
                    <a:pt x="97738" y="173241"/>
                  </a:lnTo>
                  <a:lnTo>
                    <a:pt x="90209" y="175000"/>
                  </a:lnTo>
                  <a:lnTo>
                    <a:pt x="83665" y="183022"/>
                  </a:lnTo>
                  <a:lnTo>
                    <a:pt x="75854" y="185203"/>
                  </a:lnTo>
                  <a:lnTo>
                    <a:pt x="71210" y="192943"/>
                  </a:lnTo>
                  <a:lnTo>
                    <a:pt x="56433" y="192310"/>
                  </a:lnTo>
                  <a:lnTo>
                    <a:pt x="46863" y="196391"/>
                  </a:lnTo>
                  <a:lnTo>
                    <a:pt x="26176" y="194843"/>
                  </a:lnTo>
                  <a:lnTo>
                    <a:pt x="18436" y="177111"/>
                  </a:lnTo>
                  <a:lnTo>
                    <a:pt x="19280" y="160505"/>
                  </a:lnTo>
                  <a:lnTo>
                    <a:pt x="14425" y="151498"/>
                  </a:lnTo>
                  <a:lnTo>
                    <a:pt x="8584" y="128981"/>
                  </a:lnTo>
                  <a:lnTo>
                    <a:pt x="0" y="116385"/>
                  </a:lnTo>
                  <a:lnTo>
                    <a:pt x="5981" y="114907"/>
                  </a:lnTo>
                  <a:lnTo>
                    <a:pt x="2884" y="100975"/>
                  </a:lnTo>
                  <a:lnTo>
                    <a:pt x="6544" y="95064"/>
                  </a:lnTo>
                  <a:lnTo>
                    <a:pt x="5207" y="81695"/>
                  </a:lnTo>
                  <a:lnTo>
                    <a:pt x="18295" y="71914"/>
                  </a:lnTo>
                  <a:lnTo>
                    <a:pt x="15269" y="58967"/>
                  </a:lnTo>
                  <a:lnTo>
                    <a:pt x="23150" y="43838"/>
                  </a:lnTo>
                  <a:lnTo>
                    <a:pt x="35393" y="51860"/>
                  </a:lnTo>
                  <a:lnTo>
                    <a:pt x="43486" y="49045"/>
                  </a:lnTo>
                  <a:lnTo>
                    <a:pt x="77965" y="48341"/>
                  </a:lnTo>
                  <a:lnTo>
                    <a:pt x="83454" y="51437"/>
                  </a:lnTo>
                  <a:lnTo>
                    <a:pt x="112304" y="54534"/>
                  </a:lnTo>
                  <a:lnTo>
                    <a:pt x="123773" y="52986"/>
                  </a:lnTo>
                  <a:lnTo>
                    <a:pt x="131232" y="63188"/>
                  </a:lnTo>
                  <a:lnTo>
                    <a:pt x="145165" y="58122"/>
                  </a:lnTo>
                  <a:lnTo>
                    <a:pt x="166556" y="25754"/>
                  </a:lnTo>
                  <a:lnTo>
                    <a:pt x="194492" y="11892"/>
                  </a:lnTo>
                  <a:lnTo>
                    <a:pt x="280549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8A48F6A6-3C17-E543-B8AA-D4A8E2695C3C}"/>
                </a:ext>
              </a:extLst>
            </p:cNvPr>
            <p:cNvSpPr/>
            <p:nvPr/>
          </p:nvSpPr>
          <p:spPr>
            <a:xfrm>
              <a:off x="8026348" y="3513535"/>
              <a:ext cx="628227" cy="501990"/>
            </a:xfrm>
            <a:custGeom>
              <a:avLst/>
              <a:gdLst>
                <a:gd name="csX0" fmla="*/ 9640 w 628227"/>
                <a:gd name="csY0" fmla="*/ 92109 h 501990"/>
                <a:gd name="csX1" fmla="*/ 42924 w 628227"/>
                <a:gd name="csY1" fmla="*/ 97316 h 501990"/>
                <a:gd name="csX2" fmla="*/ 55801 w 628227"/>
                <a:gd name="csY2" fmla="*/ 87254 h 501990"/>
                <a:gd name="csX3" fmla="*/ 62978 w 628227"/>
                <a:gd name="csY3" fmla="*/ 75503 h 501990"/>
                <a:gd name="csX4" fmla="*/ 85777 w 628227"/>
                <a:gd name="csY4" fmla="*/ 70999 h 501990"/>
                <a:gd name="csX5" fmla="*/ 90631 w 628227"/>
                <a:gd name="csY5" fmla="*/ 60022 h 501990"/>
                <a:gd name="csX6" fmla="*/ 100553 w 628227"/>
                <a:gd name="csY6" fmla="*/ 54463 h 501990"/>
                <a:gd name="csX7" fmla="*/ 70789 w 628227"/>
                <a:gd name="csY7" fmla="*/ 21602 h 501990"/>
                <a:gd name="csX8" fmla="*/ 130600 w 628227"/>
                <a:gd name="csY8" fmla="*/ 4996 h 501990"/>
                <a:gd name="csX9" fmla="*/ 136299 w 628227"/>
                <a:gd name="csY9" fmla="*/ 0 h 501990"/>
                <a:gd name="csX10" fmla="*/ 172257 w 628227"/>
                <a:gd name="csY10" fmla="*/ 8936 h 501990"/>
                <a:gd name="csX11" fmla="*/ 216727 w 628227"/>
                <a:gd name="csY11" fmla="*/ 32087 h 501990"/>
                <a:gd name="csX12" fmla="*/ 300955 w 628227"/>
                <a:gd name="csY12" fmla="*/ 97879 h 501990"/>
                <a:gd name="csX13" fmla="*/ 356474 w 628227"/>
                <a:gd name="csY13" fmla="*/ 100483 h 501990"/>
                <a:gd name="csX14" fmla="*/ 383073 w 628227"/>
                <a:gd name="csY14" fmla="*/ 103649 h 501990"/>
                <a:gd name="csX15" fmla="*/ 390531 w 628227"/>
                <a:gd name="csY15" fmla="*/ 119129 h 501990"/>
                <a:gd name="csX16" fmla="*/ 411641 w 628227"/>
                <a:gd name="csY16" fmla="*/ 118285 h 501990"/>
                <a:gd name="csX17" fmla="*/ 423322 w 628227"/>
                <a:gd name="csY17" fmla="*/ 146150 h 501990"/>
                <a:gd name="csX18" fmla="*/ 438028 w 628227"/>
                <a:gd name="csY18" fmla="*/ 153468 h 501990"/>
                <a:gd name="csX19" fmla="*/ 443165 w 628227"/>
                <a:gd name="csY19" fmla="*/ 164797 h 501990"/>
                <a:gd name="csX20" fmla="*/ 463500 w 628227"/>
                <a:gd name="csY20" fmla="*/ 178307 h 501990"/>
                <a:gd name="csX21" fmla="*/ 465330 w 628227"/>
                <a:gd name="csY21" fmla="*/ 191536 h 501990"/>
                <a:gd name="csX22" fmla="*/ 462375 w 628227"/>
                <a:gd name="csY22" fmla="*/ 202161 h 501990"/>
                <a:gd name="csX23" fmla="*/ 466104 w 628227"/>
                <a:gd name="csY23" fmla="*/ 212857 h 501990"/>
                <a:gd name="csX24" fmla="*/ 474689 w 628227"/>
                <a:gd name="csY24" fmla="*/ 221793 h 501990"/>
                <a:gd name="csX25" fmla="*/ 478700 w 628227"/>
                <a:gd name="csY25" fmla="*/ 232208 h 501990"/>
                <a:gd name="csX26" fmla="*/ 483133 w 628227"/>
                <a:gd name="csY26" fmla="*/ 240018 h 501990"/>
                <a:gd name="csX27" fmla="*/ 492210 w 628227"/>
                <a:gd name="csY27" fmla="*/ 246351 h 501990"/>
                <a:gd name="csX28" fmla="*/ 500443 w 628227"/>
                <a:gd name="csY28" fmla="*/ 244099 h 501990"/>
                <a:gd name="csX29" fmla="*/ 506143 w 628227"/>
                <a:gd name="csY29" fmla="*/ 256202 h 501990"/>
                <a:gd name="csX30" fmla="*/ 507269 w 628227"/>
                <a:gd name="csY30" fmla="*/ 263521 h 501990"/>
                <a:gd name="csX31" fmla="*/ 518738 w 628227"/>
                <a:gd name="csY31" fmla="*/ 295467 h 501990"/>
                <a:gd name="csX32" fmla="*/ 608525 w 628227"/>
                <a:gd name="csY32" fmla="*/ 311299 h 501990"/>
                <a:gd name="csX33" fmla="*/ 614506 w 628227"/>
                <a:gd name="csY33" fmla="*/ 304684 h 501990"/>
                <a:gd name="csX34" fmla="*/ 628227 w 628227"/>
                <a:gd name="csY34" fmla="*/ 326920 h 501990"/>
                <a:gd name="csX35" fmla="*/ 608314 w 628227"/>
                <a:gd name="csY35" fmla="*/ 389264 h 501990"/>
                <a:gd name="csX36" fmla="*/ 518668 w 628227"/>
                <a:gd name="csY36" fmla="*/ 420296 h 501990"/>
                <a:gd name="csX37" fmla="*/ 432611 w 628227"/>
                <a:gd name="csY37" fmla="*/ 432188 h 501990"/>
                <a:gd name="csX38" fmla="*/ 404675 w 628227"/>
                <a:gd name="csY38" fmla="*/ 446050 h 501990"/>
                <a:gd name="csX39" fmla="*/ 383284 w 628227"/>
                <a:gd name="csY39" fmla="*/ 478418 h 501990"/>
                <a:gd name="csX40" fmla="*/ 369351 w 628227"/>
                <a:gd name="csY40" fmla="*/ 483484 h 501990"/>
                <a:gd name="csX41" fmla="*/ 361892 w 628227"/>
                <a:gd name="csY41" fmla="*/ 473281 h 501990"/>
                <a:gd name="csX42" fmla="*/ 350423 w 628227"/>
                <a:gd name="csY42" fmla="*/ 474829 h 501990"/>
                <a:gd name="csX43" fmla="*/ 321573 w 628227"/>
                <a:gd name="csY43" fmla="*/ 471733 h 501990"/>
                <a:gd name="csX44" fmla="*/ 316084 w 628227"/>
                <a:gd name="csY44" fmla="*/ 468637 h 501990"/>
                <a:gd name="csX45" fmla="*/ 281605 w 628227"/>
                <a:gd name="csY45" fmla="*/ 469341 h 501990"/>
                <a:gd name="csX46" fmla="*/ 273512 w 628227"/>
                <a:gd name="csY46" fmla="*/ 472156 h 501990"/>
                <a:gd name="csX47" fmla="*/ 261269 w 628227"/>
                <a:gd name="csY47" fmla="*/ 464134 h 501990"/>
                <a:gd name="csX48" fmla="*/ 253388 w 628227"/>
                <a:gd name="csY48" fmla="*/ 479263 h 501990"/>
                <a:gd name="csX49" fmla="*/ 256414 w 628227"/>
                <a:gd name="csY49" fmla="*/ 492210 h 501990"/>
                <a:gd name="csX50" fmla="*/ 243326 w 628227"/>
                <a:gd name="csY50" fmla="*/ 501991 h 501990"/>
                <a:gd name="csX51" fmla="*/ 239455 w 628227"/>
                <a:gd name="csY51" fmla="*/ 488903 h 501990"/>
                <a:gd name="csX52" fmla="*/ 230448 w 628227"/>
                <a:gd name="csY52" fmla="*/ 479614 h 501990"/>
                <a:gd name="csX53" fmla="*/ 228127 w 628227"/>
                <a:gd name="csY53" fmla="*/ 467371 h 501990"/>
                <a:gd name="csX54" fmla="*/ 212717 w 628227"/>
                <a:gd name="csY54" fmla="*/ 456323 h 501990"/>
                <a:gd name="csX55" fmla="*/ 196814 w 628227"/>
                <a:gd name="csY55" fmla="*/ 430429 h 501990"/>
                <a:gd name="csX56" fmla="*/ 188370 w 628227"/>
                <a:gd name="csY56" fmla="*/ 405237 h 501990"/>
                <a:gd name="csX57" fmla="*/ 167683 w 628227"/>
                <a:gd name="csY57" fmla="*/ 383846 h 501990"/>
                <a:gd name="csX58" fmla="*/ 154383 w 628227"/>
                <a:gd name="csY58" fmla="*/ 378780 h 501990"/>
                <a:gd name="csX59" fmla="*/ 134610 w 628227"/>
                <a:gd name="csY59" fmla="*/ 349015 h 501990"/>
                <a:gd name="csX60" fmla="*/ 131162 w 628227"/>
                <a:gd name="csY60" fmla="*/ 327272 h 501990"/>
                <a:gd name="csX61" fmla="*/ 132429 w 628227"/>
                <a:gd name="csY61" fmla="*/ 308695 h 501990"/>
                <a:gd name="csX62" fmla="*/ 115259 w 628227"/>
                <a:gd name="csY62" fmla="*/ 273794 h 501990"/>
                <a:gd name="csX63" fmla="*/ 101257 w 628227"/>
                <a:gd name="csY63" fmla="*/ 261480 h 501990"/>
                <a:gd name="csX64" fmla="*/ 85143 w 628227"/>
                <a:gd name="csY64" fmla="*/ 254936 h 501990"/>
                <a:gd name="csX65" fmla="*/ 75292 w 628227"/>
                <a:gd name="csY65" fmla="*/ 236711 h 501990"/>
                <a:gd name="csX66" fmla="*/ 76981 w 628227"/>
                <a:gd name="csY66" fmla="*/ 229534 h 501990"/>
                <a:gd name="csX67" fmla="*/ 68677 w 628227"/>
                <a:gd name="csY67" fmla="*/ 213068 h 501990"/>
                <a:gd name="csX68" fmla="*/ 59952 w 628227"/>
                <a:gd name="csY68" fmla="*/ 205891 h 501990"/>
                <a:gd name="csX69" fmla="*/ 48271 w 628227"/>
                <a:gd name="csY69" fmla="*/ 182107 h 501990"/>
                <a:gd name="csX70" fmla="*/ 30117 w 628227"/>
                <a:gd name="csY70" fmla="*/ 156212 h 501990"/>
                <a:gd name="csX71" fmla="*/ 14847 w 628227"/>
                <a:gd name="csY71" fmla="*/ 134047 h 501990"/>
                <a:gd name="csX72" fmla="*/ 0 w 628227"/>
                <a:gd name="csY72" fmla="*/ 134258 h 501990"/>
                <a:gd name="csX73" fmla="*/ 4644 w 628227"/>
                <a:gd name="csY73" fmla="*/ 116456 h 501990"/>
                <a:gd name="csX74" fmla="*/ 5982 w 628227"/>
                <a:gd name="csY74" fmla="*/ 105127 h 501990"/>
                <a:gd name="csX75" fmla="*/ 9640 w 628227"/>
                <a:gd name="csY75" fmla="*/ 92109 h 50199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</a:cxnLst>
              <a:rect l="l" t="t" r="r" b="b"/>
              <a:pathLst>
                <a:path w="628227" h="501990">
                  <a:moveTo>
                    <a:pt x="9640" y="92109"/>
                  </a:moveTo>
                  <a:lnTo>
                    <a:pt x="42924" y="97316"/>
                  </a:lnTo>
                  <a:lnTo>
                    <a:pt x="55801" y="87254"/>
                  </a:lnTo>
                  <a:lnTo>
                    <a:pt x="62978" y="75503"/>
                  </a:lnTo>
                  <a:lnTo>
                    <a:pt x="85777" y="70999"/>
                  </a:lnTo>
                  <a:lnTo>
                    <a:pt x="90631" y="60022"/>
                  </a:lnTo>
                  <a:lnTo>
                    <a:pt x="100553" y="54463"/>
                  </a:lnTo>
                  <a:lnTo>
                    <a:pt x="70789" y="21602"/>
                  </a:lnTo>
                  <a:lnTo>
                    <a:pt x="130600" y="4996"/>
                  </a:lnTo>
                  <a:lnTo>
                    <a:pt x="136299" y="0"/>
                  </a:lnTo>
                  <a:lnTo>
                    <a:pt x="172257" y="8936"/>
                  </a:lnTo>
                  <a:lnTo>
                    <a:pt x="216727" y="32087"/>
                  </a:lnTo>
                  <a:lnTo>
                    <a:pt x="300955" y="97879"/>
                  </a:lnTo>
                  <a:lnTo>
                    <a:pt x="356474" y="100483"/>
                  </a:lnTo>
                  <a:lnTo>
                    <a:pt x="383073" y="103649"/>
                  </a:lnTo>
                  <a:lnTo>
                    <a:pt x="390531" y="119129"/>
                  </a:lnTo>
                  <a:lnTo>
                    <a:pt x="411641" y="118285"/>
                  </a:lnTo>
                  <a:lnTo>
                    <a:pt x="423322" y="146150"/>
                  </a:lnTo>
                  <a:lnTo>
                    <a:pt x="438028" y="153468"/>
                  </a:lnTo>
                  <a:lnTo>
                    <a:pt x="443165" y="164797"/>
                  </a:lnTo>
                  <a:lnTo>
                    <a:pt x="463500" y="178307"/>
                  </a:lnTo>
                  <a:lnTo>
                    <a:pt x="465330" y="191536"/>
                  </a:lnTo>
                  <a:lnTo>
                    <a:pt x="462375" y="202161"/>
                  </a:lnTo>
                  <a:lnTo>
                    <a:pt x="466104" y="212857"/>
                  </a:lnTo>
                  <a:lnTo>
                    <a:pt x="474689" y="221793"/>
                  </a:lnTo>
                  <a:lnTo>
                    <a:pt x="478700" y="232208"/>
                  </a:lnTo>
                  <a:lnTo>
                    <a:pt x="483133" y="240018"/>
                  </a:lnTo>
                  <a:lnTo>
                    <a:pt x="492210" y="246351"/>
                  </a:lnTo>
                  <a:lnTo>
                    <a:pt x="500443" y="244099"/>
                  </a:lnTo>
                  <a:lnTo>
                    <a:pt x="506143" y="256202"/>
                  </a:lnTo>
                  <a:lnTo>
                    <a:pt x="507269" y="263521"/>
                  </a:lnTo>
                  <a:lnTo>
                    <a:pt x="518738" y="295467"/>
                  </a:lnTo>
                  <a:lnTo>
                    <a:pt x="608525" y="311299"/>
                  </a:lnTo>
                  <a:lnTo>
                    <a:pt x="614506" y="304684"/>
                  </a:lnTo>
                  <a:lnTo>
                    <a:pt x="628227" y="326920"/>
                  </a:lnTo>
                  <a:lnTo>
                    <a:pt x="608314" y="389264"/>
                  </a:lnTo>
                  <a:lnTo>
                    <a:pt x="518668" y="420296"/>
                  </a:lnTo>
                  <a:lnTo>
                    <a:pt x="432611" y="432188"/>
                  </a:lnTo>
                  <a:lnTo>
                    <a:pt x="404675" y="446050"/>
                  </a:lnTo>
                  <a:lnTo>
                    <a:pt x="383284" y="478418"/>
                  </a:lnTo>
                  <a:lnTo>
                    <a:pt x="369351" y="483484"/>
                  </a:lnTo>
                  <a:lnTo>
                    <a:pt x="361892" y="473281"/>
                  </a:lnTo>
                  <a:lnTo>
                    <a:pt x="350423" y="474829"/>
                  </a:lnTo>
                  <a:lnTo>
                    <a:pt x="321573" y="471733"/>
                  </a:lnTo>
                  <a:lnTo>
                    <a:pt x="316084" y="468637"/>
                  </a:lnTo>
                  <a:lnTo>
                    <a:pt x="281605" y="469341"/>
                  </a:lnTo>
                  <a:lnTo>
                    <a:pt x="273512" y="472156"/>
                  </a:lnTo>
                  <a:lnTo>
                    <a:pt x="261269" y="464134"/>
                  </a:lnTo>
                  <a:lnTo>
                    <a:pt x="253388" y="479263"/>
                  </a:lnTo>
                  <a:lnTo>
                    <a:pt x="256414" y="492210"/>
                  </a:lnTo>
                  <a:lnTo>
                    <a:pt x="243326" y="501991"/>
                  </a:lnTo>
                  <a:lnTo>
                    <a:pt x="239455" y="488903"/>
                  </a:lnTo>
                  <a:lnTo>
                    <a:pt x="230448" y="479614"/>
                  </a:lnTo>
                  <a:lnTo>
                    <a:pt x="228127" y="467371"/>
                  </a:lnTo>
                  <a:lnTo>
                    <a:pt x="212717" y="456323"/>
                  </a:lnTo>
                  <a:lnTo>
                    <a:pt x="196814" y="430429"/>
                  </a:lnTo>
                  <a:lnTo>
                    <a:pt x="188370" y="405237"/>
                  </a:lnTo>
                  <a:lnTo>
                    <a:pt x="167683" y="383846"/>
                  </a:lnTo>
                  <a:lnTo>
                    <a:pt x="154383" y="378780"/>
                  </a:lnTo>
                  <a:lnTo>
                    <a:pt x="134610" y="349015"/>
                  </a:lnTo>
                  <a:lnTo>
                    <a:pt x="131162" y="327272"/>
                  </a:lnTo>
                  <a:lnTo>
                    <a:pt x="132429" y="308695"/>
                  </a:lnTo>
                  <a:lnTo>
                    <a:pt x="115259" y="273794"/>
                  </a:lnTo>
                  <a:lnTo>
                    <a:pt x="101257" y="261480"/>
                  </a:lnTo>
                  <a:lnTo>
                    <a:pt x="85143" y="254936"/>
                  </a:lnTo>
                  <a:lnTo>
                    <a:pt x="75292" y="236711"/>
                  </a:lnTo>
                  <a:lnTo>
                    <a:pt x="76981" y="229534"/>
                  </a:lnTo>
                  <a:lnTo>
                    <a:pt x="68677" y="213068"/>
                  </a:lnTo>
                  <a:lnTo>
                    <a:pt x="59952" y="205891"/>
                  </a:lnTo>
                  <a:lnTo>
                    <a:pt x="48271" y="182107"/>
                  </a:lnTo>
                  <a:lnTo>
                    <a:pt x="30117" y="156212"/>
                  </a:lnTo>
                  <a:lnTo>
                    <a:pt x="14847" y="134047"/>
                  </a:lnTo>
                  <a:lnTo>
                    <a:pt x="0" y="134258"/>
                  </a:lnTo>
                  <a:lnTo>
                    <a:pt x="4644" y="116456"/>
                  </a:lnTo>
                  <a:lnTo>
                    <a:pt x="5982" y="105127"/>
                  </a:lnTo>
                  <a:lnTo>
                    <a:pt x="9640" y="92109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69D386D3-57F2-EB55-8405-E158B2C9DB01}"/>
                </a:ext>
              </a:extLst>
            </p:cNvPr>
            <p:cNvSpPr/>
            <p:nvPr/>
          </p:nvSpPr>
          <p:spPr>
            <a:xfrm>
              <a:off x="7969563" y="3395672"/>
              <a:ext cx="55096" cy="22798"/>
            </a:xfrm>
            <a:custGeom>
              <a:avLst/>
              <a:gdLst>
                <a:gd name="csX0" fmla="*/ 0 w 55096"/>
                <a:gd name="csY0" fmla="*/ 18084 h 22798"/>
                <a:gd name="csX1" fmla="*/ 2111 w 55096"/>
                <a:gd name="csY1" fmla="*/ 17873 h 22798"/>
                <a:gd name="csX2" fmla="*/ 6404 w 55096"/>
                <a:gd name="csY2" fmla="*/ 9711 h 22798"/>
                <a:gd name="csX3" fmla="*/ 27935 w 55096"/>
                <a:gd name="csY3" fmla="*/ 10133 h 22798"/>
                <a:gd name="csX4" fmla="*/ 55096 w 55096"/>
                <a:gd name="csY4" fmla="*/ 0 h 22798"/>
                <a:gd name="csX5" fmla="*/ 34901 w 55096"/>
                <a:gd name="csY5" fmla="*/ 14495 h 22798"/>
                <a:gd name="csX6" fmla="*/ 37083 w 55096"/>
                <a:gd name="csY6" fmla="*/ 20828 h 22798"/>
                <a:gd name="csX7" fmla="*/ 33916 w 55096"/>
                <a:gd name="csY7" fmla="*/ 19632 h 22798"/>
                <a:gd name="csX8" fmla="*/ 28217 w 55096"/>
                <a:gd name="csY8" fmla="*/ 22165 h 22798"/>
                <a:gd name="csX9" fmla="*/ 23713 w 55096"/>
                <a:gd name="csY9" fmla="*/ 21462 h 22798"/>
                <a:gd name="csX10" fmla="*/ 22236 w 55096"/>
                <a:gd name="csY10" fmla="*/ 22798 h 22798"/>
                <a:gd name="csX11" fmla="*/ 21672 w 55096"/>
                <a:gd name="csY11" fmla="*/ 19351 h 22798"/>
                <a:gd name="csX12" fmla="*/ 19492 w 55096"/>
                <a:gd name="csY12" fmla="*/ 17310 h 22798"/>
                <a:gd name="csX13" fmla="*/ 13721 w 55096"/>
                <a:gd name="csY13" fmla="*/ 16958 h 22798"/>
                <a:gd name="csX14" fmla="*/ 5630 w 55096"/>
                <a:gd name="csY14" fmla="*/ 19843 h 22798"/>
                <a:gd name="csX15" fmla="*/ 0 w 55096"/>
                <a:gd name="csY15" fmla="*/ 18084 h 22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5096" h="22798">
                  <a:moveTo>
                    <a:pt x="0" y="18084"/>
                  </a:moveTo>
                  <a:lnTo>
                    <a:pt x="2111" y="17873"/>
                  </a:lnTo>
                  <a:lnTo>
                    <a:pt x="6404" y="9711"/>
                  </a:lnTo>
                  <a:lnTo>
                    <a:pt x="27935" y="10133"/>
                  </a:lnTo>
                  <a:lnTo>
                    <a:pt x="55096" y="0"/>
                  </a:lnTo>
                  <a:lnTo>
                    <a:pt x="34901" y="14495"/>
                  </a:lnTo>
                  <a:lnTo>
                    <a:pt x="37083" y="20828"/>
                  </a:lnTo>
                  <a:lnTo>
                    <a:pt x="33916" y="19632"/>
                  </a:lnTo>
                  <a:lnTo>
                    <a:pt x="28217" y="22165"/>
                  </a:lnTo>
                  <a:lnTo>
                    <a:pt x="23713" y="21462"/>
                  </a:lnTo>
                  <a:lnTo>
                    <a:pt x="22236" y="22798"/>
                  </a:lnTo>
                  <a:lnTo>
                    <a:pt x="21672" y="19351"/>
                  </a:lnTo>
                  <a:lnTo>
                    <a:pt x="19492" y="17310"/>
                  </a:lnTo>
                  <a:lnTo>
                    <a:pt x="13721" y="16958"/>
                  </a:lnTo>
                  <a:lnTo>
                    <a:pt x="5630" y="19843"/>
                  </a:lnTo>
                  <a:lnTo>
                    <a:pt x="0" y="1808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F4CD638C-9EAC-266C-CBE0-AE8065CED438}"/>
                </a:ext>
              </a:extLst>
            </p:cNvPr>
            <p:cNvSpPr/>
            <p:nvPr/>
          </p:nvSpPr>
          <p:spPr>
            <a:xfrm>
              <a:off x="7955349" y="3412630"/>
              <a:ext cx="52282" cy="20265"/>
            </a:xfrm>
            <a:custGeom>
              <a:avLst/>
              <a:gdLst>
                <a:gd name="csX0" fmla="*/ 14214 w 52282"/>
                <a:gd name="csY0" fmla="*/ 1126 h 20265"/>
                <a:gd name="csX1" fmla="*/ 19844 w 52282"/>
                <a:gd name="csY1" fmla="*/ 2885 h 20265"/>
                <a:gd name="csX2" fmla="*/ 27935 w 52282"/>
                <a:gd name="csY2" fmla="*/ 0 h 20265"/>
                <a:gd name="csX3" fmla="*/ 33706 w 52282"/>
                <a:gd name="csY3" fmla="*/ 352 h 20265"/>
                <a:gd name="csX4" fmla="*/ 35886 w 52282"/>
                <a:gd name="csY4" fmla="*/ 2392 h 20265"/>
                <a:gd name="csX5" fmla="*/ 36450 w 52282"/>
                <a:gd name="csY5" fmla="*/ 5840 h 20265"/>
                <a:gd name="csX6" fmla="*/ 37927 w 52282"/>
                <a:gd name="csY6" fmla="*/ 4503 h 20265"/>
                <a:gd name="csX7" fmla="*/ 42431 w 52282"/>
                <a:gd name="csY7" fmla="*/ 5207 h 20265"/>
                <a:gd name="csX8" fmla="*/ 48130 w 52282"/>
                <a:gd name="csY8" fmla="*/ 2674 h 20265"/>
                <a:gd name="csX9" fmla="*/ 51297 w 52282"/>
                <a:gd name="csY9" fmla="*/ 3870 h 20265"/>
                <a:gd name="csX10" fmla="*/ 52282 w 52282"/>
                <a:gd name="csY10" fmla="*/ 6544 h 20265"/>
                <a:gd name="csX11" fmla="*/ 21603 w 52282"/>
                <a:gd name="csY11" fmla="*/ 20265 h 20265"/>
                <a:gd name="csX12" fmla="*/ 7037 w 52282"/>
                <a:gd name="csY12" fmla="*/ 15903 h 20265"/>
                <a:gd name="csX13" fmla="*/ 0 w 52282"/>
                <a:gd name="csY13" fmla="*/ 2322 h 20265"/>
                <a:gd name="csX14" fmla="*/ 14214 w 52282"/>
                <a:gd name="csY14" fmla="*/ 1126 h 2026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52282" h="20265">
                  <a:moveTo>
                    <a:pt x="14214" y="1126"/>
                  </a:moveTo>
                  <a:lnTo>
                    <a:pt x="19844" y="2885"/>
                  </a:lnTo>
                  <a:lnTo>
                    <a:pt x="27935" y="0"/>
                  </a:lnTo>
                  <a:lnTo>
                    <a:pt x="33706" y="352"/>
                  </a:lnTo>
                  <a:lnTo>
                    <a:pt x="35886" y="2392"/>
                  </a:lnTo>
                  <a:lnTo>
                    <a:pt x="36450" y="5840"/>
                  </a:lnTo>
                  <a:lnTo>
                    <a:pt x="37927" y="4503"/>
                  </a:lnTo>
                  <a:lnTo>
                    <a:pt x="42431" y="5207"/>
                  </a:lnTo>
                  <a:lnTo>
                    <a:pt x="48130" y="2674"/>
                  </a:lnTo>
                  <a:lnTo>
                    <a:pt x="51297" y="3870"/>
                  </a:lnTo>
                  <a:lnTo>
                    <a:pt x="52282" y="6544"/>
                  </a:lnTo>
                  <a:lnTo>
                    <a:pt x="21603" y="20265"/>
                  </a:lnTo>
                  <a:lnTo>
                    <a:pt x="7037" y="15903"/>
                  </a:lnTo>
                  <a:lnTo>
                    <a:pt x="0" y="2322"/>
                  </a:lnTo>
                  <a:lnTo>
                    <a:pt x="14214" y="1126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1A34DE6C-4B29-71F2-9292-E2E1F85604E0}"/>
                </a:ext>
              </a:extLst>
            </p:cNvPr>
            <p:cNvSpPr/>
            <p:nvPr/>
          </p:nvSpPr>
          <p:spPr>
            <a:xfrm>
              <a:off x="6483646" y="3392717"/>
              <a:ext cx="474758" cy="465822"/>
            </a:xfrm>
            <a:custGeom>
              <a:avLst/>
              <a:gdLst>
                <a:gd name="csX0" fmla="*/ 443516 w 474758"/>
                <a:gd name="csY0" fmla="*/ 20054 h 465822"/>
                <a:gd name="csX1" fmla="*/ 454775 w 474758"/>
                <a:gd name="csY1" fmla="*/ 41657 h 465822"/>
                <a:gd name="csX2" fmla="*/ 456604 w 474758"/>
                <a:gd name="csY2" fmla="*/ 62133 h 465822"/>
                <a:gd name="csX3" fmla="*/ 466878 w 474758"/>
                <a:gd name="csY3" fmla="*/ 97457 h 465822"/>
                <a:gd name="csX4" fmla="*/ 474759 w 474758"/>
                <a:gd name="csY4" fmla="*/ 104493 h 465822"/>
                <a:gd name="csX5" fmla="*/ 469270 w 474758"/>
                <a:gd name="csY5" fmla="*/ 117441 h 465822"/>
                <a:gd name="csX6" fmla="*/ 430217 w 474758"/>
                <a:gd name="csY6" fmla="*/ 123000 h 465822"/>
                <a:gd name="csX7" fmla="*/ 416707 w 474758"/>
                <a:gd name="csY7" fmla="*/ 135243 h 465822"/>
                <a:gd name="csX8" fmla="*/ 399397 w 474758"/>
                <a:gd name="csY8" fmla="*/ 138128 h 465822"/>
                <a:gd name="csX9" fmla="*/ 398130 w 474758"/>
                <a:gd name="csY9" fmla="*/ 162545 h 465822"/>
                <a:gd name="csX10" fmla="*/ 363229 w 474758"/>
                <a:gd name="csY10" fmla="*/ 175563 h 465822"/>
                <a:gd name="csX11" fmla="*/ 351759 w 474758"/>
                <a:gd name="csY11" fmla="*/ 191958 h 465822"/>
                <a:gd name="csX12" fmla="*/ 327342 w 474758"/>
                <a:gd name="csY12" fmla="*/ 200684 h 465822"/>
                <a:gd name="csX13" fmla="*/ 297507 w 474758"/>
                <a:gd name="csY13" fmla="*/ 205680 h 465822"/>
                <a:gd name="csX14" fmla="*/ 249306 w 474758"/>
                <a:gd name="csY14" fmla="*/ 229674 h 465822"/>
                <a:gd name="csX15" fmla="*/ 249517 w 474758"/>
                <a:gd name="csY15" fmla="*/ 268024 h 465822"/>
                <a:gd name="csX16" fmla="*/ 245014 w 474758"/>
                <a:gd name="csY16" fmla="*/ 268024 h 465822"/>
                <a:gd name="csX17" fmla="*/ 245647 w 474758"/>
                <a:gd name="csY17" fmla="*/ 285263 h 465822"/>
                <a:gd name="csX18" fmla="*/ 227211 w 474758"/>
                <a:gd name="csY18" fmla="*/ 286319 h 465822"/>
                <a:gd name="csX19" fmla="*/ 217571 w 474758"/>
                <a:gd name="csY19" fmla="*/ 293637 h 465822"/>
                <a:gd name="csX20" fmla="*/ 203991 w 474758"/>
                <a:gd name="csY20" fmla="*/ 293637 h 465822"/>
                <a:gd name="csX21" fmla="*/ 193225 w 474758"/>
                <a:gd name="csY21" fmla="*/ 289415 h 465822"/>
                <a:gd name="csX22" fmla="*/ 168104 w 474758"/>
                <a:gd name="csY22" fmla="*/ 292863 h 465822"/>
                <a:gd name="csX23" fmla="*/ 158393 w 474758"/>
                <a:gd name="csY23" fmla="*/ 317843 h 465822"/>
                <a:gd name="csX24" fmla="*/ 149035 w 474758"/>
                <a:gd name="csY24" fmla="*/ 320165 h 465822"/>
                <a:gd name="csX25" fmla="*/ 134962 w 474758"/>
                <a:gd name="csY25" fmla="*/ 360344 h 465822"/>
                <a:gd name="csX26" fmla="*/ 93446 w 474758"/>
                <a:gd name="csY26" fmla="*/ 394542 h 465822"/>
                <a:gd name="csX27" fmla="*/ 83594 w 474758"/>
                <a:gd name="csY27" fmla="*/ 437958 h 465822"/>
                <a:gd name="csX28" fmla="*/ 71351 w 474758"/>
                <a:gd name="csY28" fmla="*/ 452031 h 465822"/>
                <a:gd name="csX29" fmla="*/ 67762 w 474758"/>
                <a:gd name="csY29" fmla="*/ 463360 h 465822"/>
                <a:gd name="csX30" fmla="*/ 563 w 474758"/>
                <a:gd name="csY30" fmla="*/ 465822 h 465822"/>
                <a:gd name="csX31" fmla="*/ 0 w 474758"/>
                <a:gd name="csY31" fmla="*/ 465752 h 465822"/>
                <a:gd name="csX32" fmla="*/ 1407 w 474758"/>
                <a:gd name="csY32" fmla="*/ 451257 h 465822"/>
                <a:gd name="csX33" fmla="*/ 12877 w 474758"/>
                <a:gd name="csY33" fmla="*/ 442742 h 465822"/>
                <a:gd name="csX34" fmla="*/ 22658 w 474758"/>
                <a:gd name="csY34" fmla="*/ 426417 h 465822"/>
                <a:gd name="csX35" fmla="*/ 20758 w 474758"/>
                <a:gd name="csY35" fmla="*/ 415722 h 465822"/>
                <a:gd name="csX36" fmla="*/ 31031 w 474758"/>
                <a:gd name="csY36" fmla="*/ 393486 h 465822"/>
                <a:gd name="csX37" fmla="*/ 47637 w 474758"/>
                <a:gd name="csY37" fmla="*/ 373362 h 465822"/>
                <a:gd name="csX38" fmla="*/ 57700 w 474758"/>
                <a:gd name="csY38" fmla="*/ 368295 h 465822"/>
                <a:gd name="csX39" fmla="*/ 65581 w 474758"/>
                <a:gd name="csY39" fmla="*/ 349789 h 465822"/>
                <a:gd name="csX40" fmla="*/ 66285 w 474758"/>
                <a:gd name="csY40" fmla="*/ 332831 h 465822"/>
                <a:gd name="csX41" fmla="*/ 77050 w 474758"/>
                <a:gd name="csY41" fmla="*/ 313058 h 465822"/>
                <a:gd name="csX42" fmla="*/ 96964 w 474758"/>
                <a:gd name="csY42" fmla="*/ 301377 h 465822"/>
                <a:gd name="csX43" fmla="*/ 115892 w 474758"/>
                <a:gd name="csY43" fmla="*/ 268587 h 465822"/>
                <a:gd name="csX44" fmla="*/ 116456 w 474758"/>
                <a:gd name="csY44" fmla="*/ 268094 h 465822"/>
                <a:gd name="csX45" fmla="*/ 131444 w 474758"/>
                <a:gd name="csY45" fmla="*/ 255710 h 465822"/>
                <a:gd name="csX46" fmla="*/ 159238 w 474758"/>
                <a:gd name="csY46" fmla="*/ 252121 h 465822"/>
                <a:gd name="csX47" fmla="*/ 182740 w 474758"/>
                <a:gd name="csY47" fmla="*/ 230026 h 465822"/>
                <a:gd name="csX48" fmla="*/ 197728 w 474758"/>
                <a:gd name="csY48" fmla="*/ 221371 h 465822"/>
                <a:gd name="csX49" fmla="*/ 222708 w 474758"/>
                <a:gd name="csY49" fmla="*/ 194140 h 465822"/>
                <a:gd name="csX50" fmla="*/ 215249 w 474758"/>
                <a:gd name="csY50" fmla="*/ 153327 h 465822"/>
                <a:gd name="csX51" fmla="*/ 226578 w 474758"/>
                <a:gd name="csY51" fmla="*/ 124900 h 465822"/>
                <a:gd name="csX52" fmla="*/ 230589 w 474758"/>
                <a:gd name="csY52" fmla="*/ 107378 h 465822"/>
                <a:gd name="csX53" fmla="*/ 249799 w 474758"/>
                <a:gd name="csY53" fmla="*/ 84932 h 465822"/>
                <a:gd name="csX54" fmla="*/ 279775 w 474758"/>
                <a:gd name="csY54" fmla="*/ 69592 h 465822"/>
                <a:gd name="csX55" fmla="*/ 301870 w 474758"/>
                <a:gd name="csY55" fmla="*/ 55730 h 465822"/>
                <a:gd name="csX56" fmla="*/ 321854 w 474758"/>
                <a:gd name="csY56" fmla="*/ 20828 h 465822"/>
                <a:gd name="csX57" fmla="*/ 331212 w 474758"/>
                <a:gd name="csY57" fmla="*/ 0 h 465822"/>
                <a:gd name="csX58" fmla="*/ 353237 w 474758"/>
                <a:gd name="csY58" fmla="*/ 141 h 465822"/>
                <a:gd name="csX59" fmla="*/ 371250 w 474758"/>
                <a:gd name="csY59" fmla="*/ 14566 h 465822"/>
                <a:gd name="csX60" fmla="*/ 399608 w 474758"/>
                <a:gd name="csY60" fmla="*/ 12173 h 465822"/>
                <a:gd name="csX61" fmla="*/ 430569 w 474758"/>
                <a:gd name="csY61" fmla="*/ 19702 h 465822"/>
                <a:gd name="csX62" fmla="*/ 443516 w 474758"/>
                <a:gd name="csY62" fmla="*/ 20054 h 4658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474758" h="465822">
                  <a:moveTo>
                    <a:pt x="443516" y="20054"/>
                  </a:moveTo>
                  <a:lnTo>
                    <a:pt x="454775" y="41657"/>
                  </a:lnTo>
                  <a:lnTo>
                    <a:pt x="456604" y="62133"/>
                  </a:lnTo>
                  <a:lnTo>
                    <a:pt x="466878" y="97457"/>
                  </a:lnTo>
                  <a:lnTo>
                    <a:pt x="474759" y="104493"/>
                  </a:lnTo>
                  <a:lnTo>
                    <a:pt x="469270" y="117441"/>
                  </a:lnTo>
                  <a:lnTo>
                    <a:pt x="430217" y="123000"/>
                  </a:lnTo>
                  <a:lnTo>
                    <a:pt x="416707" y="135243"/>
                  </a:lnTo>
                  <a:lnTo>
                    <a:pt x="399397" y="138128"/>
                  </a:lnTo>
                  <a:lnTo>
                    <a:pt x="398130" y="162545"/>
                  </a:lnTo>
                  <a:lnTo>
                    <a:pt x="363229" y="175563"/>
                  </a:lnTo>
                  <a:lnTo>
                    <a:pt x="351759" y="191958"/>
                  </a:lnTo>
                  <a:lnTo>
                    <a:pt x="327342" y="200684"/>
                  </a:lnTo>
                  <a:lnTo>
                    <a:pt x="297507" y="205680"/>
                  </a:lnTo>
                  <a:lnTo>
                    <a:pt x="249306" y="229674"/>
                  </a:lnTo>
                  <a:lnTo>
                    <a:pt x="249517" y="268024"/>
                  </a:lnTo>
                  <a:lnTo>
                    <a:pt x="245014" y="268024"/>
                  </a:lnTo>
                  <a:lnTo>
                    <a:pt x="245647" y="285263"/>
                  </a:lnTo>
                  <a:lnTo>
                    <a:pt x="227211" y="286319"/>
                  </a:lnTo>
                  <a:lnTo>
                    <a:pt x="217571" y="293637"/>
                  </a:lnTo>
                  <a:lnTo>
                    <a:pt x="203991" y="293637"/>
                  </a:lnTo>
                  <a:lnTo>
                    <a:pt x="193225" y="289415"/>
                  </a:lnTo>
                  <a:lnTo>
                    <a:pt x="168104" y="292863"/>
                  </a:lnTo>
                  <a:lnTo>
                    <a:pt x="158393" y="317843"/>
                  </a:lnTo>
                  <a:lnTo>
                    <a:pt x="149035" y="320165"/>
                  </a:lnTo>
                  <a:lnTo>
                    <a:pt x="134962" y="360344"/>
                  </a:lnTo>
                  <a:lnTo>
                    <a:pt x="93446" y="394542"/>
                  </a:lnTo>
                  <a:lnTo>
                    <a:pt x="83594" y="437958"/>
                  </a:lnTo>
                  <a:lnTo>
                    <a:pt x="71351" y="452031"/>
                  </a:lnTo>
                  <a:lnTo>
                    <a:pt x="67762" y="463360"/>
                  </a:lnTo>
                  <a:lnTo>
                    <a:pt x="563" y="465822"/>
                  </a:lnTo>
                  <a:lnTo>
                    <a:pt x="0" y="465752"/>
                  </a:lnTo>
                  <a:lnTo>
                    <a:pt x="1407" y="451257"/>
                  </a:lnTo>
                  <a:lnTo>
                    <a:pt x="12877" y="442742"/>
                  </a:lnTo>
                  <a:lnTo>
                    <a:pt x="22658" y="426417"/>
                  </a:lnTo>
                  <a:lnTo>
                    <a:pt x="20758" y="415722"/>
                  </a:lnTo>
                  <a:lnTo>
                    <a:pt x="31031" y="393486"/>
                  </a:lnTo>
                  <a:lnTo>
                    <a:pt x="47637" y="373362"/>
                  </a:lnTo>
                  <a:lnTo>
                    <a:pt x="57700" y="368295"/>
                  </a:lnTo>
                  <a:lnTo>
                    <a:pt x="65581" y="349789"/>
                  </a:lnTo>
                  <a:lnTo>
                    <a:pt x="66285" y="332831"/>
                  </a:lnTo>
                  <a:lnTo>
                    <a:pt x="77050" y="313058"/>
                  </a:lnTo>
                  <a:lnTo>
                    <a:pt x="96964" y="301377"/>
                  </a:lnTo>
                  <a:lnTo>
                    <a:pt x="115892" y="268587"/>
                  </a:lnTo>
                  <a:lnTo>
                    <a:pt x="116456" y="268094"/>
                  </a:lnTo>
                  <a:lnTo>
                    <a:pt x="131444" y="255710"/>
                  </a:lnTo>
                  <a:lnTo>
                    <a:pt x="159238" y="252121"/>
                  </a:lnTo>
                  <a:lnTo>
                    <a:pt x="182740" y="230026"/>
                  </a:lnTo>
                  <a:lnTo>
                    <a:pt x="197728" y="221371"/>
                  </a:lnTo>
                  <a:lnTo>
                    <a:pt x="222708" y="194140"/>
                  </a:lnTo>
                  <a:lnTo>
                    <a:pt x="215249" y="153327"/>
                  </a:lnTo>
                  <a:lnTo>
                    <a:pt x="226578" y="124900"/>
                  </a:lnTo>
                  <a:lnTo>
                    <a:pt x="230589" y="107378"/>
                  </a:lnTo>
                  <a:lnTo>
                    <a:pt x="249799" y="84932"/>
                  </a:lnTo>
                  <a:lnTo>
                    <a:pt x="279775" y="69592"/>
                  </a:lnTo>
                  <a:lnTo>
                    <a:pt x="301870" y="55730"/>
                  </a:lnTo>
                  <a:lnTo>
                    <a:pt x="321854" y="20828"/>
                  </a:lnTo>
                  <a:lnTo>
                    <a:pt x="331212" y="0"/>
                  </a:lnTo>
                  <a:lnTo>
                    <a:pt x="353237" y="141"/>
                  </a:lnTo>
                  <a:lnTo>
                    <a:pt x="371250" y="14566"/>
                  </a:lnTo>
                  <a:lnTo>
                    <a:pt x="399608" y="12173"/>
                  </a:lnTo>
                  <a:lnTo>
                    <a:pt x="430569" y="19702"/>
                  </a:lnTo>
                  <a:lnTo>
                    <a:pt x="443516" y="20054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690797B8-CF32-4C3D-7BDB-D16C4FC6F47E}"/>
                </a:ext>
              </a:extLst>
            </p:cNvPr>
            <p:cNvSpPr/>
            <p:nvPr/>
          </p:nvSpPr>
          <p:spPr>
            <a:xfrm>
              <a:off x="7729685" y="3532534"/>
              <a:ext cx="363370" cy="307921"/>
            </a:xfrm>
            <a:custGeom>
              <a:avLst/>
              <a:gdLst>
                <a:gd name="csX0" fmla="*/ 363370 w 363370"/>
                <a:gd name="csY0" fmla="*/ 307921 h 307921"/>
                <a:gd name="csX1" fmla="*/ 244944 w 363370"/>
                <a:gd name="csY1" fmla="*/ 307921 h 307921"/>
                <a:gd name="csX2" fmla="*/ 129051 w 363370"/>
                <a:gd name="csY2" fmla="*/ 307921 h 307921"/>
                <a:gd name="csX3" fmla="*/ 8937 w 363370"/>
                <a:gd name="csY3" fmla="*/ 307921 h 307921"/>
                <a:gd name="csX4" fmla="*/ 8937 w 363370"/>
                <a:gd name="csY4" fmla="*/ 191536 h 307921"/>
                <a:gd name="csX5" fmla="*/ 8937 w 363370"/>
                <a:gd name="csY5" fmla="*/ 76980 h 307921"/>
                <a:gd name="csX6" fmla="*/ 0 w 363370"/>
                <a:gd name="csY6" fmla="*/ 50663 h 307921"/>
                <a:gd name="csX7" fmla="*/ 7670 w 363370"/>
                <a:gd name="csY7" fmla="*/ 30468 h 307921"/>
                <a:gd name="csX8" fmla="*/ 3096 w 363370"/>
                <a:gd name="csY8" fmla="*/ 16395 h 307921"/>
                <a:gd name="csX9" fmla="*/ 13862 w 363370"/>
                <a:gd name="csY9" fmla="*/ 563 h 307921"/>
                <a:gd name="csX10" fmla="*/ 53619 w 363370"/>
                <a:gd name="csY10" fmla="*/ 0 h 307921"/>
                <a:gd name="csX11" fmla="*/ 82399 w 363370"/>
                <a:gd name="csY11" fmla="*/ 8725 h 307921"/>
                <a:gd name="csX12" fmla="*/ 112023 w 363370"/>
                <a:gd name="csY12" fmla="*/ 18506 h 307921"/>
                <a:gd name="csX13" fmla="*/ 125885 w 363370"/>
                <a:gd name="csY13" fmla="*/ 23643 h 307921"/>
                <a:gd name="csX14" fmla="*/ 148824 w 363370"/>
                <a:gd name="csY14" fmla="*/ 13158 h 307921"/>
                <a:gd name="csX15" fmla="*/ 161138 w 363370"/>
                <a:gd name="csY15" fmla="*/ 3729 h 307921"/>
                <a:gd name="csX16" fmla="*/ 187455 w 363370"/>
                <a:gd name="csY16" fmla="*/ 985 h 307921"/>
                <a:gd name="csX17" fmla="*/ 208705 w 363370"/>
                <a:gd name="csY17" fmla="*/ 5207 h 307921"/>
                <a:gd name="csX18" fmla="*/ 216868 w 363370"/>
                <a:gd name="csY18" fmla="*/ 21532 h 307921"/>
                <a:gd name="csX19" fmla="*/ 223764 w 363370"/>
                <a:gd name="csY19" fmla="*/ 10766 h 307921"/>
                <a:gd name="csX20" fmla="*/ 247688 w 363370"/>
                <a:gd name="csY20" fmla="*/ 18576 h 307921"/>
                <a:gd name="csX21" fmla="*/ 270980 w 363370"/>
                <a:gd name="csY21" fmla="*/ 20406 h 307921"/>
                <a:gd name="csX22" fmla="*/ 285686 w 363370"/>
                <a:gd name="csY22" fmla="*/ 12103 h 307921"/>
                <a:gd name="csX23" fmla="*/ 285686 w 363370"/>
                <a:gd name="csY23" fmla="*/ 12103 h 307921"/>
                <a:gd name="csX24" fmla="*/ 302363 w 363370"/>
                <a:gd name="csY24" fmla="*/ 59952 h 307921"/>
                <a:gd name="csX25" fmla="*/ 305318 w 363370"/>
                <a:gd name="csY25" fmla="*/ 68396 h 307921"/>
                <a:gd name="csX26" fmla="*/ 296944 w 363370"/>
                <a:gd name="csY26" fmla="*/ 81484 h 307921"/>
                <a:gd name="csX27" fmla="*/ 290470 w 363370"/>
                <a:gd name="csY27" fmla="*/ 105971 h 307921"/>
                <a:gd name="csX28" fmla="*/ 282379 w 363370"/>
                <a:gd name="csY28" fmla="*/ 122859 h 307921"/>
                <a:gd name="csX29" fmla="*/ 275413 w 363370"/>
                <a:gd name="csY29" fmla="*/ 128488 h 307921"/>
                <a:gd name="csX30" fmla="*/ 265491 w 363370"/>
                <a:gd name="csY30" fmla="*/ 118074 h 307921"/>
                <a:gd name="csX31" fmla="*/ 251980 w 363370"/>
                <a:gd name="csY31" fmla="*/ 103649 h 307921"/>
                <a:gd name="csX32" fmla="*/ 230659 w 363370"/>
                <a:gd name="csY32" fmla="*/ 56996 h 307921"/>
                <a:gd name="csX33" fmla="*/ 227634 w 363370"/>
                <a:gd name="csY33" fmla="*/ 59952 h 307921"/>
                <a:gd name="csX34" fmla="*/ 239948 w 363370"/>
                <a:gd name="csY34" fmla="*/ 94290 h 307921"/>
                <a:gd name="csX35" fmla="*/ 258314 w 363370"/>
                <a:gd name="csY35" fmla="*/ 126799 h 307921"/>
                <a:gd name="csX36" fmla="*/ 280901 w 363370"/>
                <a:gd name="csY36" fmla="*/ 176830 h 307921"/>
                <a:gd name="csX37" fmla="*/ 291949 w 363370"/>
                <a:gd name="csY37" fmla="*/ 194210 h 307921"/>
                <a:gd name="csX38" fmla="*/ 301518 w 363370"/>
                <a:gd name="csY38" fmla="*/ 212153 h 307921"/>
                <a:gd name="csX39" fmla="*/ 328327 w 363370"/>
                <a:gd name="csY39" fmla="*/ 247266 h 307921"/>
                <a:gd name="csX40" fmla="*/ 322346 w 363370"/>
                <a:gd name="csY40" fmla="*/ 252754 h 307921"/>
                <a:gd name="csX41" fmla="*/ 323332 w 363370"/>
                <a:gd name="csY41" fmla="*/ 273231 h 307921"/>
                <a:gd name="csX42" fmla="*/ 358093 w 363370"/>
                <a:gd name="csY42" fmla="*/ 301448 h 307921"/>
                <a:gd name="csX43" fmla="*/ 363370 w 363370"/>
                <a:gd name="csY43" fmla="*/ 307921 h 3079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</a:cxnLst>
              <a:rect l="l" t="t" r="r" b="b"/>
              <a:pathLst>
                <a:path w="363370" h="307921">
                  <a:moveTo>
                    <a:pt x="363370" y="307921"/>
                  </a:moveTo>
                  <a:lnTo>
                    <a:pt x="244944" y="307921"/>
                  </a:lnTo>
                  <a:lnTo>
                    <a:pt x="129051" y="307921"/>
                  </a:lnTo>
                  <a:lnTo>
                    <a:pt x="8937" y="307921"/>
                  </a:lnTo>
                  <a:lnTo>
                    <a:pt x="8937" y="191536"/>
                  </a:lnTo>
                  <a:lnTo>
                    <a:pt x="8937" y="76980"/>
                  </a:lnTo>
                  <a:lnTo>
                    <a:pt x="0" y="50663"/>
                  </a:lnTo>
                  <a:lnTo>
                    <a:pt x="7670" y="30468"/>
                  </a:lnTo>
                  <a:lnTo>
                    <a:pt x="3096" y="16395"/>
                  </a:lnTo>
                  <a:lnTo>
                    <a:pt x="13862" y="563"/>
                  </a:lnTo>
                  <a:lnTo>
                    <a:pt x="53619" y="0"/>
                  </a:lnTo>
                  <a:lnTo>
                    <a:pt x="82399" y="8725"/>
                  </a:lnTo>
                  <a:lnTo>
                    <a:pt x="112023" y="18506"/>
                  </a:lnTo>
                  <a:lnTo>
                    <a:pt x="125885" y="23643"/>
                  </a:lnTo>
                  <a:lnTo>
                    <a:pt x="148824" y="13158"/>
                  </a:lnTo>
                  <a:lnTo>
                    <a:pt x="161138" y="3729"/>
                  </a:lnTo>
                  <a:lnTo>
                    <a:pt x="187455" y="985"/>
                  </a:lnTo>
                  <a:lnTo>
                    <a:pt x="208705" y="5207"/>
                  </a:lnTo>
                  <a:lnTo>
                    <a:pt x="216868" y="21532"/>
                  </a:lnTo>
                  <a:lnTo>
                    <a:pt x="223764" y="10766"/>
                  </a:lnTo>
                  <a:lnTo>
                    <a:pt x="247688" y="18576"/>
                  </a:lnTo>
                  <a:lnTo>
                    <a:pt x="270980" y="20406"/>
                  </a:lnTo>
                  <a:lnTo>
                    <a:pt x="285686" y="12103"/>
                  </a:lnTo>
                  <a:lnTo>
                    <a:pt x="285686" y="12103"/>
                  </a:lnTo>
                  <a:lnTo>
                    <a:pt x="302363" y="59952"/>
                  </a:lnTo>
                  <a:lnTo>
                    <a:pt x="305318" y="68396"/>
                  </a:lnTo>
                  <a:lnTo>
                    <a:pt x="296944" y="81484"/>
                  </a:lnTo>
                  <a:lnTo>
                    <a:pt x="290470" y="105971"/>
                  </a:lnTo>
                  <a:lnTo>
                    <a:pt x="282379" y="122859"/>
                  </a:lnTo>
                  <a:lnTo>
                    <a:pt x="275413" y="128488"/>
                  </a:lnTo>
                  <a:lnTo>
                    <a:pt x="265491" y="118074"/>
                  </a:lnTo>
                  <a:lnTo>
                    <a:pt x="251980" y="103649"/>
                  </a:lnTo>
                  <a:lnTo>
                    <a:pt x="230659" y="56996"/>
                  </a:lnTo>
                  <a:lnTo>
                    <a:pt x="227634" y="59952"/>
                  </a:lnTo>
                  <a:lnTo>
                    <a:pt x="239948" y="94290"/>
                  </a:lnTo>
                  <a:lnTo>
                    <a:pt x="258314" y="126799"/>
                  </a:lnTo>
                  <a:lnTo>
                    <a:pt x="280901" y="176830"/>
                  </a:lnTo>
                  <a:lnTo>
                    <a:pt x="291949" y="194210"/>
                  </a:lnTo>
                  <a:lnTo>
                    <a:pt x="301518" y="212153"/>
                  </a:lnTo>
                  <a:lnTo>
                    <a:pt x="328327" y="247266"/>
                  </a:lnTo>
                  <a:lnTo>
                    <a:pt x="322346" y="252754"/>
                  </a:lnTo>
                  <a:lnTo>
                    <a:pt x="323332" y="273231"/>
                  </a:lnTo>
                  <a:lnTo>
                    <a:pt x="358093" y="301448"/>
                  </a:lnTo>
                  <a:lnTo>
                    <a:pt x="363370" y="307921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4C41B37A-01BA-D600-D1BF-405DC5981517}"/>
                </a:ext>
              </a:extLst>
            </p:cNvPr>
            <p:cNvSpPr/>
            <p:nvPr/>
          </p:nvSpPr>
          <p:spPr>
            <a:xfrm>
              <a:off x="7270337" y="3481026"/>
              <a:ext cx="473210" cy="434791"/>
            </a:xfrm>
            <a:custGeom>
              <a:avLst/>
              <a:gdLst>
                <a:gd name="csX0" fmla="*/ 468285 w 473210"/>
                <a:gd name="csY0" fmla="*/ 359429 h 434791"/>
                <a:gd name="csX1" fmla="*/ 468285 w 473210"/>
                <a:gd name="csY1" fmla="*/ 421703 h 434791"/>
                <a:gd name="csX2" fmla="*/ 433947 w 473210"/>
                <a:gd name="csY2" fmla="*/ 421773 h 434791"/>
                <a:gd name="csX3" fmla="*/ 433595 w 473210"/>
                <a:gd name="csY3" fmla="*/ 434791 h 434791"/>
                <a:gd name="csX4" fmla="*/ 314465 w 473210"/>
                <a:gd name="csY4" fmla="*/ 375191 h 434791"/>
                <a:gd name="csX5" fmla="*/ 195336 w 473210"/>
                <a:gd name="csY5" fmla="*/ 315099 h 434791"/>
                <a:gd name="csX6" fmla="*/ 165219 w 473210"/>
                <a:gd name="csY6" fmla="*/ 332338 h 434791"/>
                <a:gd name="csX7" fmla="*/ 144109 w 473210"/>
                <a:gd name="csY7" fmla="*/ 344019 h 434791"/>
                <a:gd name="csX8" fmla="*/ 127292 w 473210"/>
                <a:gd name="csY8" fmla="*/ 326709 h 434791"/>
                <a:gd name="csX9" fmla="*/ 80006 w 473210"/>
                <a:gd name="csY9" fmla="*/ 313128 h 434791"/>
                <a:gd name="csX10" fmla="*/ 66918 w 473210"/>
                <a:gd name="csY10" fmla="*/ 293356 h 434791"/>
                <a:gd name="csX11" fmla="*/ 43345 w 473210"/>
                <a:gd name="csY11" fmla="*/ 278649 h 434791"/>
                <a:gd name="csX12" fmla="*/ 29413 w 473210"/>
                <a:gd name="csY12" fmla="*/ 284419 h 434791"/>
                <a:gd name="csX13" fmla="*/ 18788 w 473210"/>
                <a:gd name="csY13" fmla="*/ 266757 h 434791"/>
                <a:gd name="csX14" fmla="*/ 17662 w 473210"/>
                <a:gd name="csY14" fmla="*/ 253106 h 434791"/>
                <a:gd name="csX15" fmla="*/ 0 w 473210"/>
                <a:gd name="csY15" fmla="*/ 229885 h 434791"/>
                <a:gd name="csX16" fmla="*/ 11821 w 473210"/>
                <a:gd name="csY16" fmla="*/ 216516 h 434791"/>
                <a:gd name="csX17" fmla="*/ 9218 w 473210"/>
                <a:gd name="csY17" fmla="*/ 196321 h 434791"/>
                <a:gd name="csX18" fmla="*/ 13018 w 473210"/>
                <a:gd name="csY18" fmla="*/ 178659 h 434791"/>
                <a:gd name="csX19" fmla="*/ 10907 w 473210"/>
                <a:gd name="csY19" fmla="*/ 163953 h 434791"/>
                <a:gd name="csX20" fmla="*/ 16114 w 473210"/>
                <a:gd name="csY20" fmla="*/ 137565 h 434791"/>
                <a:gd name="csX21" fmla="*/ 14495 w 473210"/>
                <a:gd name="csY21" fmla="*/ 122437 h 434791"/>
                <a:gd name="csX22" fmla="*/ 4855 w 473210"/>
                <a:gd name="csY22" fmla="*/ 93587 h 434791"/>
                <a:gd name="csX23" fmla="*/ 19421 w 473210"/>
                <a:gd name="csY23" fmla="*/ 85987 h 434791"/>
                <a:gd name="csX24" fmla="*/ 22025 w 473210"/>
                <a:gd name="csY24" fmla="*/ 72125 h 434791"/>
                <a:gd name="csX25" fmla="*/ 18858 w 473210"/>
                <a:gd name="csY25" fmla="*/ 58474 h 434791"/>
                <a:gd name="csX26" fmla="*/ 39334 w 473210"/>
                <a:gd name="csY26" fmla="*/ 45738 h 434791"/>
                <a:gd name="csX27" fmla="*/ 48552 w 473210"/>
                <a:gd name="csY27" fmla="*/ 35113 h 434791"/>
                <a:gd name="csX28" fmla="*/ 63118 w 473210"/>
                <a:gd name="csY28" fmla="*/ 25613 h 434791"/>
                <a:gd name="csX29" fmla="*/ 64807 w 473210"/>
                <a:gd name="csY29" fmla="*/ 0 h 434791"/>
                <a:gd name="csX30" fmla="*/ 99849 w 473210"/>
                <a:gd name="csY30" fmla="*/ 11540 h 434791"/>
                <a:gd name="csX31" fmla="*/ 112374 w 473210"/>
                <a:gd name="csY31" fmla="*/ 8655 h 434791"/>
                <a:gd name="csX32" fmla="*/ 137354 w 473210"/>
                <a:gd name="csY32" fmla="*/ 14214 h 434791"/>
                <a:gd name="csX33" fmla="*/ 176970 w 473210"/>
                <a:gd name="csY33" fmla="*/ 29061 h 434791"/>
                <a:gd name="csX34" fmla="*/ 190973 w 473210"/>
                <a:gd name="csY34" fmla="*/ 58474 h 434791"/>
                <a:gd name="csX35" fmla="*/ 217783 w 473210"/>
                <a:gd name="csY35" fmla="*/ 64877 h 434791"/>
                <a:gd name="csX36" fmla="*/ 259861 w 473210"/>
                <a:gd name="csY36" fmla="*/ 78599 h 434791"/>
                <a:gd name="csX37" fmla="*/ 291667 w 473210"/>
                <a:gd name="csY37" fmla="*/ 94924 h 434791"/>
                <a:gd name="csX38" fmla="*/ 306232 w 473210"/>
                <a:gd name="csY38" fmla="*/ 86409 h 434791"/>
                <a:gd name="csX39" fmla="*/ 320587 w 473210"/>
                <a:gd name="csY39" fmla="*/ 71281 h 434791"/>
                <a:gd name="csX40" fmla="*/ 313621 w 473210"/>
                <a:gd name="csY40" fmla="*/ 46019 h 434791"/>
                <a:gd name="csX41" fmla="*/ 322979 w 473210"/>
                <a:gd name="csY41" fmla="*/ 29906 h 434791"/>
                <a:gd name="csX42" fmla="*/ 344511 w 473210"/>
                <a:gd name="csY42" fmla="*/ 14355 h 434791"/>
                <a:gd name="csX43" fmla="*/ 365059 w 473210"/>
                <a:gd name="csY43" fmla="*/ 9851 h 434791"/>
                <a:gd name="csX44" fmla="*/ 405449 w 473210"/>
                <a:gd name="csY44" fmla="*/ 16606 h 434791"/>
                <a:gd name="csX45" fmla="*/ 415652 w 473210"/>
                <a:gd name="csY45" fmla="*/ 31524 h 434791"/>
                <a:gd name="csX46" fmla="*/ 426769 w 473210"/>
                <a:gd name="csY46" fmla="*/ 31594 h 434791"/>
                <a:gd name="csX47" fmla="*/ 436269 w 473210"/>
                <a:gd name="csY47" fmla="*/ 37294 h 434791"/>
                <a:gd name="csX48" fmla="*/ 465963 w 473210"/>
                <a:gd name="csY48" fmla="*/ 41164 h 434791"/>
                <a:gd name="csX49" fmla="*/ 473211 w 473210"/>
                <a:gd name="csY49" fmla="*/ 52071 h 434791"/>
                <a:gd name="csX50" fmla="*/ 462445 w 473210"/>
                <a:gd name="csY50" fmla="*/ 67903 h 434791"/>
                <a:gd name="csX51" fmla="*/ 467019 w 473210"/>
                <a:gd name="csY51" fmla="*/ 81976 h 434791"/>
                <a:gd name="csX52" fmla="*/ 459349 w 473210"/>
                <a:gd name="csY52" fmla="*/ 102171 h 434791"/>
                <a:gd name="csX53" fmla="*/ 468285 w 473210"/>
                <a:gd name="csY53" fmla="*/ 128488 h 434791"/>
                <a:gd name="csX54" fmla="*/ 468285 w 473210"/>
                <a:gd name="csY54" fmla="*/ 243044 h 434791"/>
                <a:gd name="csX55" fmla="*/ 468285 w 473210"/>
                <a:gd name="csY55" fmla="*/ 359429 h 4347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</a:cxnLst>
              <a:rect l="l" t="t" r="r" b="b"/>
              <a:pathLst>
                <a:path w="473210" h="434791">
                  <a:moveTo>
                    <a:pt x="468285" y="359429"/>
                  </a:moveTo>
                  <a:lnTo>
                    <a:pt x="468285" y="421703"/>
                  </a:lnTo>
                  <a:lnTo>
                    <a:pt x="433947" y="421773"/>
                  </a:lnTo>
                  <a:lnTo>
                    <a:pt x="433595" y="434791"/>
                  </a:lnTo>
                  <a:lnTo>
                    <a:pt x="314465" y="375191"/>
                  </a:lnTo>
                  <a:lnTo>
                    <a:pt x="195336" y="315099"/>
                  </a:lnTo>
                  <a:lnTo>
                    <a:pt x="165219" y="332338"/>
                  </a:lnTo>
                  <a:lnTo>
                    <a:pt x="144109" y="344019"/>
                  </a:lnTo>
                  <a:lnTo>
                    <a:pt x="127292" y="326709"/>
                  </a:lnTo>
                  <a:lnTo>
                    <a:pt x="80006" y="313128"/>
                  </a:lnTo>
                  <a:lnTo>
                    <a:pt x="66918" y="293356"/>
                  </a:lnTo>
                  <a:lnTo>
                    <a:pt x="43345" y="278649"/>
                  </a:lnTo>
                  <a:lnTo>
                    <a:pt x="29413" y="284419"/>
                  </a:lnTo>
                  <a:lnTo>
                    <a:pt x="18788" y="266757"/>
                  </a:lnTo>
                  <a:lnTo>
                    <a:pt x="17662" y="253106"/>
                  </a:lnTo>
                  <a:lnTo>
                    <a:pt x="0" y="229885"/>
                  </a:lnTo>
                  <a:lnTo>
                    <a:pt x="11821" y="216516"/>
                  </a:lnTo>
                  <a:lnTo>
                    <a:pt x="9218" y="196321"/>
                  </a:lnTo>
                  <a:lnTo>
                    <a:pt x="13018" y="178659"/>
                  </a:lnTo>
                  <a:lnTo>
                    <a:pt x="10907" y="163953"/>
                  </a:lnTo>
                  <a:lnTo>
                    <a:pt x="16114" y="137565"/>
                  </a:lnTo>
                  <a:lnTo>
                    <a:pt x="14495" y="122437"/>
                  </a:lnTo>
                  <a:lnTo>
                    <a:pt x="4855" y="93587"/>
                  </a:lnTo>
                  <a:lnTo>
                    <a:pt x="19421" y="85987"/>
                  </a:lnTo>
                  <a:lnTo>
                    <a:pt x="22025" y="72125"/>
                  </a:lnTo>
                  <a:lnTo>
                    <a:pt x="18858" y="58474"/>
                  </a:lnTo>
                  <a:lnTo>
                    <a:pt x="39334" y="45738"/>
                  </a:lnTo>
                  <a:lnTo>
                    <a:pt x="48552" y="35113"/>
                  </a:lnTo>
                  <a:lnTo>
                    <a:pt x="63118" y="25613"/>
                  </a:lnTo>
                  <a:lnTo>
                    <a:pt x="64807" y="0"/>
                  </a:lnTo>
                  <a:lnTo>
                    <a:pt x="99849" y="11540"/>
                  </a:lnTo>
                  <a:lnTo>
                    <a:pt x="112374" y="8655"/>
                  </a:lnTo>
                  <a:lnTo>
                    <a:pt x="137354" y="14214"/>
                  </a:lnTo>
                  <a:lnTo>
                    <a:pt x="176970" y="29061"/>
                  </a:lnTo>
                  <a:lnTo>
                    <a:pt x="190973" y="58474"/>
                  </a:lnTo>
                  <a:lnTo>
                    <a:pt x="217783" y="64877"/>
                  </a:lnTo>
                  <a:lnTo>
                    <a:pt x="259861" y="78599"/>
                  </a:lnTo>
                  <a:lnTo>
                    <a:pt x="291667" y="94924"/>
                  </a:lnTo>
                  <a:lnTo>
                    <a:pt x="306232" y="86409"/>
                  </a:lnTo>
                  <a:lnTo>
                    <a:pt x="320587" y="71281"/>
                  </a:lnTo>
                  <a:lnTo>
                    <a:pt x="313621" y="46019"/>
                  </a:lnTo>
                  <a:lnTo>
                    <a:pt x="322979" y="29906"/>
                  </a:lnTo>
                  <a:lnTo>
                    <a:pt x="344511" y="14355"/>
                  </a:lnTo>
                  <a:lnTo>
                    <a:pt x="365059" y="9851"/>
                  </a:lnTo>
                  <a:lnTo>
                    <a:pt x="405449" y="16606"/>
                  </a:lnTo>
                  <a:lnTo>
                    <a:pt x="415652" y="31524"/>
                  </a:lnTo>
                  <a:lnTo>
                    <a:pt x="426769" y="31594"/>
                  </a:lnTo>
                  <a:lnTo>
                    <a:pt x="436269" y="37294"/>
                  </a:lnTo>
                  <a:lnTo>
                    <a:pt x="465963" y="41164"/>
                  </a:lnTo>
                  <a:lnTo>
                    <a:pt x="473211" y="52071"/>
                  </a:lnTo>
                  <a:lnTo>
                    <a:pt x="462445" y="67903"/>
                  </a:lnTo>
                  <a:lnTo>
                    <a:pt x="467019" y="81976"/>
                  </a:lnTo>
                  <a:lnTo>
                    <a:pt x="459349" y="102171"/>
                  </a:lnTo>
                  <a:lnTo>
                    <a:pt x="468285" y="128488"/>
                  </a:lnTo>
                  <a:lnTo>
                    <a:pt x="468285" y="243044"/>
                  </a:lnTo>
                  <a:lnTo>
                    <a:pt x="468285" y="359429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E1AC27F-261B-B2D2-100B-59745A1253AD}"/>
                </a:ext>
              </a:extLst>
            </p:cNvPr>
            <p:cNvSpPr/>
            <p:nvPr/>
          </p:nvSpPr>
          <p:spPr>
            <a:xfrm>
              <a:off x="7976247" y="4058027"/>
              <a:ext cx="443024" cy="347818"/>
            </a:xfrm>
            <a:custGeom>
              <a:avLst/>
              <a:gdLst>
                <a:gd name="csX0" fmla="*/ 443025 w 443024"/>
                <a:gd name="csY0" fmla="*/ 210535 h 347818"/>
                <a:gd name="csX1" fmla="*/ 358656 w 443024"/>
                <a:gd name="csY1" fmla="*/ 300533 h 347818"/>
                <a:gd name="csX2" fmla="*/ 319743 w 443024"/>
                <a:gd name="csY2" fmla="*/ 301870 h 347818"/>
                <a:gd name="csX3" fmla="*/ 293145 w 443024"/>
                <a:gd name="csY3" fmla="*/ 322980 h 347818"/>
                <a:gd name="csX4" fmla="*/ 274005 w 443024"/>
                <a:gd name="csY4" fmla="*/ 323543 h 347818"/>
                <a:gd name="csX5" fmla="*/ 265772 w 443024"/>
                <a:gd name="csY5" fmla="*/ 332972 h 347818"/>
                <a:gd name="csX6" fmla="*/ 245366 w 443024"/>
                <a:gd name="csY6" fmla="*/ 332972 h 347818"/>
                <a:gd name="csX7" fmla="*/ 233334 w 443024"/>
                <a:gd name="csY7" fmla="*/ 322839 h 347818"/>
                <a:gd name="csX8" fmla="*/ 206102 w 443024"/>
                <a:gd name="csY8" fmla="*/ 335364 h 347818"/>
                <a:gd name="csX9" fmla="*/ 197236 w 443024"/>
                <a:gd name="csY9" fmla="*/ 347819 h 347818"/>
                <a:gd name="csX10" fmla="*/ 177323 w 443024"/>
                <a:gd name="csY10" fmla="*/ 345426 h 347818"/>
                <a:gd name="csX11" fmla="*/ 170708 w 443024"/>
                <a:gd name="csY11" fmla="*/ 341979 h 347818"/>
                <a:gd name="csX12" fmla="*/ 163742 w 443024"/>
                <a:gd name="csY12" fmla="*/ 342823 h 347818"/>
                <a:gd name="csX13" fmla="*/ 154313 w 443024"/>
                <a:gd name="csY13" fmla="*/ 342541 h 347818"/>
                <a:gd name="csX14" fmla="*/ 116456 w 443024"/>
                <a:gd name="csY14" fmla="*/ 317139 h 347818"/>
                <a:gd name="csX15" fmla="*/ 95698 w 443024"/>
                <a:gd name="csY15" fmla="*/ 317139 h 347818"/>
                <a:gd name="csX16" fmla="*/ 85495 w 443024"/>
                <a:gd name="csY16" fmla="*/ 307288 h 347818"/>
                <a:gd name="csX17" fmla="*/ 85495 w 443024"/>
                <a:gd name="csY17" fmla="*/ 290471 h 347818"/>
                <a:gd name="csX18" fmla="*/ 69944 w 443024"/>
                <a:gd name="csY18" fmla="*/ 285404 h 347818"/>
                <a:gd name="csX19" fmla="*/ 52353 w 443024"/>
                <a:gd name="csY19" fmla="*/ 252825 h 347818"/>
                <a:gd name="csX20" fmla="*/ 38701 w 443024"/>
                <a:gd name="csY20" fmla="*/ 245859 h 347818"/>
                <a:gd name="csX21" fmla="*/ 33424 w 443024"/>
                <a:gd name="csY21" fmla="*/ 233896 h 347818"/>
                <a:gd name="csX22" fmla="*/ 18296 w 443024"/>
                <a:gd name="csY22" fmla="*/ 219260 h 347818"/>
                <a:gd name="csX23" fmla="*/ 0 w 443024"/>
                <a:gd name="csY23" fmla="*/ 217079 h 347818"/>
                <a:gd name="csX24" fmla="*/ 10133 w 443024"/>
                <a:gd name="csY24" fmla="*/ 199980 h 347818"/>
                <a:gd name="csX25" fmla="*/ 25965 w 443024"/>
                <a:gd name="csY25" fmla="*/ 199206 h 347818"/>
                <a:gd name="csX26" fmla="*/ 30469 w 443024"/>
                <a:gd name="csY26" fmla="*/ 190058 h 347818"/>
                <a:gd name="csX27" fmla="*/ 30046 w 443024"/>
                <a:gd name="csY27" fmla="*/ 162968 h 347818"/>
                <a:gd name="csX28" fmla="*/ 38913 w 443024"/>
                <a:gd name="csY28" fmla="*/ 131373 h 347818"/>
                <a:gd name="csX29" fmla="*/ 53056 w 443024"/>
                <a:gd name="csY29" fmla="*/ 122929 h 347818"/>
                <a:gd name="csX30" fmla="*/ 56012 w 443024"/>
                <a:gd name="csY30" fmla="*/ 110545 h 347818"/>
                <a:gd name="csX31" fmla="*/ 68818 w 443024"/>
                <a:gd name="csY31" fmla="*/ 87465 h 347818"/>
                <a:gd name="csX32" fmla="*/ 86832 w 443024"/>
                <a:gd name="csY32" fmla="*/ 72407 h 347818"/>
                <a:gd name="csX33" fmla="*/ 99005 w 443024"/>
                <a:gd name="csY33" fmla="*/ 42501 h 347818"/>
                <a:gd name="csX34" fmla="*/ 103790 w 443024"/>
                <a:gd name="csY34" fmla="*/ 16395 h 347818"/>
                <a:gd name="csX35" fmla="*/ 138551 w 443024"/>
                <a:gd name="csY35" fmla="*/ 22728 h 347818"/>
                <a:gd name="csX36" fmla="*/ 147839 w 443024"/>
                <a:gd name="csY36" fmla="*/ 0 h 347818"/>
                <a:gd name="csX37" fmla="*/ 165994 w 443024"/>
                <a:gd name="csY37" fmla="*/ 13792 h 347818"/>
                <a:gd name="csX38" fmla="*/ 183515 w 443024"/>
                <a:gd name="csY38" fmla="*/ 6685 h 347818"/>
                <a:gd name="csX39" fmla="*/ 190692 w 443024"/>
                <a:gd name="csY39" fmla="*/ 13018 h 347818"/>
                <a:gd name="csX40" fmla="*/ 211168 w 443024"/>
                <a:gd name="csY40" fmla="*/ 13369 h 347818"/>
                <a:gd name="csX41" fmla="*/ 237204 w 443024"/>
                <a:gd name="csY41" fmla="*/ 25613 h 347818"/>
                <a:gd name="csX42" fmla="*/ 244874 w 443024"/>
                <a:gd name="csY42" fmla="*/ 36098 h 347818"/>
                <a:gd name="csX43" fmla="*/ 258173 w 443024"/>
                <a:gd name="csY43" fmla="*/ 45879 h 347818"/>
                <a:gd name="csX44" fmla="*/ 270417 w 443024"/>
                <a:gd name="csY44" fmla="*/ 63681 h 347818"/>
                <a:gd name="csX45" fmla="*/ 280619 w 443024"/>
                <a:gd name="csY45" fmla="*/ 73533 h 347818"/>
                <a:gd name="csX46" fmla="*/ 270135 w 443024"/>
                <a:gd name="csY46" fmla="*/ 86902 h 347818"/>
                <a:gd name="csX47" fmla="*/ 260003 w 443024"/>
                <a:gd name="csY47" fmla="*/ 101116 h 347818"/>
                <a:gd name="csX48" fmla="*/ 262324 w 443024"/>
                <a:gd name="csY48" fmla="*/ 109489 h 347818"/>
                <a:gd name="csX49" fmla="*/ 262817 w 443024"/>
                <a:gd name="csY49" fmla="*/ 118707 h 347818"/>
                <a:gd name="csX50" fmla="*/ 279494 w 443024"/>
                <a:gd name="csY50" fmla="*/ 119200 h 347818"/>
                <a:gd name="csX51" fmla="*/ 286741 w 443024"/>
                <a:gd name="csY51" fmla="*/ 117019 h 347818"/>
                <a:gd name="csX52" fmla="*/ 293356 w 443024"/>
                <a:gd name="csY52" fmla="*/ 122437 h 347818"/>
                <a:gd name="csX53" fmla="*/ 286812 w 443024"/>
                <a:gd name="csY53" fmla="*/ 133132 h 347818"/>
                <a:gd name="csX54" fmla="*/ 297860 w 443024"/>
                <a:gd name="csY54" fmla="*/ 149739 h 347818"/>
                <a:gd name="csX55" fmla="*/ 308907 w 443024"/>
                <a:gd name="csY55" fmla="*/ 164234 h 347818"/>
                <a:gd name="csX56" fmla="*/ 320306 w 443024"/>
                <a:gd name="csY56" fmla="*/ 175000 h 347818"/>
                <a:gd name="csX57" fmla="*/ 417903 w 443024"/>
                <a:gd name="csY57" fmla="*/ 210676 h 347818"/>
                <a:gd name="csX58" fmla="*/ 443025 w 443024"/>
                <a:gd name="csY58" fmla="*/ 210535 h 34781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443024" h="347818">
                  <a:moveTo>
                    <a:pt x="443025" y="210535"/>
                  </a:moveTo>
                  <a:lnTo>
                    <a:pt x="358656" y="300533"/>
                  </a:lnTo>
                  <a:lnTo>
                    <a:pt x="319743" y="301870"/>
                  </a:lnTo>
                  <a:lnTo>
                    <a:pt x="293145" y="322980"/>
                  </a:lnTo>
                  <a:lnTo>
                    <a:pt x="274005" y="323543"/>
                  </a:lnTo>
                  <a:lnTo>
                    <a:pt x="265772" y="332972"/>
                  </a:lnTo>
                  <a:lnTo>
                    <a:pt x="245366" y="332972"/>
                  </a:lnTo>
                  <a:lnTo>
                    <a:pt x="233334" y="322839"/>
                  </a:lnTo>
                  <a:lnTo>
                    <a:pt x="206102" y="335364"/>
                  </a:lnTo>
                  <a:lnTo>
                    <a:pt x="197236" y="347819"/>
                  </a:lnTo>
                  <a:lnTo>
                    <a:pt x="177323" y="345426"/>
                  </a:lnTo>
                  <a:lnTo>
                    <a:pt x="170708" y="341979"/>
                  </a:lnTo>
                  <a:lnTo>
                    <a:pt x="163742" y="342823"/>
                  </a:lnTo>
                  <a:lnTo>
                    <a:pt x="154313" y="342541"/>
                  </a:lnTo>
                  <a:lnTo>
                    <a:pt x="116456" y="317139"/>
                  </a:lnTo>
                  <a:lnTo>
                    <a:pt x="95698" y="317139"/>
                  </a:lnTo>
                  <a:lnTo>
                    <a:pt x="85495" y="307288"/>
                  </a:lnTo>
                  <a:lnTo>
                    <a:pt x="85495" y="290471"/>
                  </a:lnTo>
                  <a:lnTo>
                    <a:pt x="69944" y="285404"/>
                  </a:lnTo>
                  <a:lnTo>
                    <a:pt x="52353" y="252825"/>
                  </a:lnTo>
                  <a:lnTo>
                    <a:pt x="38701" y="245859"/>
                  </a:lnTo>
                  <a:lnTo>
                    <a:pt x="33424" y="233896"/>
                  </a:lnTo>
                  <a:lnTo>
                    <a:pt x="18296" y="219260"/>
                  </a:lnTo>
                  <a:lnTo>
                    <a:pt x="0" y="217079"/>
                  </a:lnTo>
                  <a:lnTo>
                    <a:pt x="10133" y="199980"/>
                  </a:lnTo>
                  <a:lnTo>
                    <a:pt x="25965" y="199206"/>
                  </a:lnTo>
                  <a:lnTo>
                    <a:pt x="30469" y="190058"/>
                  </a:lnTo>
                  <a:lnTo>
                    <a:pt x="30046" y="162968"/>
                  </a:lnTo>
                  <a:lnTo>
                    <a:pt x="38913" y="131373"/>
                  </a:lnTo>
                  <a:lnTo>
                    <a:pt x="53056" y="122929"/>
                  </a:lnTo>
                  <a:lnTo>
                    <a:pt x="56012" y="110545"/>
                  </a:lnTo>
                  <a:lnTo>
                    <a:pt x="68818" y="87465"/>
                  </a:lnTo>
                  <a:lnTo>
                    <a:pt x="86832" y="72407"/>
                  </a:lnTo>
                  <a:lnTo>
                    <a:pt x="99005" y="42501"/>
                  </a:lnTo>
                  <a:lnTo>
                    <a:pt x="103790" y="16395"/>
                  </a:lnTo>
                  <a:lnTo>
                    <a:pt x="138551" y="22728"/>
                  </a:lnTo>
                  <a:lnTo>
                    <a:pt x="147839" y="0"/>
                  </a:lnTo>
                  <a:lnTo>
                    <a:pt x="165994" y="13792"/>
                  </a:lnTo>
                  <a:lnTo>
                    <a:pt x="183515" y="6685"/>
                  </a:lnTo>
                  <a:lnTo>
                    <a:pt x="190692" y="13018"/>
                  </a:lnTo>
                  <a:lnTo>
                    <a:pt x="211168" y="13369"/>
                  </a:lnTo>
                  <a:lnTo>
                    <a:pt x="237204" y="25613"/>
                  </a:lnTo>
                  <a:lnTo>
                    <a:pt x="244874" y="36098"/>
                  </a:lnTo>
                  <a:lnTo>
                    <a:pt x="258173" y="45879"/>
                  </a:lnTo>
                  <a:lnTo>
                    <a:pt x="270417" y="63681"/>
                  </a:lnTo>
                  <a:lnTo>
                    <a:pt x="280619" y="73533"/>
                  </a:lnTo>
                  <a:lnTo>
                    <a:pt x="270135" y="86902"/>
                  </a:lnTo>
                  <a:lnTo>
                    <a:pt x="260003" y="101116"/>
                  </a:lnTo>
                  <a:lnTo>
                    <a:pt x="262324" y="109489"/>
                  </a:lnTo>
                  <a:lnTo>
                    <a:pt x="262817" y="118707"/>
                  </a:lnTo>
                  <a:lnTo>
                    <a:pt x="279494" y="119200"/>
                  </a:lnTo>
                  <a:lnTo>
                    <a:pt x="286741" y="117019"/>
                  </a:lnTo>
                  <a:lnTo>
                    <a:pt x="293356" y="122437"/>
                  </a:lnTo>
                  <a:lnTo>
                    <a:pt x="286812" y="133132"/>
                  </a:lnTo>
                  <a:lnTo>
                    <a:pt x="297860" y="149739"/>
                  </a:lnTo>
                  <a:lnTo>
                    <a:pt x="308907" y="164234"/>
                  </a:lnTo>
                  <a:lnTo>
                    <a:pt x="320306" y="175000"/>
                  </a:lnTo>
                  <a:lnTo>
                    <a:pt x="417903" y="210676"/>
                  </a:lnTo>
                  <a:lnTo>
                    <a:pt x="443025" y="21053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9CC926C2-2A33-ACD9-9B3C-1702B397C349}"/>
                </a:ext>
              </a:extLst>
            </p:cNvPr>
            <p:cNvSpPr/>
            <p:nvPr/>
          </p:nvSpPr>
          <p:spPr>
            <a:xfrm>
              <a:off x="8236250" y="4126774"/>
              <a:ext cx="49466" cy="53689"/>
            </a:xfrm>
            <a:custGeom>
              <a:avLst/>
              <a:gdLst>
                <a:gd name="csX0" fmla="*/ 20617 w 49466"/>
                <a:gd name="csY0" fmla="*/ 4785 h 53689"/>
                <a:gd name="csX1" fmla="*/ 33424 w 49466"/>
                <a:gd name="csY1" fmla="*/ 7389 h 53689"/>
                <a:gd name="csX2" fmla="*/ 42430 w 49466"/>
                <a:gd name="csY2" fmla="*/ 0 h 53689"/>
                <a:gd name="csX3" fmla="*/ 49467 w 49466"/>
                <a:gd name="csY3" fmla="*/ 9359 h 53689"/>
                <a:gd name="csX4" fmla="*/ 48553 w 49466"/>
                <a:gd name="csY4" fmla="*/ 21954 h 53689"/>
                <a:gd name="csX5" fmla="*/ 31524 w 49466"/>
                <a:gd name="csY5" fmla="*/ 29202 h 53689"/>
                <a:gd name="csX6" fmla="*/ 44330 w 49466"/>
                <a:gd name="csY6" fmla="*/ 37505 h 53689"/>
                <a:gd name="csX7" fmla="*/ 33353 w 49466"/>
                <a:gd name="csY7" fmla="*/ 53689 h 53689"/>
                <a:gd name="csX8" fmla="*/ 26739 w 49466"/>
                <a:gd name="csY8" fmla="*/ 48271 h 53689"/>
                <a:gd name="csX9" fmla="*/ 19492 w 49466"/>
                <a:gd name="csY9" fmla="*/ 50452 h 53689"/>
                <a:gd name="csX10" fmla="*/ 2815 w 49466"/>
                <a:gd name="csY10" fmla="*/ 49960 h 53689"/>
                <a:gd name="csX11" fmla="*/ 2322 w 49466"/>
                <a:gd name="csY11" fmla="*/ 40742 h 53689"/>
                <a:gd name="csX12" fmla="*/ 0 w 49466"/>
                <a:gd name="csY12" fmla="*/ 32368 h 53689"/>
                <a:gd name="csX13" fmla="*/ 10132 w 49466"/>
                <a:gd name="csY13" fmla="*/ 18155 h 53689"/>
                <a:gd name="csX14" fmla="*/ 20617 w 49466"/>
                <a:gd name="csY14" fmla="*/ 4785 h 536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49466" h="53689">
                  <a:moveTo>
                    <a:pt x="20617" y="4785"/>
                  </a:moveTo>
                  <a:lnTo>
                    <a:pt x="33424" y="7389"/>
                  </a:lnTo>
                  <a:lnTo>
                    <a:pt x="42430" y="0"/>
                  </a:lnTo>
                  <a:lnTo>
                    <a:pt x="49467" y="9359"/>
                  </a:lnTo>
                  <a:lnTo>
                    <a:pt x="48553" y="21954"/>
                  </a:lnTo>
                  <a:lnTo>
                    <a:pt x="31524" y="29202"/>
                  </a:lnTo>
                  <a:lnTo>
                    <a:pt x="44330" y="37505"/>
                  </a:lnTo>
                  <a:lnTo>
                    <a:pt x="33353" y="53689"/>
                  </a:lnTo>
                  <a:lnTo>
                    <a:pt x="26739" y="48271"/>
                  </a:lnTo>
                  <a:lnTo>
                    <a:pt x="19492" y="50452"/>
                  </a:lnTo>
                  <a:lnTo>
                    <a:pt x="2815" y="49960"/>
                  </a:lnTo>
                  <a:lnTo>
                    <a:pt x="2322" y="40742"/>
                  </a:lnTo>
                  <a:lnTo>
                    <a:pt x="0" y="32368"/>
                  </a:lnTo>
                  <a:lnTo>
                    <a:pt x="10132" y="18155"/>
                  </a:lnTo>
                  <a:lnTo>
                    <a:pt x="20617" y="4785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0BAA0CE4-7971-60A6-AB6B-E5CF6FA709B5}"/>
                </a:ext>
              </a:extLst>
            </p:cNvPr>
            <p:cNvSpPr/>
            <p:nvPr/>
          </p:nvSpPr>
          <p:spPr>
            <a:xfrm>
              <a:off x="8263059" y="4164279"/>
              <a:ext cx="190832" cy="104423"/>
            </a:xfrm>
            <a:custGeom>
              <a:avLst/>
              <a:gdLst>
                <a:gd name="csX0" fmla="*/ 190832 w 190832"/>
                <a:gd name="csY0" fmla="*/ 1548 h 104423"/>
                <a:gd name="csX1" fmla="*/ 190832 w 190832"/>
                <a:gd name="csY1" fmla="*/ 1548 h 104423"/>
                <a:gd name="csX2" fmla="*/ 190622 w 190832"/>
                <a:gd name="csY2" fmla="*/ 2040 h 104423"/>
                <a:gd name="csX3" fmla="*/ 190552 w 190832"/>
                <a:gd name="csY3" fmla="*/ 14495 h 104423"/>
                <a:gd name="csX4" fmla="*/ 190552 w 190832"/>
                <a:gd name="csY4" fmla="*/ 44964 h 104423"/>
                <a:gd name="csX5" fmla="*/ 190552 w 190832"/>
                <a:gd name="csY5" fmla="*/ 60655 h 104423"/>
                <a:gd name="csX6" fmla="*/ 177041 w 190832"/>
                <a:gd name="csY6" fmla="*/ 79162 h 104423"/>
                <a:gd name="csX7" fmla="*/ 156213 w 190832"/>
                <a:gd name="csY7" fmla="*/ 104282 h 104423"/>
                <a:gd name="csX8" fmla="*/ 131092 w 190832"/>
                <a:gd name="csY8" fmla="*/ 104423 h 104423"/>
                <a:gd name="csX9" fmla="*/ 33494 w 190832"/>
                <a:gd name="csY9" fmla="*/ 68747 h 104423"/>
                <a:gd name="csX10" fmla="*/ 22095 w 190832"/>
                <a:gd name="csY10" fmla="*/ 57981 h 104423"/>
                <a:gd name="csX11" fmla="*/ 11048 w 190832"/>
                <a:gd name="csY11" fmla="*/ 43486 h 104423"/>
                <a:gd name="csX12" fmla="*/ 0 w 190832"/>
                <a:gd name="csY12" fmla="*/ 26880 h 104423"/>
                <a:gd name="csX13" fmla="*/ 6544 w 190832"/>
                <a:gd name="csY13" fmla="*/ 16184 h 104423"/>
                <a:gd name="csX14" fmla="*/ 17521 w 190832"/>
                <a:gd name="csY14" fmla="*/ 0 h 104423"/>
                <a:gd name="csX15" fmla="*/ 27232 w 190832"/>
                <a:gd name="csY15" fmla="*/ 5559 h 104423"/>
                <a:gd name="csX16" fmla="*/ 33073 w 190832"/>
                <a:gd name="csY16" fmla="*/ 18084 h 104423"/>
                <a:gd name="csX17" fmla="*/ 46582 w 190832"/>
                <a:gd name="csY17" fmla="*/ 30679 h 104423"/>
                <a:gd name="csX18" fmla="*/ 61429 w 190832"/>
                <a:gd name="csY18" fmla="*/ 30820 h 104423"/>
                <a:gd name="csX19" fmla="*/ 89576 w 190832"/>
                <a:gd name="csY19" fmla="*/ 23080 h 104423"/>
                <a:gd name="csX20" fmla="*/ 122085 w 190832"/>
                <a:gd name="csY20" fmla="*/ 19491 h 104423"/>
                <a:gd name="csX21" fmla="*/ 148332 w 190832"/>
                <a:gd name="csY21" fmla="*/ 10133 h 104423"/>
                <a:gd name="csX22" fmla="*/ 163179 w 190832"/>
                <a:gd name="csY22" fmla="*/ 8092 h 104423"/>
                <a:gd name="csX23" fmla="*/ 173804 w 190832"/>
                <a:gd name="csY23" fmla="*/ 2604 h 104423"/>
                <a:gd name="csX24" fmla="*/ 190832 w 190832"/>
                <a:gd name="csY24" fmla="*/ 1548 h 104423"/>
                <a:gd name="csX25" fmla="*/ 190832 w 190832"/>
                <a:gd name="csY25" fmla="*/ 1548 h 1044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190832" h="104423">
                  <a:moveTo>
                    <a:pt x="190832" y="1548"/>
                  </a:moveTo>
                  <a:lnTo>
                    <a:pt x="190832" y="1548"/>
                  </a:lnTo>
                  <a:lnTo>
                    <a:pt x="190622" y="2040"/>
                  </a:lnTo>
                  <a:lnTo>
                    <a:pt x="190552" y="14495"/>
                  </a:lnTo>
                  <a:lnTo>
                    <a:pt x="190552" y="44964"/>
                  </a:lnTo>
                  <a:lnTo>
                    <a:pt x="190552" y="60655"/>
                  </a:lnTo>
                  <a:lnTo>
                    <a:pt x="177041" y="79162"/>
                  </a:lnTo>
                  <a:lnTo>
                    <a:pt x="156213" y="104282"/>
                  </a:lnTo>
                  <a:lnTo>
                    <a:pt x="131092" y="104423"/>
                  </a:lnTo>
                  <a:lnTo>
                    <a:pt x="33494" y="68747"/>
                  </a:lnTo>
                  <a:lnTo>
                    <a:pt x="22095" y="57981"/>
                  </a:lnTo>
                  <a:lnTo>
                    <a:pt x="11048" y="43486"/>
                  </a:lnTo>
                  <a:lnTo>
                    <a:pt x="0" y="26880"/>
                  </a:lnTo>
                  <a:lnTo>
                    <a:pt x="6544" y="16184"/>
                  </a:lnTo>
                  <a:lnTo>
                    <a:pt x="17521" y="0"/>
                  </a:lnTo>
                  <a:lnTo>
                    <a:pt x="27232" y="5559"/>
                  </a:lnTo>
                  <a:lnTo>
                    <a:pt x="33073" y="18084"/>
                  </a:lnTo>
                  <a:lnTo>
                    <a:pt x="46582" y="30679"/>
                  </a:lnTo>
                  <a:lnTo>
                    <a:pt x="61429" y="30820"/>
                  </a:lnTo>
                  <a:lnTo>
                    <a:pt x="89576" y="23080"/>
                  </a:lnTo>
                  <a:lnTo>
                    <a:pt x="122085" y="19491"/>
                  </a:lnTo>
                  <a:lnTo>
                    <a:pt x="148332" y="10133"/>
                  </a:lnTo>
                  <a:lnTo>
                    <a:pt x="163179" y="8092"/>
                  </a:lnTo>
                  <a:lnTo>
                    <a:pt x="173804" y="2604"/>
                  </a:lnTo>
                  <a:lnTo>
                    <a:pt x="190832" y="1548"/>
                  </a:lnTo>
                  <a:lnTo>
                    <a:pt x="190832" y="1548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D4D10B13-7FF4-D4CF-656C-028CAA9B1439}"/>
                </a:ext>
              </a:extLst>
            </p:cNvPr>
            <p:cNvSpPr/>
            <p:nvPr/>
          </p:nvSpPr>
          <p:spPr>
            <a:xfrm>
              <a:off x="7875413" y="4381077"/>
              <a:ext cx="162967" cy="170074"/>
            </a:xfrm>
            <a:custGeom>
              <a:avLst/>
              <a:gdLst>
                <a:gd name="csX0" fmla="*/ 129192 w 162967"/>
                <a:gd name="csY0" fmla="*/ 155368 h 170074"/>
                <a:gd name="csX1" fmla="*/ 68325 w 162967"/>
                <a:gd name="csY1" fmla="*/ 157690 h 170074"/>
                <a:gd name="csX2" fmla="*/ 35535 w 162967"/>
                <a:gd name="csY2" fmla="*/ 157268 h 170074"/>
                <a:gd name="csX3" fmla="*/ 25120 w 162967"/>
                <a:gd name="csY3" fmla="*/ 160857 h 170074"/>
                <a:gd name="csX4" fmla="*/ 7247 w 162967"/>
                <a:gd name="csY4" fmla="*/ 170075 h 170074"/>
                <a:gd name="csX5" fmla="*/ 0 w 162967"/>
                <a:gd name="csY5" fmla="*/ 167049 h 170074"/>
                <a:gd name="csX6" fmla="*/ 281 w 162967"/>
                <a:gd name="csY6" fmla="*/ 144532 h 170074"/>
                <a:gd name="csX7" fmla="*/ 7177 w 162967"/>
                <a:gd name="csY7" fmla="*/ 133132 h 170074"/>
                <a:gd name="csX8" fmla="*/ 8866 w 162967"/>
                <a:gd name="csY8" fmla="*/ 109137 h 170074"/>
                <a:gd name="csX9" fmla="*/ 15129 w 162967"/>
                <a:gd name="csY9" fmla="*/ 95276 h 170074"/>
                <a:gd name="csX10" fmla="*/ 26599 w 162967"/>
                <a:gd name="csY10" fmla="*/ 79654 h 170074"/>
                <a:gd name="csX11" fmla="*/ 38068 w 162967"/>
                <a:gd name="csY11" fmla="*/ 71773 h 170074"/>
                <a:gd name="csX12" fmla="*/ 47638 w 162967"/>
                <a:gd name="csY12" fmla="*/ 61148 h 170074"/>
                <a:gd name="csX13" fmla="*/ 35675 w 162967"/>
                <a:gd name="csY13" fmla="*/ 57067 h 170074"/>
                <a:gd name="csX14" fmla="*/ 37505 w 162967"/>
                <a:gd name="csY14" fmla="*/ 22165 h 170074"/>
                <a:gd name="csX15" fmla="*/ 37505 w 162967"/>
                <a:gd name="csY15" fmla="*/ 22165 h 170074"/>
                <a:gd name="csX16" fmla="*/ 49748 w 162967"/>
                <a:gd name="csY16" fmla="*/ 14003 h 170074"/>
                <a:gd name="csX17" fmla="*/ 68748 w 162967"/>
                <a:gd name="csY17" fmla="*/ 20688 h 170074"/>
                <a:gd name="csX18" fmla="*/ 92812 w 162967"/>
                <a:gd name="csY18" fmla="*/ 13651 h 170074"/>
                <a:gd name="csX19" fmla="*/ 113852 w 162967"/>
                <a:gd name="csY19" fmla="*/ 13721 h 170074"/>
                <a:gd name="csX20" fmla="*/ 132218 w 162967"/>
                <a:gd name="csY20" fmla="*/ 0 h 170074"/>
                <a:gd name="csX21" fmla="*/ 146362 w 162967"/>
                <a:gd name="csY21" fmla="*/ 20758 h 170074"/>
                <a:gd name="csX22" fmla="*/ 149809 w 162967"/>
                <a:gd name="csY22" fmla="*/ 35746 h 170074"/>
                <a:gd name="csX23" fmla="*/ 162968 w 162967"/>
                <a:gd name="csY23" fmla="*/ 70084 h 170074"/>
                <a:gd name="csX24" fmla="*/ 152131 w 162967"/>
                <a:gd name="csY24" fmla="*/ 91827 h 170074"/>
                <a:gd name="csX25" fmla="*/ 137425 w 162967"/>
                <a:gd name="csY25" fmla="*/ 111600 h 170074"/>
                <a:gd name="csX26" fmla="*/ 128840 w 162967"/>
                <a:gd name="csY26" fmla="*/ 123703 h 170074"/>
                <a:gd name="csX27" fmla="*/ 129192 w 162967"/>
                <a:gd name="csY27" fmla="*/ 155368 h 1700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</a:cxnLst>
              <a:rect l="l" t="t" r="r" b="b"/>
              <a:pathLst>
                <a:path w="162967" h="170074">
                  <a:moveTo>
                    <a:pt x="129192" y="155368"/>
                  </a:moveTo>
                  <a:lnTo>
                    <a:pt x="68325" y="157690"/>
                  </a:lnTo>
                  <a:lnTo>
                    <a:pt x="35535" y="157268"/>
                  </a:lnTo>
                  <a:lnTo>
                    <a:pt x="25120" y="160857"/>
                  </a:lnTo>
                  <a:lnTo>
                    <a:pt x="7247" y="170075"/>
                  </a:lnTo>
                  <a:lnTo>
                    <a:pt x="0" y="167049"/>
                  </a:lnTo>
                  <a:lnTo>
                    <a:pt x="281" y="144532"/>
                  </a:lnTo>
                  <a:lnTo>
                    <a:pt x="7177" y="133132"/>
                  </a:lnTo>
                  <a:lnTo>
                    <a:pt x="8866" y="109137"/>
                  </a:lnTo>
                  <a:lnTo>
                    <a:pt x="15129" y="95276"/>
                  </a:lnTo>
                  <a:lnTo>
                    <a:pt x="26599" y="79654"/>
                  </a:lnTo>
                  <a:lnTo>
                    <a:pt x="38068" y="71773"/>
                  </a:lnTo>
                  <a:lnTo>
                    <a:pt x="47638" y="61148"/>
                  </a:lnTo>
                  <a:lnTo>
                    <a:pt x="35675" y="57067"/>
                  </a:lnTo>
                  <a:lnTo>
                    <a:pt x="37505" y="22165"/>
                  </a:lnTo>
                  <a:lnTo>
                    <a:pt x="37505" y="22165"/>
                  </a:lnTo>
                  <a:lnTo>
                    <a:pt x="49748" y="14003"/>
                  </a:lnTo>
                  <a:lnTo>
                    <a:pt x="68748" y="20688"/>
                  </a:lnTo>
                  <a:lnTo>
                    <a:pt x="92812" y="13651"/>
                  </a:lnTo>
                  <a:lnTo>
                    <a:pt x="113852" y="13721"/>
                  </a:lnTo>
                  <a:lnTo>
                    <a:pt x="132218" y="0"/>
                  </a:lnTo>
                  <a:lnTo>
                    <a:pt x="146362" y="20758"/>
                  </a:lnTo>
                  <a:lnTo>
                    <a:pt x="149809" y="35746"/>
                  </a:lnTo>
                  <a:lnTo>
                    <a:pt x="162968" y="70084"/>
                  </a:lnTo>
                  <a:lnTo>
                    <a:pt x="152131" y="91827"/>
                  </a:lnTo>
                  <a:lnTo>
                    <a:pt x="137425" y="111600"/>
                  </a:lnTo>
                  <a:lnTo>
                    <a:pt x="128840" y="123703"/>
                  </a:lnTo>
                  <a:lnTo>
                    <a:pt x="129192" y="155368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0C9717F-A1D5-FF02-E1A4-978B320B895F}"/>
                </a:ext>
              </a:extLst>
            </p:cNvPr>
            <p:cNvSpPr/>
            <p:nvPr/>
          </p:nvSpPr>
          <p:spPr>
            <a:xfrm>
              <a:off x="7858878" y="4541934"/>
              <a:ext cx="53477" cy="53337"/>
            </a:xfrm>
            <a:custGeom>
              <a:avLst/>
              <a:gdLst>
                <a:gd name="csX0" fmla="*/ 41656 w 53477"/>
                <a:gd name="csY0" fmla="*/ 0 h 53337"/>
                <a:gd name="csX1" fmla="*/ 53478 w 53477"/>
                <a:gd name="csY1" fmla="*/ 16888 h 53337"/>
                <a:gd name="csX2" fmla="*/ 51789 w 53477"/>
                <a:gd name="csY2" fmla="*/ 34479 h 53337"/>
                <a:gd name="csX3" fmla="*/ 43134 w 53477"/>
                <a:gd name="csY3" fmla="*/ 38209 h 53337"/>
                <a:gd name="csX4" fmla="*/ 43134 w 53477"/>
                <a:gd name="csY4" fmla="*/ 38279 h 53337"/>
                <a:gd name="csX5" fmla="*/ 27302 w 53477"/>
                <a:gd name="csY5" fmla="*/ 36309 h 53337"/>
                <a:gd name="csX6" fmla="*/ 18154 w 53477"/>
                <a:gd name="csY6" fmla="*/ 53337 h 53337"/>
                <a:gd name="csX7" fmla="*/ 0 w 53477"/>
                <a:gd name="csY7" fmla="*/ 50945 h 53337"/>
                <a:gd name="csX8" fmla="*/ 2744 w 53477"/>
                <a:gd name="csY8" fmla="*/ 34620 h 53337"/>
                <a:gd name="csX9" fmla="*/ 6825 w 53477"/>
                <a:gd name="csY9" fmla="*/ 32298 h 53337"/>
                <a:gd name="csX10" fmla="*/ 7951 w 53477"/>
                <a:gd name="csY10" fmla="*/ 14495 h 53337"/>
                <a:gd name="csX11" fmla="*/ 16536 w 53477"/>
                <a:gd name="csY11" fmla="*/ 6192 h 53337"/>
                <a:gd name="csX12" fmla="*/ 23783 w 53477"/>
                <a:gd name="csY12" fmla="*/ 9218 h 53337"/>
                <a:gd name="csX13" fmla="*/ 41656 w 53477"/>
                <a:gd name="csY13" fmla="*/ 0 h 5333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</a:cxnLst>
              <a:rect l="l" t="t" r="r" b="b"/>
              <a:pathLst>
                <a:path w="53477" h="53337">
                  <a:moveTo>
                    <a:pt x="41656" y="0"/>
                  </a:moveTo>
                  <a:lnTo>
                    <a:pt x="53478" y="16888"/>
                  </a:lnTo>
                  <a:lnTo>
                    <a:pt x="51789" y="34479"/>
                  </a:lnTo>
                  <a:lnTo>
                    <a:pt x="43134" y="38209"/>
                  </a:lnTo>
                  <a:lnTo>
                    <a:pt x="43134" y="38279"/>
                  </a:lnTo>
                  <a:lnTo>
                    <a:pt x="27302" y="36309"/>
                  </a:lnTo>
                  <a:lnTo>
                    <a:pt x="18154" y="53337"/>
                  </a:lnTo>
                  <a:lnTo>
                    <a:pt x="0" y="50945"/>
                  </a:lnTo>
                  <a:lnTo>
                    <a:pt x="2744" y="34620"/>
                  </a:lnTo>
                  <a:lnTo>
                    <a:pt x="6825" y="32298"/>
                  </a:lnTo>
                  <a:lnTo>
                    <a:pt x="7951" y="14495"/>
                  </a:lnTo>
                  <a:lnTo>
                    <a:pt x="16536" y="6192"/>
                  </a:lnTo>
                  <a:lnTo>
                    <a:pt x="23783" y="9218"/>
                  </a:lnTo>
                  <a:lnTo>
                    <a:pt x="41656" y="0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498E58FA-FC0B-B352-CAB3-9BC2B114C9A3}"/>
                </a:ext>
              </a:extLst>
            </p:cNvPr>
            <p:cNvSpPr/>
            <p:nvPr/>
          </p:nvSpPr>
          <p:spPr>
            <a:xfrm>
              <a:off x="7462365" y="3057142"/>
              <a:ext cx="114978" cy="94360"/>
            </a:xfrm>
            <a:custGeom>
              <a:avLst/>
              <a:gdLst>
                <a:gd name="csX0" fmla="*/ 83947 w 114978"/>
                <a:gd name="csY0" fmla="*/ 94361 h 94360"/>
                <a:gd name="csX1" fmla="*/ 57489 w 114978"/>
                <a:gd name="csY1" fmla="*/ 80710 h 94360"/>
                <a:gd name="csX2" fmla="*/ 46230 w 114978"/>
                <a:gd name="csY2" fmla="*/ 65581 h 94360"/>
                <a:gd name="csX3" fmla="*/ 34831 w 114978"/>
                <a:gd name="csY3" fmla="*/ 57489 h 94360"/>
                <a:gd name="csX4" fmla="*/ 21110 w 114978"/>
                <a:gd name="csY4" fmla="*/ 43838 h 94360"/>
                <a:gd name="csX5" fmla="*/ 14636 w 114978"/>
                <a:gd name="csY5" fmla="*/ 32509 h 94360"/>
                <a:gd name="csX6" fmla="*/ 0 w 114978"/>
                <a:gd name="csY6" fmla="*/ 15340 h 94360"/>
                <a:gd name="csX7" fmla="*/ 6263 w 114978"/>
                <a:gd name="csY7" fmla="*/ 0 h 94360"/>
                <a:gd name="csX8" fmla="*/ 16958 w 114978"/>
                <a:gd name="csY8" fmla="*/ 8514 h 94360"/>
                <a:gd name="csX9" fmla="*/ 23432 w 114978"/>
                <a:gd name="csY9" fmla="*/ 844 h 94360"/>
                <a:gd name="csX10" fmla="*/ 37435 w 114978"/>
                <a:gd name="csY10" fmla="*/ 0 h 94360"/>
                <a:gd name="csX11" fmla="*/ 63118 w 114978"/>
                <a:gd name="csY11" fmla="*/ 6122 h 94360"/>
                <a:gd name="csX12" fmla="*/ 83736 w 114978"/>
                <a:gd name="csY12" fmla="*/ 5629 h 94360"/>
                <a:gd name="csX13" fmla="*/ 97246 w 114978"/>
                <a:gd name="csY13" fmla="*/ 13792 h 94360"/>
                <a:gd name="csX14" fmla="*/ 97246 w 114978"/>
                <a:gd name="csY14" fmla="*/ 13792 h 94360"/>
                <a:gd name="csX15" fmla="*/ 108082 w 114978"/>
                <a:gd name="csY15" fmla="*/ 13721 h 94360"/>
                <a:gd name="csX16" fmla="*/ 100623 w 114978"/>
                <a:gd name="csY16" fmla="*/ 29906 h 94360"/>
                <a:gd name="csX17" fmla="*/ 114978 w 114978"/>
                <a:gd name="csY17" fmla="*/ 43979 h 94360"/>
                <a:gd name="csX18" fmla="*/ 110615 w 114978"/>
                <a:gd name="csY18" fmla="*/ 61148 h 94360"/>
                <a:gd name="csX19" fmla="*/ 103649 w 114978"/>
                <a:gd name="csY19" fmla="*/ 62766 h 94360"/>
                <a:gd name="csX20" fmla="*/ 98020 w 114978"/>
                <a:gd name="csY20" fmla="*/ 66074 h 94360"/>
                <a:gd name="csX21" fmla="*/ 88309 w 114978"/>
                <a:gd name="csY21" fmla="*/ 74518 h 94360"/>
                <a:gd name="csX22" fmla="*/ 83947 w 114978"/>
                <a:gd name="csY22" fmla="*/ 94361 h 943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114978" h="94360">
                  <a:moveTo>
                    <a:pt x="83947" y="94361"/>
                  </a:moveTo>
                  <a:lnTo>
                    <a:pt x="57489" y="80710"/>
                  </a:lnTo>
                  <a:lnTo>
                    <a:pt x="46230" y="65581"/>
                  </a:lnTo>
                  <a:lnTo>
                    <a:pt x="34831" y="57489"/>
                  </a:lnTo>
                  <a:lnTo>
                    <a:pt x="21110" y="43838"/>
                  </a:lnTo>
                  <a:lnTo>
                    <a:pt x="14636" y="32509"/>
                  </a:lnTo>
                  <a:lnTo>
                    <a:pt x="0" y="15340"/>
                  </a:lnTo>
                  <a:lnTo>
                    <a:pt x="6263" y="0"/>
                  </a:lnTo>
                  <a:lnTo>
                    <a:pt x="16958" y="8514"/>
                  </a:lnTo>
                  <a:lnTo>
                    <a:pt x="23432" y="844"/>
                  </a:lnTo>
                  <a:lnTo>
                    <a:pt x="37435" y="0"/>
                  </a:lnTo>
                  <a:lnTo>
                    <a:pt x="63118" y="6122"/>
                  </a:lnTo>
                  <a:lnTo>
                    <a:pt x="83736" y="5629"/>
                  </a:lnTo>
                  <a:lnTo>
                    <a:pt x="97246" y="13792"/>
                  </a:lnTo>
                  <a:lnTo>
                    <a:pt x="97246" y="13792"/>
                  </a:lnTo>
                  <a:lnTo>
                    <a:pt x="108082" y="13721"/>
                  </a:lnTo>
                  <a:lnTo>
                    <a:pt x="100623" y="29906"/>
                  </a:lnTo>
                  <a:lnTo>
                    <a:pt x="114978" y="43979"/>
                  </a:lnTo>
                  <a:lnTo>
                    <a:pt x="110615" y="61148"/>
                  </a:lnTo>
                  <a:lnTo>
                    <a:pt x="103649" y="62766"/>
                  </a:lnTo>
                  <a:lnTo>
                    <a:pt x="98020" y="66074"/>
                  </a:lnTo>
                  <a:lnTo>
                    <a:pt x="88309" y="74518"/>
                  </a:lnTo>
                  <a:lnTo>
                    <a:pt x="83947" y="94361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BEC27D46-CA6C-1F78-845F-6DE51D810E09}"/>
                </a:ext>
              </a:extLst>
            </p:cNvPr>
            <p:cNvSpPr/>
            <p:nvPr/>
          </p:nvSpPr>
          <p:spPr>
            <a:xfrm>
              <a:off x="7603168" y="3163394"/>
              <a:ext cx="74306" cy="52774"/>
            </a:xfrm>
            <a:custGeom>
              <a:avLst/>
              <a:gdLst>
                <a:gd name="csX0" fmla="*/ 57278 w 74306"/>
                <a:gd name="csY0" fmla="*/ 0 h 52774"/>
                <a:gd name="csX1" fmla="*/ 72196 w 74306"/>
                <a:gd name="csY1" fmla="*/ 11540 h 52774"/>
                <a:gd name="csX2" fmla="*/ 74306 w 74306"/>
                <a:gd name="csY2" fmla="*/ 35183 h 52774"/>
                <a:gd name="csX3" fmla="*/ 68607 w 74306"/>
                <a:gd name="csY3" fmla="*/ 36379 h 52774"/>
                <a:gd name="csX4" fmla="*/ 63752 w 74306"/>
                <a:gd name="csY4" fmla="*/ 42572 h 52774"/>
                <a:gd name="csX5" fmla="*/ 47567 w 74306"/>
                <a:gd name="csY5" fmla="*/ 41868 h 52774"/>
                <a:gd name="csX6" fmla="*/ 36168 w 74306"/>
                <a:gd name="csY6" fmla="*/ 49678 h 52774"/>
                <a:gd name="csX7" fmla="*/ 16606 w 74306"/>
                <a:gd name="csY7" fmla="*/ 52774 h 52774"/>
                <a:gd name="csX8" fmla="*/ 4222 w 74306"/>
                <a:gd name="csY8" fmla="*/ 44120 h 52774"/>
                <a:gd name="csX9" fmla="*/ 0 w 74306"/>
                <a:gd name="csY9" fmla="*/ 28850 h 52774"/>
                <a:gd name="csX10" fmla="*/ 3800 w 74306"/>
                <a:gd name="csY10" fmla="*/ 16677 h 52774"/>
                <a:gd name="csX11" fmla="*/ 3800 w 74306"/>
                <a:gd name="csY11" fmla="*/ 16677 h 52774"/>
                <a:gd name="csX12" fmla="*/ 7600 w 74306"/>
                <a:gd name="csY12" fmla="*/ 16958 h 52774"/>
                <a:gd name="csX13" fmla="*/ 8937 w 74306"/>
                <a:gd name="csY13" fmla="*/ 9640 h 52774"/>
                <a:gd name="csX14" fmla="*/ 26528 w 74306"/>
                <a:gd name="csY14" fmla="*/ 4081 h 52774"/>
                <a:gd name="csX15" fmla="*/ 33213 w 74306"/>
                <a:gd name="csY15" fmla="*/ 2744 h 52774"/>
                <a:gd name="csX16" fmla="*/ 43416 w 74306"/>
                <a:gd name="csY16" fmla="*/ 633 h 52774"/>
                <a:gd name="csX17" fmla="*/ 57278 w 74306"/>
                <a:gd name="csY17" fmla="*/ 0 h 527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74306" h="52774">
                  <a:moveTo>
                    <a:pt x="57278" y="0"/>
                  </a:moveTo>
                  <a:lnTo>
                    <a:pt x="72196" y="11540"/>
                  </a:lnTo>
                  <a:lnTo>
                    <a:pt x="74306" y="35183"/>
                  </a:lnTo>
                  <a:lnTo>
                    <a:pt x="68607" y="36379"/>
                  </a:lnTo>
                  <a:lnTo>
                    <a:pt x="63752" y="42572"/>
                  </a:lnTo>
                  <a:lnTo>
                    <a:pt x="47567" y="41868"/>
                  </a:lnTo>
                  <a:lnTo>
                    <a:pt x="36168" y="49678"/>
                  </a:lnTo>
                  <a:lnTo>
                    <a:pt x="16606" y="52774"/>
                  </a:lnTo>
                  <a:lnTo>
                    <a:pt x="4222" y="44120"/>
                  </a:lnTo>
                  <a:lnTo>
                    <a:pt x="0" y="28850"/>
                  </a:lnTo>
                  <a:lnTo>
                    <a:pt x="3800" y="16677"/>
                  </a:lnTo>
                  <a:lnTo>
                    <a:pt x="3800" y="16677"/>
                  </a:lnTo>
                  <a:lnTo>
                    <a:pt x="7600" y="16958"/>
                  </a:lnTo>
                  <a:lnTo>
                    <a:pt x="8937" y="9640"/>
                  </a:lnTo>
                  <a:lnTo>
                    <a:pt x="26528" y="4081"/>
                  </a:lnTo>
                  <a:lnTo>
                    <a:pt x="33213" y="2744"/>
                  </a:lnTo>
                  <a:lnTo>
                    <a:pt x="43416" y="633"/>
                  </a:lnTo>
                  <a:lnTo>
                    <a:pt x="57278" y="0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E38C18D1-6B6A-EA03-3AD6-960A130A473A}"/>
                </a:ext>
              </a:extLst>
            </p:cNvPr>
            <p:cNvSpPr/>
            <p:nvPr/>
          </p:nvSpPr>
          <p:spPr>
            <a:xfrm>
              <a:off x="7554404" y="3022240"/>
              <a:ext cx="124125" cy="143898"/>
            </a:xfrm>
            <a:custGeom>
              <a:avLst/>
              <a:gdLst>
                <a:gd name="csX0" fmla="*/ 0 w 124125"/>
                <a:gd name="csY0" fmla="*/ 9851 h 143898"/>
                <a:gd name="csX1" fmla="*/ 0 w 124125"/>
                <a:gd name="csY1" fmla="*/ 9851 h 143898"/>
                <a:gd name="csX2" fmla="*/ 22869 w 124125"/>
                <a:gd name="csY2" fmla="*/ 0 h 143898"/>
                <a:gd name="csX3" fmla="*/ 41516 w 124125"/>
                <a:gd name="csY3" fmla="*/ 1689 h 143898"/>
                <a:gd name="csX4" fmla="*/ 57700 w 124125"/>
                <a:gd name="csY4" fmla="*/ 16325 h 143898"/>
                <a:gd name="csX5" fmla="*/ 61007 w 124125"/>
                <a:gd name="csY5" fmla="*/ 28146 h 143898"/>
                <a:gd name="csX6" fmla="*/ 79232 w 124125"/>
                <a:gd name="csY6" fmla="*/ 36872 h 143898"/>
                <a:gd name="csX7" fmla="*/ 81554 w 124125"/>
                <a:gd name="csY7" fmla="*/ 52071 h 143898"/>
                <a:gd name="csX8" fmla="*/ 99005 w 124125"/>
                <a:gd name="csY8" fmla="*/ 62767 h 143898"/>
                <a:gd name="csX9" fmla="*/ 108363 w 124125"/>
                <a:gd name="csY9" fmla="*/ 54534 h 143898"/>
                <a:gd name="csX10" fmla="*/ 115752 w 124125"/>
                <a:gd name="csY10" fmla="*/ 59108 h 143898"/>
                <a:gd name="csX11" fmla="*/ 108785 w 124125"/>
                <a:gd name="csY11" fmla="*/ 65300 h 143898"/>
                <a:gd name="csX12" fmla="*/ 114274 w 124125"/>
                <a:gd name="csY12" fmla="*/ 71703 h 143898"/>
                <a:gd name="csX13" fmla="*/ 106886 w 124125"/>
                <a:gd name="csY13" fmla="*/ 80006 h 143898"/>
                <a:gd name="csX14" fmla="*/ 109560 w 124125"/>
                <a:gd name="csY14" fmla="*/ 93305 h 143898"/>
                <a:gd name="csX15" fmla="*/ 124126 w 124125"/>
                <a:gd name="csY15" fmla="*/ 108997 h 143898"/>
                <a:gd name="csX16" fmla="*/ 112726 w 124125"/>
                <a:gd name="csY16" fmla="*/ 120326 h 143898"/>
                <a:gd name="csX17" fmla="*/ 107660 w 124125"/>
                <a:gd name="csY17" fmla="*/ 131795 h 143898"/>
                <a:gd name="csX18" fmla="*/ 110897 w 124125"/>
                <a:gd name="csY18" fmla="*/ 136088 h 143898"/>
                <a:gd name="csX19" fmla="*/ 106042 w 124125"/>
                <a:gd name="csY19" fmla="*/ 141154 h 143898"/>
                <a:gd name="csX20" fmla="*/ 92179 w 124125"/>
                <a:gd name="csY20" fmla="*/ 141788 h 143898"/>
                <a:gd name="csX21" fmla="*/ 81976 w 124125"/>
                <a:gd name="csY21" fmla="*/ 143898 h 143898"/>
                <a:gd name="csX22" fmla="*/ 80991 w 124125"/>
                <a:gd name="csY22" fmla="*/ 141154 h 143898"/>
                <a:gd name="csX23" fmla="*/ 84580 w 124125"/>
                <a:gd name="csY23" fmla="*/ 136862 h 143898"/>
                <a:gd name="csX24" fmla="*/ 87957 w 124125"/>
                <a:gd name="csY24" fmla="*/ 128137 h 143898"/>
                <a:gd name="csX25" fmla="*/ 83665 w 124125"/>
                <a:gd name="csY25" fmla="*/ 128277 h 143898"/>
                <a:gd name="csX26" fmla="*/ 77895 w 124125"/>
                <a:gd name="csY26" fmla="*/ 121592 h 143898"/>
                <a:gd name="csX27" fmla="*/ 72969 w 124125"/>
                <a:gd name="csY27" fmla="*/ 119904 h 143898"/>
                <a:gd name="csX28" fmla="*/ 69099 w 124125"/>
                <a:gd name="csY28" fmla="*/ 114134 h 143898"/>
                <a:gd name="csX29" fmla="*/ 63470 w 124125"/>
                <a:gd name="csY29" fmla="*/ 111882 h 143898"/>
                <a:gd name="csX30" fmla="*/ 59248 w 124125"/>
                <a:gd name="csY30" fmla="*/ 106816 h 143898"/>
                <a:gd name="csX31" fmla="*/ 53900 w 124125"/>
                <a:gd name="csY31" fmla="*/ 108786 h 143898"/>
                <a:gd name="csX32" fmla="*/ 49749 w 124125"/>
                <a:gd name="csY32" fmla="*/ 120818 h 143898"/>
                <a:gd name="csX33" fmla="*/ 42642 w 124125"/>
                <a:gd name="csY33" fmla="*/ 123422 h 143898"/>
                <a:gd name="csX34" fmla="*/ 45034 w 124125"/>
                <a:gd name="csY34" fmla="*/ 120326 h 143898"/>
                <a:gd name="csX35" fmla="*/ 33705 w 124125"/>
                <a:gd name="csY35" fmla="*/ 112797 h 143898"/>
                <a:gd name="csX36" fmla="*/ 23854 w 124125"/>
                <a:gd name="csY36" fmla="*/ 108927 h 143898"/>
                <a:gd name="csX37" fmla="*/ 19492 w 124125"/>
                <a:gd name="csY37" fmla="*/ 103860 h 143898"/>
                <a:gd name="csX38" fmla="*/ 11610 w 124125"/>
                <a:gd name="csY38" fmla="*/ 97668 h 143898"/>
                <a:gd name="csX39" fmla="*/ 18577 w 124125"/>
                <a:gd name="csY39" fmla="*/ 96050 h 143898"/>
                <a:gd name="csX40" fmla="*/ 22939 w 124125"/>
                <a:gd name="csY40" fmla="*/ 78880 h 143898"/>
                <a:gd name="csX41" fmla="*/ 8584 w 124125"/>
                <a:gd name="csY41" fmla="*/ 64807 h 143898"/>
                <a:gd name="csX42" fmla="*/ 16043 w 124125"/>
                <a:gd name="csY42" fmla="*/ 48623 h 143898"/>
                <a:gd name="csX43" fmla="*/ 5207 w 124125"/>
                <a:gd name="csY43" fmla="*/ 48693 h 143898"/>
                <a:gd name="csX44" fmla="*/ 5207 w 124125"/>
                <a:gd name="csY44" fmla="*/ 48693 h 143898"/>
                <a:gd name="csX45" fmla="*/ 16747 w 124125"/>
                <a:gd name="csY45" fmla="*/ 34831 h 143898"/>
                <a:gd name="csX46" fmla="*/ 7247 w 124125"/>
                <a:gd name="csY46" fmla="*/ 24206 h 143898"/>
                <a:gd name="csX47" fmla="*/ 0 w 124125"/>
                <a:gd name="csY47" fmla="*/ 9851 h 1438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</a:cxnLst>
              <a:rect l="l" t="t" r="r" b="b"/>
              <a:pathLst>
                <a:path w="124125" h="143898">
                  <a:moveTo>
                    <a:pt x="0" y="9851"/>
                  </a:moveTo>
                  <a:lnTo>
                    <a:pt x="0" y="9851"/>
                  </a:lnTo>
                  <a:lnTo>
                    <a:pt x="22869" y="0"/>
                  </a:lnTo>
                  <a:lnTo>
                    <a:pt x="41516" y="1689"/>
                  </a:lnTo>
                  <a:lnTo>
                    <a:pt x="57700" y="16325"/>
                  </a:lnTo>
                  <a:lnTo>
                    <a:pt x="61007" y="28146"/>
                  </a:lnTo>
                  <a:lnTo>
                    <a:pt x="79232" y="36872"/>
                  </a:lnTo>
                  <a:lnTo>
                    <a:pt x="81554" y="52071"/>
                  </a:lnTo>
                  <a:lnTo>
                    <a:pt x="99005" y="62767"/>
                  </a:lnTo>
                  <a:lnTo>
                    <a:pt x="108363" y="54534"/>
                  </a:lnTo>
                  <a:lnTo>
                    <a:pt x="115752" y="59108"/>
                  </a:lnTo>
                  <a:lnTo>
                    <a:pt x="108785" y="65300"/>
                  </a:lnTo>
                  <a:lnTo>
                    <a:pt x="114274" y="71703"/>
                  </a:lnTo>
                  <a:lnTo>
                    <a:pt x="106886" y="80006"/>
                  </a:lnTo>
                  <a:lnTo>
                    <a:pt x="109560" y="93305"/>
                  </a:lnTo>
                  <a:lnTo>
                    <a:pt x="124126" y="108997"/>
                  </a:lnTo>
                  <a:lnTo>
                    <a:pt x="112726" y="120326"/>
                  </a:lnTo>
                  <a:lnTo>
                    <a:pt x="107660" y="131795"/>
                  </a:lnTo>
                  <a:lnTo>
                    <a:pt x="110897" y="136088"/>
                  </a:lnTo>
                  <a:lnTo>
                    <a:pt x="106042" y="141154"/>
                  </a:lnTo>
                  <a:lnTo>
                    <a:pt x="92179" y="141788"/>
                  </a:lnTo>
                  <a:lnTo>
                    <a:pt x="81976" y="143898"/>
                  </a:lnTo>
                  <a:lnTo>
                    <a:pt x="80991" y="141154"/>
                  </a:lnTo>
                  <a:lnTo>
                    <a:pt x="84580" y="136862"/>
                  </a:lnTo>
                  <a:lnTo>
                    <a:pt x="87957" y="128137"/>
                  </a:lnTo>
                  <a:lnTo>
                    <a:pt x="83665" y="128277"/>
                  </a:lnTo>
                  <a:lnTo>
                    <a:pt x="77895" y="121592"/>
                  </a:lnTo>
                  <a:lnTo>
                    <a:pt x="72969" y="119904"/>
                  </a:lnTo>
                  <a:lnTo>
                    <a:pt x="69099" y="114134"/>
                  </a:lnTo>
                  <a:lnTo>
                    <a:pt x="63470" y="111882"/>
                  </a:lnTo>
                  <a:lnTo>
                    <a:pt x="59248" y="106816"/>
                  </a:lnTo>
                  <a:lnTo>
                    <a:pt x="53900" y="108786"/>
                  </a:lnTo>
                  <a:lnTo>
                    <a:pt x="49749" y="120818"/>
                  </a:lnTo>
                  <a:lnTo>
                    <a:pt x="42642" y="123422"/>
                  </a:lnTo>
                  <a:lnTo>
                    <a:pt x="45034" y="120326"/>
                  </a:lnTo>
                  <a:lnTo>
                    <a:pt x="33705" y="112797"/>
                  </a:lnTo>
                  <a:lnTo>
                    <a:pt x="23854" y="108927"/>
                  </a:lnTo>
                  <a:lnTo>
                    <a:pt x="19492" y="103860"/>
                  </a:lnTo>
                  <a:lnTo>
                    <a:pt x="11610" y="97668"/>
                  </a:lnTo>
                  <a:lnTo>
                    <a:pt x="18577" y="96050"/>
                  </a:lnTo>
                  <a:lnTo>
                    <a:pt x="22939" y="78880"/>
                  </a:lnTo>
                  <a:lnTo>
                    <a:pt x="8584" y="64807"/>
                  </a:lnTo>
                  <a:lnTo>
                    <a:pt x="16043" y="48623"/>
                  </a:lnTo>
                  <a:lnTo>
                    <a:pt x="5207" y="48693"/>
                  </a:lnTo>
                  <a:lnTo>
                    <a:pt x="5207" y="48693"/>
                  </a:lnTo>
                  <a:lnTo>
                    <a:pt x="16747" y="34831"/>
                  </a:lnTo>
                  <a:lnTo>
                    <a:pt x="7247" y="24206"/>
                  </a:lnTo>
                  <a:lnTo>
                    <a:pt x="0" y="9851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260DF929-E9B1-FB83-44DA-43A9AF0C6EF3}"/>
                </a:ext>
              </a:extLst>
            </p:cNvPr>
            <p:cNvSpPr/>
            <p:nvPr/>
          </p:nvSpPr>
          <p:spPr>
            <a:xfrm>
              <a:off x="7543005" y="3119908"/>
              <a:ext cx="56433" cy="59388"/>
            </a:xfrm>
            <a:custGeom>
              <a:avLst/>
              <a:gdLst>
                <a:gd name="csX0" fmla="*/ 48412 w 56433"/>
                <a:gd name="csY0" fmla="*/ 33846 h 59388"/>
                <a:gd name="csX1" fmla="*/ 40390 w 56433"/>
                <a:gd name="csY1" fmla="*/ 37013 h 59388"/>
                <a:gd name="csX2" fmla="*/ 38490 w 56433"/>
                <a:gd name="csY2" fmla="*/ 30257 h 59388"/>
                <a:gd name="csX3" fmla="*/ 25543 w 56433"/>
                <a:gd name="csY3" fmla="*/ 47990 h 59388"/>
                <a:gd name="csX4" fmla="*/ 27583 w 56433"/>
                <a:gd name="csY4" fmla="*/ 59389 h 59388"/>
                <a:gd name="csX5" fmla="*/ 21321 w 56433"/>
                <a:gd name="csY5" fmla="*/ 56645 h 59388"/>
                <a:gd name="csX6" fmla="*/ 12947 w 56433"/>
                <a:gd name="csY6" fmla="*/ 44894 h 59388"/>
                <a:gd name="csX7" fmla="*/ 0 w 56433"/>
                <a:gd name="csY7" fmla="*/ 37716 h 59388"/>
                <a:gd name="csX8" fmla="*/ 3307 w 56433"/>
                <a:gd name="csY8" fmla="*/ 31594 h 59388"/>
                <a:gd name="csX9" fmla="*/ 7670 w 56433"/>
                <a:gd name="csY9" fmla="*/ 11751 h 59388"/>
                <a:gd name="csX10" fmla="*/ 17380 w 56433"/>
                <a:gd name="csY10" fmla="*/ 3307 h 59388"/>
                <a:gd name="csX11" fmla="*/ 23009 w 56433"/>
                <a:gd name="csY11" fmla="*/ 0 h 59388"/>
                <a:gd name="csX12" fmla="*/ 30891 w 56433"/>
                <a:gd name="csY12" fmla="*/ 6192 h 59388"/>
                <a:gd name="csX13" fmla="*/ 35253 w 56433"/>
                <a:gd name="csY13" fmla="*/ 11259 h 59388"/>
                <a:gd name="csX14" fmla="*/ 45104 w 56433"/>
                <a:gd name="csY14" fmla="*/ 15129 h 59388"/>
                <a:gd name="csX15" fmla="*/ 56433 w 56433"/>
                <a:gd name="csY15" fmla="*/ 22658 h 59388"/>
                <a:gd name="csX16" fmla="*/ 54041 w 56433"/>
                <a:gd name="csY16" fmla="*/ 25754 h 59388"/>
                <a:gd name="csX17" fmla="*/ 48412 w 56433"/>
                <a:gd name="csY17" fmla="*/ 33846 h 593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56433" h="59388">
                  <a:moveTo>
                    <a:pt x="48412" y="33846"/>
                  </a:moveTo>
                  <a:lnTo>
                    <a:pt x="40390" y="37013"/>
                  </a:lnTo>
                  <a:lnTo>
                    <a:pt x="38490" y="30257"/>
                  </a:lnTo>
                  <a:lnTo>
                    <a:pt x="25543" y="47990"/>
                  </a:lnTo>
                  <a:lnTo>
                    <a:pt x="27583" y="59389"/>
                  </a:lnTo>
                  <a:lnTo>
                    <a:pt x="21321" y="56645"/>
                  </a:lnTo>
                  <a:lnTo>
                    <a:pt x="12947" y="44894"/>
                  </a:lnTo>
                  <a:lnTo>
                    <a:pt x="0" y="37716"/>
                  </a:lnTo>
                  <a:lnTo>
                    <a:pt x="3307" y="31594"/>
                  </a:lnTo>
                  <a:lnTo>
                    <a:pt x="7670" y="11751"/>
                  </a:lnTo>
                  <a:lnTo>
                    <a:pt x="17380" y="3307"/>
                  </a:lnTo>
                  <a:lnTo>
                    <a:pt x="23009" y="0"/>
                  </a:lnTo>
                  <a:lnTo>
                    <a:pt x="30891" y="6192"/>
                  </a:lnTo>
                  <a:lnTo>
                    <a:pt x="35253" y="11259"/>
                  </a:lnTo>
                  <a:lnTo>
                    <a:pt x="45104" y="15129"/>
                  </a:lnTo>
                  <a:lnTo>
                    <a:pt x="56433" y="22658"/>
                  </a:lnTo>
                  <a:lnTo>
                    <a:pt x="54041" y="25754"/>
                  </a:lnTo>
                  <a:lnTo>
                    <a:pt x="48412" y="33846"/>
                  </a:lnTo>
                  <a:close/>
                </a:path>
              </a:pathLst>
            </a:custGeom>
            <a:gradFill>
              <a:gsLst>
                <a:gs pos="0">
                  <a:srgbClr val="FFB45C"/>
                </a:gs>
                <a:gs pos="50000">
                  <a:srgbClr val="FF9F4C"/>
                </a:gs>
                <a:gs pos="100000">
                  <a:srgbClr val="FF8A3D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B3F1095B-98F0-E3F9-6A10-3C080F02DD1C}"/>
                </a:ext>
              </a:extLst>
            </p:cNvPr>
            <p:cNvSpPr/>
            <p:nvPr/>
          </p:nvSpPr>
          <p:spPr>
            <a:xfrm>
              <a:off x="7591417" y="3129056"/>
              <a:ext cx="50944" cy="51296"/>
            </a:xfrm>
            <a:custGeom>
              <a:avLst/>
              <a:gdLst>
                <a:gd name="csX0" fmla="*/ 15551 w 50944"/>
                <a:gd name="csY0" fmla="*/ 51015 h 51296"/>
                <a:gd name="csX1" fmla="*/ 13510 w 50944"/>
                <a:gd name="csY1" fmla="*/ 38068 h 51296"/>
                <a:gd name="csX2" fmla="*/ 6403 w 50944"/>
                <a:gd name="csY2" fmla="*/ 34338 h 51296"/>
                <a:gd name="csX3" fmla="*/ 0 w 50944"/>
                <a:gd name="csY3" fmla="*/ 24698 h 51296"/>
                <a:gd name="csX4" fmla="*/ 5629 w 50944"/>
                <a:gd name="csY4" fmla="*/ 16606 h 51296"/>
                <a:gd name="csX5" fmla="*/ 12736 w 50944"/>
                <a:gd name="csY5" fmla="*/ 14003 h 51296"/>
                <a:gd name="csX6" fmla="*/ 16888 w 50944"/>
                <a:gd name="csY6" fmla="*/ 1970 h 51296"/>
                <a:gd name="csX7" fmla="*/ 22235 w 50944"/>
                <a:gd name="csY7" fmla="*/ 0 h 51296"/>
                <a:gd name="csX8" fmla="*/ 26458 w 50944"/>
                <a:gd name="csY8" fmla="*/ 5066 h 51296"/>
                <a:gd name="csX9" fmla="*/ 32087 w 50944"/>
                <a:gd name="csY9" fmla="*/ 7318 h 51296"/>
                <a:gd name="csX10" fmla="*/ 35957 w 50944"/>
                <a:gd name="csY10" fmla="*/ 13088 h 51296"/>
                <a:gd name="csX11" fmla="*/ 40883 w 50944"/>
                <a:gd name="csY11" fmla="*/ 14777 h 51296"/>
                <a:gd name="csX12" fmla="*/ 46653 w 50944"/>
                <a:gd name="csY12" fmla="*/ 21462 h 51296"/>
                <a:gd name="csX13" fmla="*/ 50945 w 50944"/>
                <a:gd name="csY13" fmla="*/ 21321 h 51296"/>
                <a:gd name="csX14" fmla="*/ 47567 w 50944"/>
                <a:gd name="csY14" fmla="*/ 30046 h 51296"/>
                <a:gd name="csX15" fmla="*/ 43979 w 50944"/>
                <a:gd name="csY15" fmla="*/ 34338 h 51296"/>
                <a:gd name="csX16" fmla="*/ 44964 w 50944"/>
                <a:gd name="csY16" fmla="*/ 37083 h 51296"/>
                <a:gd name="csX17" fmla="*/ 38279 w 50944"/>
                <a:gd name="csY17" fmla="*/ 38420 h 51296"/>
                <a:gd name="csX18" fmla="*/ 20688 w 50944"/>
                <a:gd name="csY18" fmla="*/ 43979 h 51296"/>
                <a:gd name="csX19" fmla="*/ 19351 w 50944"/>
                <a:gd name="csY19" fmla="*/ 51297 h 51296"/>
                <a:gd name="csX20" fmla="*/ 15551 w 50944"/>
                <a:gd name="csY20" fmla="*/ 51015 h 5129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</a:cxnLst>
              <a:rect l="l" t="t" r="r" b="b"/>
              <a:pathLst>
                <a:path w="50944" h="51296">
                  <a:moveTo>
                    <a:pt x="15551" y="51015"/>
                  </a:moveTo>
                  <a:lnTo>
                    <a:pt x="13510" y="38068"/>
                  </a:lnTo>
                  <a:lnTo>
                    <a:pt x="6403" y="34338"/>
                  </a:lnTo>
                  <a:lnTo>
                    <a:pt x="0" y="24698"/>
                  </a:lnTo>
                  <a:lnTo>
                    <a:pt x="5629" y="16606"/>
                  </a:lnTo>
                  <a:lnTo>
                    <a:pt x="12736" y="14003"/>
                  </a:lnTo>
                  <a:lnTo>
                    <a:pt x="16888" y="1970"/>
                  </a:lnTo>
                  <a:lnTo>
                    <a:pt x="22235" y="0"/>
                  </a:lnTo>
                  <a:lnTo>
                    <a:pt x="26458" y="5066"/>
                  </a:lnTo>
                  <a:lnTo>
                    <a:pt x="32087" y="7318"/>
                  </a:lnTo>
                  <a:lnTo>
                    <a:pt x="35957" y="13088"/>
                  </a:lnTo>
                  <a:lnTo>
                    <a:pt x="40883" y="14777"/>
                  </a:lnTo>
                  <a:lnTo>
                    <a:pt x="46653" y="21462"/>
                  </a:lnTo>
                  <a:lnTo>
                    <a:pt x="50945" y="21321"/>
                  </a:lnTo>
                  <a:lnTo>
                    <a:pt x="47567" y="30046"/>
                  </a:lnTo>
                  <a:lnTo>
                    <a:pt x="43979" y="34338"/>
                  </a:lnTo>
                  <a:lnTo>
                    <a:pt x="44964" y="37083"/>
                  </a:lnTo>
                  <a:lnTo>
                    <a:pt x="38279" y="38420"/>
                  </a:lnTo>
                  <a:lnTo>
                    <a:pt x="20688" y="43979"/>
                  </a:lnTo>
                  <a:lnTo>
                    <a:pt x="19351" y="51297"/>
                  </a:lnTo>
                  <a:lnTo>
                    <a:pt x="15551" y="51015"/>
                  </a:lnTo>
                  <a:close/>
                </a:path>
              </a:pathLst>
            </a:custGeom>
            <a:gradFill>
              <a:gsLst>
                <a:gs pos="0">
                  <a:srgbClr val="14D4C8"/>
                </a:gs>
                <a:gs pos="50000">
                  <a:srgbClr val="2FDABD"/>
                </a:gs>
                <a:gs pos="100000">
                  <a:srgbClr val="4BE0B2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B80AA622-AC6C-673B-DB0D-1FEA506C30D1}"/>
                </a:ext>
              </a:extLst>
            </p:cNvPr>
            <p:cNvSpPr/>
            <p:nvPr/>
          </p:nvSpPr>
          <p:spPr>
            <a:xfrm>
              <a:off x="5141767" y="4181589"/>
              <a:ext cx="31523" cy="26809"/>
            </a:xfrm>
            <a:custGeom>
              <a:avLst/>
              <a:gdLst>
                <a:gd name="csX0" fmla="*/ 8092 w 31523"/>
                <a:gd name="csY0" fmla="*/ 3870 h 26809"/>
                <a:gd name="csX1" fmla="*/ 25261 w 31523"/>
                <a:gd name="csY1" fmla="*/ 0 h 26809"/>
                <a:gd name="csX2" fmla="*/ 31524 w 31523"/>
                <a:gd name="csY2" fmla="*/ 1055 h 26809"/>
                <a:gd name="csX3" fmla="*/ 30328 w 31523"/>
                <a:gd name="csY3" fmla="*/ 23502 h 26809"/>
                <a:gd name="csX4" fmla="*/ 5348 w 31523"/>
                <a:gd name="csY4" fmla="*/ 26809 h 26809"/>
                <a:gd name="csX5" fmla="*/ 0 w 31523"/>
                <a:gd name="csY5" fmla="*/ 24135 h 26809"/>
                <a:gd name="csX6" fmla="*/ 8655 w 31523"/>
                <a:gd name="csY6" fmla="*/ 15832 h 26809"/>
                <a:gd name="csX7" fmla="*/ 8092 w 31523"/>
                <a:gd name="csY7" fmla="*/ 3870 h 268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31523" h="26809">
                  <a:moveTo>
                    <a:pt x="8092" y="3870"/>
                  </a:moveTo>
                  <a:lnTo>
                    <a:pt x="25261" y="0"/>
                  </a:lnTo>
                  <a:lnTo>
                    <a:pt x="31524" y="1055"/>
                  </a:lnTo>
                  <a:lnTo>
                    <a:pt x="30328" y="23502"/>
                  </a:lnTo>
                  <a:lnTo>
                    <a:pt x="5348" y="26809"/>
                  </a:lnTo>
                  <a:lnTo>
                    <a:pt x="0" y="24135"/>
                  </a:lnTo>
                  <a:lnTo>
                    <a:pt x="8655" y="15832"/>
                  </a:lnTo>
                  <a:lnTo>
                    <a:pt x="8092" y="3870"/>
                  </a:lnTo>
                  <a:close/>
                </a:path>
              </a:pathLst>
            </a:custGeom>
            <a:gradFill>
              <a:gsLst>
                <a:gs pos="0">
                  <a:srgbClr val="1E90FF"/>
                </a:gs>
                <a:gs pos="50000">
                  <a:srgbClr val="35ACF7"/>
                </a:gs>
                <a:gs pos="100000">
                  <a:srgbClr val="4CC9F0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20B3F934-D956-A16E-CA41-B811A12D40BC}"/>
                </a:ext>
              </a:extLst>
            </p:cNvPr>
            <p:cNvSpPr/>
            <p:nvPr/>
          </p:nvSpPr>
          <p:spPr>
            <a:xfrm>
              <a:off x="7705409" y="4140496"/>
              <a:ext cx="340782" cy="262746"/>
            </a:xfrm>
            <a:custGeom>
              <a:avLst/>
              <a:gdLst>
                <a:gd name="csX0" fmla="*/ 207509 w 340782"/>
                <a:gd name="csY0" fmla="*/ 262746 h 262746"/>
                <a:gd name="csX1" fmla="*/ 181192 w 340782"/>
                <a:gd name="csY1" fmla="*/ 242833 h 262746"/>
                <a:gd name="csX2" fmla="*/ 174086 w 340782"/>
                <a:gd name="csY2" fmla="*/ 230097 h 262746"/>
                <a:gd name="csX3" fmla="*/ 157479 w 340782"/>
                <a:gd name="csY3" fmla="*/ 236430 h 262746"/>
                <a:gd name="csX4" fmla="*/ 143617 w 340782"/>
                <a:gd name="csY4" fmla="*/ 234459 h 262746"/>
                <a:gd name="csX5" fmla="*/ 135666 w 340782"/>
                <a:gd name="csY5" fmla="*/ 239455 h 262746"/>
                <a:gd name="csX6" fmla="*/ 122226 w 340782"/>
                <a:gd name="csY6" fmla="*/ 235796 h 262746"/>
                <a:gd name="csX7" fmla="*/ 104142 w 340782"/>
                <a:gd name="csY7" fmla="*/ 211098 h 262746"/>
                <a:gd name="csX8" fmla="*/ 99357 w 340782"/>
                <a:gd name="csY8" fmla="*/ 201598 h 262746"/>
                <a:gd name="csX9" fmla="*/ 77051 w 340782"/>
                <a:gd name="csY9" fmla="*/ 189777 h 262746"/>
                <a:gd name="csX10" fmla="*/ 69452 w 340782"/>
                <a:gd name="csY10" fmla="*/ 171763 h 262746"/>
                <a:gd name="csX11" fmla="*/ 57067 w 340782"/>
                <a:gd name="csY11" fmla="*/ 158816 h 262746"/>
                <a:gd name="csX12" fmla="*/ 36942 w 340782"/>
                <a:gd name="csY12" fmla="*/ 143195 h 262746"/>
                <a:gd name="csX13" fmla="*/ 36661 w 340782"/>
                <a:gd name="csY13" fmla="*/ 133414 h 262746"/>
                <a:gd name="csX14" fmla="*/ 20336 w 340782"/>
                <a:gd name="csY14" fmla="*/ 121241 h 262746"/>
                <a:gd name="csX15" fmla="*/ 0 w 340782"/>
                <a:gd name="csY15" fmla="*/ 109489 h 262746"/>
                <a:gd name="csX16" fmla="*/ 9148 w 340782"/>
                <a:gd name="csY16" fmla="*/ 106253 h 262746"/>
                <a:gd name="csX17" fmla="*/ 19421 w 340782"/>
                <a:gd name="csY17" fmla="*/ 100553 h 262746"/>
                <a:gd name="csX18" fmla="*/ 27091 w 340782"/>
                <a:gd name="csY18" fmla="*/ 73673 h 262746"/>
                <a:gd name="csX19" fmla="*/ 35324 w 340782"/>
                <a:gd name="csY19" fmla="*/ 59670 h 262746"/>
                <a:gd name="csX20" fmla="*/ 56856 w 340782"/>
                <a:gd name="csY20" fmla="*/ 55519 h 262746"/>
                <a:gd name="csX21" fmla="*/ 61993 w 340782"/>
                <a:gd name="csY21" fmla="*/ 63822 h 262746"/>
                <a:gd name="csX22" fmla="*/ 77333 w 340782"/>
                <a:gd name="csY22" fmla="*/ 81413 h 262746"/>
                <a:gd name="csX23" fmla="*/ 85565 w 340782"/>
                <a:gd name="csY23" fmla="*/ 84017 h 262746"/>
                <a:gd name="csX24" fmla="*/ 96331 w 340782"/>
                <a:gd name="csY24" fmla="*/ 78810 h 262746"/>
                <a:gd name="csX25" fmla="*/ 117863 w 340782"/>
                <a:gd name="csY25" fmla="*/ 79865 h 262746"/>
                <a:gd name="csX26" fmla="*/ 121944 w 340782"/>
                <a:gd name="csY26" fmla="*/ 86058 h 262746"/>
                <a:gd name="csX27" fmla="*/ 151709 w 340782"/>
                <a:gd name="csY27" fmla="*/ 86058 h 262746"/>
                <a:gd name="csX28" fmla="*/ 152765 w 340782"/>
                <a:gd name="csY28" fmla="*/ 79865 h 262746"/>
                <a:gd name="csX29" fmla="*/ 168104 w 340782"/>
                <a:gd name="csY29" fmla="*/ 74166 h 262746"/>
                <a:gd name="csX30" fmla="*/ 171200 w 340782"/>
                <a:gd name="csY30" fmla="*/ 65370 h 262746"/>
                <a:gd name="csX31" fmla="*/ 182459 w 340782"/>
                <a:gd name="csY31" fmla="*/ 59178 h 262746"/>
                <a:gd name="csX32" fmla="*/ 207580 w 340782"/>
                <a:gd name="csY32" fmla="*/ 76769 h 262746"/>
                <a:gd name="csX33" fmla="*/ 222990 w 340782"/>
                <a:gd name="csY33" fmla="*/ 73673 h 262746"/>
                <a:gd name="csX34" fmla="*/ 237837 w 340782"/>
                <a:gd name="csY34" fmla="*/ 51930 h 262746"/>
                <a:gd name="csX35" fmla="*/ 254232 w 340782"/>
                <a:gd name="csY35" fmla="*/ 35324 h 262746"/>
                <a:gd name="csX36" fmla="*/ 251699 w 340782"/>
                <a:gd name="csY36" fmla="*/ 17099 h 262746"/>
                <a:gd name="csX37" fmla="*/ 244522 w 340782"/>
                <a:gd name="csY37" fmla="*/ 8303 h 262746"/>
                <a:gd name="csX38" fmla="*/ 262465 w 340782"/>
                <a:gd name="csY38" fmla="*/ 6755 h 262746"/>
                <a:gd name="csX39" fmla="*/ 264506 w 340782"/>
                <a:gd name="csY39" fmla="*/ 0 h 262746"/>
                <a:gd name="csX40" fmla="*/ 278368 w 340782"/>
                <a:gd name="csY40" fmla="*/ 2041 h 262746"/>
                <a:gd name="csX41" fmla="*/ 274779 w 340782"/>
                <a:gd name="csY41" fmla="*/ 24417 h 262746"/>
                <a:gd name="csX42" fmla="*/ 278368 w 340782"/>
                <a:gd name="csY42" fmla="*/ 46230 h 262746"/>
                <a:gd name="csX43" fmla="*/ 293707 w 340782"/>
                <a:gd name="csY43" fmla="*/ 58122 h 262746"/>
                <a:gd name="csX44" fmla="*/ 297296 w 340782"/>
                <a:gd name="csY44" fmla="*/ 68466 h 262746"/>
                <a:gd name="csX45" fmla="*/ 296804 w 340782"/>
                <a:gd name="csY45" fmla="*/ 83454 h 262746"/>
                <a:gd name="csX46" fmla="*/ 300955 w 340782"/>
                <a:gd name="csY46" fmla="*/ 84087 h 262746"/>
                <a:gd name="csX47" fmla="*/ 301307 w 340782"/>
                <a:gd name="csY47" fmla="*/ 107590 h 262746"/>
                <a:gd name="csX48" fmla="*/ 296804 w 340782"/>
                <a:gd name="csY48" fmla="*/ 116737 h 262746"/>
                <a:gd name="csX49" fmla="*/ 280972 w 340782"/>
                <a:gd name="csY49" fmla="*/ 117511 h 262746"/>
                <a:gd name="csX50" fmla="*/ 270838 w 340782"/>
                <a:gd name="csY50" fmla="*/ 134610 h 262746"/>
                <a:gd name="csX51" fmla="*/ 289134 w 340782"/>
                <a:gd name="csY51" fmla="*/ 136791 h 262746"/>
                <a:gd name="csX52" fmla="*/ 304262 w 340782"/>
                <a:gd name="csY52" fmla="*/ 151427 h 262746"/>
                <a:gd name="csX53" fmla="*/ 309540 w 340782"/>
                <a:gd name="csY53" fmla="*/ 163390 h 262746"/>
                <a:gd name="csX54" fmla="*/ 323191 w 340782"/>
                <a:gd name="csY54" fmla="*/ 170356 h 262746"/>
                <a:gd name="csX55" fmla="*/ 340783 w 340782"/>
                <a:gd name="csY55" fmla="*/ 202935 h 262746"/>
                <a:gd name="csX56" fmla="*/ 320588 w 340782"/>
                <a:gd name="csY56" fmla="*/ 222708 h 262746"/>
                <a:gd name="csX57" fmla="*/ 302222 w 340782"/>
                <a:gd name="csY57" fmla="*/ 240581 h 262746"/>
                <a:gd name="csX58" fmla="*/ 283857 w 340782"/>
                <a:gd name="csY58" fmla="*/ 254302 h 262746"/>
                <a:gd name="csX59" fmla="*/ 262817 w 340782"/>
                <a:gd name="csY59" fmla="*/ 254232 h 262746"/>
                <a:gd name="csX60" fmla="*/ 238752 w 340782"/>
                <a:gd name="csY60" fmla="*/ 261269 h 262746"/>
                <a:gd name="csX61" fmla="*/ 219753 w 340782"/>
                <a:gd name="csY61" fmla="*/ 254584 h 262746"/>
                <a:gd name="csX62" fmla="*/ 207509 w 340782"/>
                <a:gd name="csY62" fmla="*/ 262746 h 26274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40782" h="262746">
                  <a:moveTo>
                    <a:pt x="207509" y="262746"/>
                  </a:moveTo>
                  <a:lnTo>
                    <a:pt x="181192" y="242833"/>
                  </a:lnTo>
                  <a:lnTo>
                    <a:pt x="174086" y="230097"/>
                  </a:lnTo>
                  <a:lnTo>
                    <a:pt x="157479" y="236430"/>
                  </a:lnTo>
                  <a:lnTo>
                    <a:pt x="143617" y="234459"/>
                  </a:lnTo>
                  <a:lnTo>
                    <a:pt x="135666" y="239455"/>
                  </a:lnTo>
                  <a:lnTo>
                    <a:pt x="122226" y="235796"/>
                  </a:lnTo>
                  <a:lnTo>
                    <a:pt x="104142" y="211098"/>
                  </a:lnTo>
                  <a:lnTo>
                    <a:pt x="99357" y="201598"/>
                  </a:lnTo>
                  <a:lnTo>
                    <a:pt x="77051" y="189777"/>
                  </a:lnTo>
                  <a:lnTo>
                    <a:pt x="69452" y="171763"/>
                  </a:lnTo>
                  <a:lnTo>
                    <a:pt x="57067" y="158816"/>
                  </a:lnTo>
                  <a:lnTo>
                    <a:pt x="36942" y="143195"/>
                  </a:lnTo>
                  <a:lnTo>
                    <a:pt x="36661" y="133414"/>
                  </a:lnTo>
                  <a:lnTo>
                    <a:pt x="20336" y="121241"/>
                  </a:lnTo>
                  <a:lnTo>
                    <a:pt x="0" y="109489"/>
                  </a:lnTo>
                  <a:lnTo>
                    <a:pt x="9148" y="106253"/>
                  </a:lnTo>
                  <a:lnTo>
                    <a:pt x="19421" y="100553"/>
                  </a:lnTo>
                  <a:lnTo>
                    <a:pt x="27091" y="73673"/>
                  </a:lnTo>
                  <a:lnTo>
                    <a:pt x="35324" y="59670"/>
                  </a:lnTo>
                  <a:lnTo>
                    <a:pt x="56856" y="55519"/>
                  </a:lnTo>
                  <a:lnTo>
                    <a:pt x="61993" y="63822"/>
                  </a:lnTo>
                  <a:lnTo>
                    <a:pt x="77333" y="81413"/>
                  </a:lnTo>
                  <a:lnTo>
                    <a:pt x="85565" y="84017"/>
                  </a:lnTo>
                  <a:lnTo>
                    <a:pt x="96331" y="78810"/>
                  </a:lnTo>
                  <a:lnTo>
                    <a:pt x="117863" y="79865"/>
                  </a:lnTo>
                  <a:lnTo>
                    <a:pt x="121944" y="86058"/>
                  </a:lnTo>
                  <a:lnTo>
                    <a:pt x="151709" y="86058"/>
                  </a:lnTo>
                  <a:lnTo>
                    <a:pt x="152765" y="79865"/>
                  </a:lnTo>
                  <a:lnTo>
                    <a:pt x="168104" y="74166"/>
                  </a:lnTo>
                  <a:lnTo>
                    <a:pt x="171200" y="65370"/>
                  </a:lnTo>
                  <a:lnTo>
                    <a:pt x="182459" y="59178"/>
                  </a:lnTo>
                  <a:lnTo>
                    <a:pt x="207580" y="76769"/>
                  </a:lnTo>
                  <a:lnTo>
                    <a:pt x="222990" y="73673"/>
                  </a:lnTo>
                  <a:lnTo>
                    <a:pt x="237837" y="51930"/>
                  </a:lnTo>
                  <a:lnTo>
                    <a:pt x="254232" y="35324"/>
                  </a:lnTo>
                  <a:lnTo>
                    <a:pt x="251699" y="17099"/>
                  </a:lnTo>
                  <a:lnTo>
                    <a:pt x="244522" y="8303"/>
                  </a:lnTo>
                  <a:lnTo>
                    <a:pt x="262465" y="6755"/>
                  </a:lnTo>
                  <a:lnTo>
                    <a:pt x="264506" y="0"/>
                  </a:lnTo>
                  <a:lnTo>
                    <a:pt x="278368" y="2041"/>
                  </a:lnTo>
                  <a:lnTo>
                    <a:pt x="274779" y="24417"/>
                  </a:lnTo>
                  <a:lnTo>
                    <a:pt x="278368" y="46230"/>
                  </a:lnTo>
                  <a:lnTo>
                    <a:pt x="293707" y="58122"/>
                  </a:lnTo>
                  <a:lnTo>
                    <a:pt x="297296" y="68466"/>
                  </a:lnTo>
                  <a:lnTo>
                    <a:pt x="296804" y="83454"/>
                  </a:lnTo>
                  <a:lnTo>
                    <a:pt x="300955" y="84087"/>
                  </a:lnTo>
                  <a:lnTo>
                    <a:pt x="301307" y="107590"/>
                  </a:lnTo>
                  <a:lnTo>
                    <a:pt x="296804" y="116737"/>
                  </a:lnTo>
                  <a:lnTo>
                    <a:pt x="280972" y="117511"/>
                  </a:lnTo>
                  <a:lnTo>
                    <a:pt x="270838" y="134610"/>
                  </a:lnTo>
                  <a:lnTo>
                    <a:pt x="289134" y="136791"/>
                  </a:lnTo>
                  <a:lnTo>
                    <a:pt x="304262" y="151427"/>
                  </a:lnTo>
                  <a:lnTo>
                    <a:pt x="309540" y="163390"/>
                  </a:lnTo>
                  <a:lnTo>
                    <a:pt x="323191" y="170356"/>
                  </a:lnTo>
                  <a:lnTo>
                    <a:pt x="340783" y="202935"/>
                  </a:lnTo>
                  <a:lnTo>
                    <a:pt x="320588" y="222708"/>
                  </a:lnTo>
                  <a:lnTo>
                    <a:pt x="302222" y="240581"/>
                  </a:lnTo>
                  <a:lnTo>
                    <a:pt x="283857" y="254302"/>
                  </a:lnTo>
                  <a:lnTo>
                    <a:pt x="262817" y="254232"/>
                  </a:lnTo>
                  <a:lnTo>
                    <a:pt x="238752" y="261269"/>
                  </a:lnTo>
                  <a:lnTo>
                    <a:pt x="219753" y="254584"/>
                  </a:lnTo>
                  <a:lnTo>
                    <a:pt x="207509" y="262746"/>
                  </a:lnTo>
                  <a:close/>
                </a:path>
              </a:pathLst>
            </a:custGeom>
            <a:gradFill>
              <a:gsLst>
                <a:gs pos="0">
                  <a:srgbClr val="FF8A7A"/>
                </a:gs>
                <a:gs pos="50000">
                  <a:srgbClr val="FF9E71"/>
                </a:gs>
                <a:gs pos="100000">
                  <a:srgbClr val="FFB268"/>
                </a:gs>
              </a:gsLst>
              <a:lin ang="2700000" scaled="1"/>
            </a:gradFill>
            <a:ln w="9845" cap="rnd">
              <a:solidFill>
                <a:schemeClr val="bg1">
                  <a:lumMod val="75000"/>
                  <a:lumOff val="2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2412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 Official (Dark) Palette">
      <a:dk1>
        <a:srgbClr val="FFFFFF"/>
      </a:dk1>
      <a:lt1>
        <a:srgbClr val="121212"/>
      </a:lt1>
      <a:dk2>
        <a:srgbClr val="94A3B8"/>
      </a:dk2>
      <a:lt2>
        <a:srgbClr val="001422"/>
      </a:lt2>
      <a:accent1>
        <a:srgbClr val="FF5C55"/>
      </a:accent1>
      <a:accent2>
        <a:srgbClr val="FFA133"/>
      </a:accent2>
      <a:accent3>
        <a:srgbClr val="FFD53D"/>
      </a:accent3>
      <a:accent4>
        <a:srgbClr val="7CC772"/>
      </a:accent4>
      <a:accent5>
        <a:srgbClr val="45D6F5"/>
      </a:accent5>
      <a:accent6>
        <a:srgbClr val="4C7EB8"/>
      </a:accent6>
      <a:hlink>
        <a:srgbClr val="45D6F5"/>
      </a:hlink>
      <a:folHlink>
        <a:srgbClr val="4C7EB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9546</TotalTime>
  <Words>72</Words>
  <Application>Microsoft Office PowerPoint</Application>
  <PresentationFormat>Widescreen</PresentationFormat>
  <Paragraphs>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Atlantic-Centered World Map – Slide Template</vt:lpstr>
      <vt:lpstr>Atlantic-Centered World Map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Atlantic-Centered World Map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2026-10-19T19:12:36Z</dcterms:modified>
  <cp:category>Maps &amp; Flags</cp:category>
</cp:coreProperties>
</file>